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C0BB-4F84-46D8-BEF3-EBEE79E900D2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85EDF-086C-4091-8825-5E364EF6334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6794-DDB1-470F-9580-2C3DF36BD9D5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B5E1-A7C5-4040-B066-9C7A761E78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55A70-FE82-4DF7-8D06-9D874C62D557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97B81-41EB-46A1-BB67-04CC3C8BA5F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32D16-82FB-4C4C-9024-E8175B3BB114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6DFE-B2DC-4DFB-9402-F643A29DD2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835E8-2866-46AA-8B83-48CD3F4CC0A2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87B68-9F4B-4946-B9D6-93C780B5663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45100-EBAE-43C0-A523-C4FD80DE2022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E433D-7903-4A25-9678-FD2D83341D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141F-2FF3-4027-8CCF-68FF64C75040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DC85-891C-4A38-8726-926A891152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F3988-EB59-4C65-B04E-BC86A591D9F2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9F66-A917-4960-8167-3C4FF18090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7D3D2-DC31-468E-A2C5-CA203AB96A26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2858-9E7B-4222-AAFE-489CD617E0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D7A1C-3ADE-46D3-A075-23BCE05067B0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073D9-5952-46A8-B793-81CB6840F1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B5AA1-BCFB-4FAB-80F8-729251528EC3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253EF-18C3-4D00-AA63-7311DEEF64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91818E-B41F-46A1-A88F-9FBD86E3EE63}" type="datetimeFigureOut">
              <a:rPr lang="fr-FR"/>
              <a:pPr>
                <a:defRPr/>
              </a:pPr>
              <a:t>27/04/2011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51C676-4097-4399-A4AB-03F09712B1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re 1"/>
          <p:cNvSpPr>
            <a:spLocks noGrp="1"/>
          </p:cNvSpPr>
          <p:nvPr>
            <p:ph type="ctrTitle"/>
          </p:nvPr>
        </p:nvSpPr>
        <p:spPr>
          <a:xfrm>
            <a:off x="468313" y="620713"/>
            <a:ext cx="7772400" cy="1470025"/>
          </a:xfrm>
        </p:spPr>
        <p:txBody>
          <a:bodyPr/>
          <a:lstStyle/>
          <a:p>
            <a:pPr eaLnBrk="1" hangingPunct="1"/>
            <a:r>
              <a:rPr lang="fr-FR" u="sng" smtClean="0"/>
              <a:t>Fotorallye D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Die </a:t>
            </a:r>
            <a:r>
              <a:rPr lang="fr-FR" dirty="0" err="1" smtClean="0">
                <a:solidFill>
                  <a:schemeClr val="accent3">
                    <a:lumMod val="75000"/>
                  </a:schemeClr>
                </a:solidFill>
              </a:rPr>
              <a:t>Gruppe</a:t>
            </a: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 in Berlin</a:t>
            </a:r>
            <a:endParaRPr lang="fr-FR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Die Gruppe unter dem Regen</a:t>
            </a:r>
          </a:p>
        </p:txBody>
      </p:sp>
      <p:pic>
        <p:nvPicPr>
          <p:cNvPr id="14338" name="Espace réservé pour une image  6" descr="Groupe à Potsdamm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Die Gruppe im Bus</a:t>
            </a:r>
          </a:p>
        </p:txBody>
      </p:sp>
      <p:pic>
        <p:nvPicPr>
          <p:cNvPr id="15362" name="Espace réservé pour une image  6" descr="Groupe dans le bu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>
          <a:xfrm>
            <a:off x="1692275" y="6092825"/>
            <a:ext cx="5486400" cy="566738"/>
          </a:xfrm>
        </p:spPr>
        <p:txBody>
          <a:bodyPr/>
          <a:lstStyle/>
          <a:p>
            <a:pPr eaLnBrk="1" hangingPunct="1"/>
            <a:r>
              <a:rPr lang="fr-FR" smtClean="0"/>
              <a:t>Die Gruppe in der Rolltreppe</a:t>
            </a:r>
          </a:p>
        </p:txBody>
      </p:sp>
      <p:pic>
        <p:nvPicPr>
          <p:cNvPr id="16386" name="Espace réservé pour une image  4" descr="groupe dans les escalator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476250"/>
            <a:ext cx="41148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Ruhe! Wir Zeichnen!</a:t>
            </a:r>
          </a:p>
        </p:txBody>
      </p:sp>
      <p:pic>
        <p:nvPicPr>
          <p:cNvPr id="17410" name="Espace réservé pour une image  4" descr="Le groupe dans Neue Nationalgaleri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>
          <a:xfrm>
            <a:off x="1619250" y="5949950"/>
            <a:ext cx="5486400" cy="566738"/>
          </a:xfrm>
        </p:spPr>
        <p:txBody>
          <a:bodyPr/>
          <a:lstStyle/>
          <a:p>
            <a:pPr eaLnBrk="1" hangingPunct="1"/>
            <a:r>
              <a:rPr lang="fr-FR" smtClean="0"/>
              <a:t>Ein grosses Frühstück</a:t>
            </a:r>
          </a:p>
        </p:txBody>
      </p:sp>
      <p:pic>
        <p:nvPicPr>
          <p:cNvPr id="18434" name="Espace réservé pour une image  6" descr="Thomas qui mang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260350"/>
            <a:ext cx="41148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Thème Office</vt:lpstr>
      <vt:lpstr>Fotorallye D</vt:lpstr>
      <vt:lpstr>Die Gruppe unter dem Regen</vt:lpstr>
      <vt:lpstr>Die Gruppe im Bus</vt:lpstr>
      <vt:lpstr>Die Gruppe in der Rolltreppe</vt:lpstr>
      <vt:lpstr>Ruhe! Wir Zeichnen!</vt:lpstr>
      <vt:lpstr>Ein grosses Frühstück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Fotorallye D</dc:title>
  <dc:creator>beatrice</dc:creator>
  <cp:lastModifiedBy>isabelle</cp:lastModifiedBy>
  <cp:revision>2</cp:revision>
  <dcterms:created xsi:type="dcterms:W3CDTF">2011-04-08T12:31:21Z</dcterms:created>
  <dcterms:modified xsi:type="dcterms:W3CDTF">2011-04-27T20:07:10Z</dcterms:modified>
</cp:coreProperties>
</file>