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981D-C1AE-471E-B928-B736273A7C6A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3222-CA51-4C22-8C20-A4415274F7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6778-5656-4008-A7C8-827F5808E038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F28C-C436-417B-9C01-488C64D159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64E8-5FB5-4974-9139-3868E9EF6707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9D3C-EEAD-418B-B5C7-74EFBD29DC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3600-65C3-4321-8FFF-0C2E2F753FBA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1607-02BA-4C36-BDD3-887A9920F3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E3E8-C7E2-48CD-802E-6083651F4995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729C-77CB-4619-91CA-E3B5C153C7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8FB2-748A-46C3-9708-13D043C68C7B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0CC7-295B-4906-A566-6B5EE5C98F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A3F7-7A34-45F8-B391-B29615022C4A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0D79-ECA5-4B96-86E4-D6FC27B138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D8E98-7F35-4478-BCBB-EFAFA7C49FE1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494-A11F-4152-9CEC-B55D46C47E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F0A1-1451-4685-98EB-F53BB2E9268D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5DD3-998F-468C-9D8F-15C8898A96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5B32-9CB6-4A84-BB63-52BD8918FD7F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93040-B9B0-46BF-9FFA-6DCBE413C7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676E-030F-4A7B-B3C7-BF96C2EA284A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F9E0D-4871-4A92-8D8F-53D8055124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A85B7F-4083-4AE8-AE74-4E00D085CCBD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525DAC-F877-460B-BEF1-5D2F20526C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>
          <a:xfrm>
            <a:off x="539750" y="404813"/>
            <a:ext cx="7772400" cy="1470025"/>
          </a:xfrm>
        </p:spPr>
        <p:txBody>
          <a:bodyPr/>
          <a:lstStyle/>
          <a:p>
            <a:pPr eaLnBrk="1" hangingPunct="1"/>
            <a:r>
              <a:rPr lang="fr-FR" u="sng" smtClean="0"/>
              <a:t>Fotorallye 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8888" y="2133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Architektur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 in Berlin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Berlin Hauptbahnhof</a:t>
            </a:r>
          </a:p>
        </p:txBody>
      </p:sp>
      <p:pic>
        <p:nvPicPr>
          <p:cNvPr id="14338" name="Espace réservé pour une image  6" descr="Bahnho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14339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Das erste Gebäude, das wir gesehen haben.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KaDeWe: die Cafeteria</a:t>
            </a:r>
          </a:p>
        </p:txBody>
      </p:sp>
      <p:pic>
        <p:nvPicPr>
          <p:cNvPr id="15362" name="Espace réservé pour une image  4" descr="KaDeW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Park Inn</a:t>
            </a:r>
          </a:p>
        </p:txBody>
      </p:sp>
      <p:pic>
        <p:nvPicPr>
          <p:cNvPr id="16386" name="Espace réservé pour une image  6" descr="Kaiser Wilhelm Gedächtniskirch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1792288" y="612775"/>
            <a:ext cx="5486400" cy="3968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Berlin von dem Berliner Dom aus</a:t>
            </a:r>
          </a:p>
        </p:txBody>
      </p:sp>
      <p:pic>
        <p:nvPicPr>
          <p:cNvPr id="17410" name="Espace réservé pour une image  4" descr="Vue de Berli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Fotorallye C</vt:lpstr>
      <vt:lpstr>Berlin Hauptbahnhof</vt:lpstr>
      <vt:lpstr>KaDeWe: die Cafeteria</vt:lpstr>
      <vt:lpstr>Park Inn</vt:lpstr>
      <vt:lpstr>Berlin von dem Berliner Dom aus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Fotorallye C</dc:title>
  <dc:creator>beatrice</dc:creator>
  <cp:lastModifiedBy>isabelle</cp:lastModifiedBy>
  <cp:revision>4</cp:revision>
  <dcterms:created xsi:type="dcterms:W3CDTF">2011-04-08T12:19:03Z</dcterms:created>
  <dcterms:modified xsi:type="dcterms:W3CDTF">2011-04-27T20:10:35Z</dcterms:modified>
</cp:coreProperties>
</file>