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2828-33EB-44E5-9C8C-D5D50D3C5C80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E16F9D-0E31-4431-9707-880EFDF5C453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2828-33EB-44E5-9C8C-D5D50D3C5C80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F9D-0E31-4431-9707-880EFDF5C4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2828-33EB-44E5-9C8C-D5D50D3C5C80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F9D-0E31-4431-9707-880EFDF5C4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2828-33EB-44E5-9C8C-D5D50D3C5C80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F9D-0E31-4431-9707-880EFDF5C4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2828-33EB-44E5-9C8C-D5D50D3C5C80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F9D-0E31-4431-9707-880EFDF5C453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2828-33EB-44E5-9C8C-D5D50D3C5C80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F9D-0E31-4431-9707-880EFDF5C453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2828-33EB-44E5-9C8C-D5D50D3C5C80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F9D-0E31-4431-9707-880EFDF5C453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2828-33EB-44E5-9C8C-D5D50D3C5C80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F9D-0E31-4431-9707-880EFDF5C4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2828-33EB-44E5-9C8C-D5D50D3C5C80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F9D-0E31-4431-9707-880EFDF5C4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2828-33EB-44E5-9C8C-D5D50D3C5C80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F9D-0E31-4431-9707-880EFDF5C4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2828-33EB-44E5-9C8C-D5D50D3C5C80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F9D-0E31-4431-9707-880EFDF5C4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9DF2828-33EB-44E5-9C8C-D5D50D3C5C80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BE16F9D-0E31-4431-9707-880EFDF5C453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Géo1 : Lire </a:t>
            </a:r>
            <a:r>
              <a:rPr lang="fr-FR" dirty="0" smtClean="0">
                <a:solidFill>
                  <a:srgbClr val="FF0000"/>
                </a:solidFill>
              </a:rPr>
              <a:t>une carte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Géo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77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2962"/>
            <a:ext cx="7035080" cy="633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4788024" y="25285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Carte des vins de France </a:t>
            </a:r>
            <a:endParaRPr lang="fr-FR" b="1" u="sng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80" y="908720"/>
            <a:ext cx="666908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51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Géo 1 : lire une carte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 Une définition</a:t>
            </a:r>
          </a:p>
          <a:p>
            <a:pPr algn="just"/>
            <a:r>
              <a:rPr lang="fr-FR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fr-FR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 carte est une représentation donc un dessin, une image, à plat, d’une partie de la terre qui, elle, est ronde.</a:t>
            </a:r>
          </a:p>
        </p:txBody>
      </p:sp>
    </p:spTree>
    <p:extLst>
      <p:ext uri="{BB962C8B-B14F-4D97-AF65-F5344CB8AC3E}">
        <p14:creationId xmlns:p14="http://schemas.microsoft.com/office/powerpoint/2010/main" val="499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2/ Les éléments essentiels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		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Pour lire une carte, je dois repérer plusieurs éléments importants: TOLÉ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le </a:t>
            </a:r>
            <a:r>
              <a:rPr lang="fr-FR" u="sng" dirty="0" smtClean="0">
                <a:solidFill>
                  <a:schemeClr val="tx1"/>
                </a:solidFill>
              </a:rPr>
              <a:t>Titre</a:t>
            </a:r>
            <a:r>
              <a:rPr lang="fr-FR" dirty="0" smtClean="0">
                <a:solidFill>
                  <a:schemeClr val="tx1"/>
                </a:solidFill>
              </a:rPr>
              <a:t> précise le sujet de la carte.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l’</a:t>
            </a:r>
            <a:r>
              <a:rPr lang="fr-FR" u="sng" dirty="0" smtClean="0">
                <a:solidFill>
                  <a:schemeClr val="tx1"/>
                </a:solidFill>
              </a:rPr>
              <a:t>Orientation</a:t>
            </a:r>
            <a:r>
              <a:rPr lang="fr-FR" dirty="0" smtClean="0">
                <a:solidFill>
                  <a:schemeClr val="tx1"/>
                </a:solidFill>
              </a:rPr>
              <a:t> indique où se trouve le nord et permet de localiser les éléments sur la carte les uns par rapport aux autres. 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la </a:t>
            </a:r>
            <a:r>
              <a:rPr lang="fr-FR" u="sng" dirty="0" smtClean="0">
                <a:solidFill>
                  <a:schemeClr val="tx1"/>
                </a:solidFill>
              </a:rPr>
              <a:t>Légende</a:t>
            </a:r>
            <a:r>
              <a:rPr lang="fr-FR" dirty="0" smtClean="0">
                <a:solidFill>
                  <a:schemeClr val="tx1"/>
                </a:solidFill>
              </a:rPr>
              <a:t> permet de décoder les informations portées par la carte.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l’</a:t>
            </a:r>
            <a:r>
              <a:rPr lang="fr-FR" u="sng" dirty="0" smtClean="0">
                <a:solidFill>
                  <a:schemeClr val="tx1"/>
                </a:solidFill>
              </a:rPr>
              <a:t>Échelle</a:t>
            </a:r>
            <a:r>
              <a:rPr lang="fr-FR" dirty="0" smtClean="0">
                <a:solidFill>
                  <a:schemeClr val="tx1"/>
                </a:solidFill>
              </a:rPr>
              <a:t> sert à calculer la distance réelle sur le terrain à partir des distances mesurées sur la carte.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7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4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242</TotalTime>
  <Words>27</Words>
  <Application>Microsoft Office PowerPoint</Application>
  <PresentationFormat>Affichage à l'écran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Exécutif</vt:lpstr>
      <vt:lpstr>Géo1 : Lire une carte</vt:lpstr>
      <vt:lpstr>Présentation PowerPoint</vt:lpstr>
      <vt:lpstr>Géo 1 : lire une carte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Lire une carte</dc:title>
  <dc:creator>RIBAMBELLE</dc:creator>
  <cp:lastModifiedBy>RIBAMBELLE</cp:lastModifiedBy>
  <cp:revision>15</cp:revision>
  <dcterms:created xsi:type="dcterms:W3CDTF">2017-09-03T08:44:28Z</dcterms:created>
  <dcterms:modified xsi:type="dcterms:W3CDTF">2018-09-02T08:34:51Z</dcterms:modified>
</cp:coreProperties>
</file>