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0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3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2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1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8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41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3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30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4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57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4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E2F0-B4B6-4CCF-BC6C-1521C100375C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1CCC-FFAB-4E28-A374-BD8BD0249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7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74493" cy="686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5083"/>
            <a:ext cx="568863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/>
              <a:t>La colère d’Achille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dirty="0" smtClean="0"/>
              <a:t>Giovanni </a:t>
            </a:r>
            <a:r>
              <a:rPr lang="fr-FR" b="0" dirty="0" err="1" smtClean="0"/>
              <a:t>Battista</a:t>
            </a:r>
            <a:r>
              <a:rPr lang="fr-FR" b="0" dirty="0" smtClean="0"/>
              <a:t> Tiepolo, XVIIIe siècle</a:t>
            </a:r>
            <a:endParaRPr lang="fr-FR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/>
              <a:t>Outré d’avoir perdu sa bien-aimée, Achille tire son épée pour tuer Agamemnon. L’apparition soudaine de la déesse Minerve, qui dans cette fresque, a attrapé par les cheveux Achille, empêche  l’acte de violence. Agamemnon est à gauche et tente de se protéger avec son manteau, tandis que dans le fond, en face d’un temple, une rangée de soldats grecs, blottis, observe la scène.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560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77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La colère d’Achille Giovanni Battista Tiepolo, XVIIIe siècle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RIBAMBELLE</dc:creator>
  <cp:lastModifiedBy>RIBAMBELLE</cp:lastModifiedBy>
  <cp:revision>4</cp:revision>
  <dcterms:created xsi:type="dcterms:W3CDTF">2016-12-07T21:42:32Z</dcterms:created>
  <dcterms:modified xsi:type="dcterms:W3CDTF">2016-12-07T22:42:42Z</dcterms:modified>
</cp:coreProperties>
</file>