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32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32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26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62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2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73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08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0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60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6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2CB1-6A89-4F0C-BE2C-C62FA954E577}" type="datetimeFigureOut">
              <a:rPr lang="fr-FR" smtClean="0"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FF9D-72D4-4982-9400-D7DAFE73A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5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784976" cy="4608512"/>
          </a:xfrm>
        </p:spPr>
        <p:txBody>
          <a:bodyPr>
            <a:noAutofit/>
          </a:bodyPr>
          <a:lstStyle/>
          <a:p>
            <a:r>
              <a:rPr lang="fr-FR" sz="5400" dirty="0" smtClean="0"/>
              <a:t>Recherchons les appareils qui </a:t>
            </a:r>
            <a:r>
              <a:rPr lang="fr-FR" sz="5400" dirty="0" smtClean="0">
                <a:solidFill>
                  <a:srgbClr val="FF0000"/>
                </a:solidFill>
              </a:rPr>
              <a:t>ont besoin d’air pour fonctionner</a:t>
            </a:r>
            <a:r>
              <a:rPr lang="fr-FR" sz="5400" dirty="0" smtClean="0"/>
              <a:t> et </a:t>
            </a:r>
            <a:r>
              <a:rPr lang="fr-FR" sz="5400" dirty="0" smtClean="0">
                <a:solidFill>
                  <a:srgbClr val="0070C0"/>
                </a:solidFill>
              </a:rPr>
              <a:t>ceux qui produisent du vent</a:t>
            </a:r>
            <a:r>
              <a:rPr lang="fr-FR" sz="5400" dirty="0" smtClean="0"/>
              <a:t>.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53646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i="1" dirty="0" smtClean="0"/>
              <a:t>Petit jeu : indique la direction du vent.</a:t>
            </a:r>
            <a:endParaRPr lang="fr-FR" sz="2800" i="1" dirty="0"/>
          </a:p>
        </p:txBody>
      </p:sp>
      <p:pic>
        <p:nvPicPr>
          <p:cNvPr id="9218" name="Picture 2" descr="C:\Users\Véronique\AppData\Local\Microsoft\Windows\Temporary Internet Files\Content.IE5\20N1V1FF\MM90017824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463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Véronique\AppData\Local\Microsoft\Windows\Temporary Internet Files\Content.IE5\7AV4O3DW\MC9003708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6136" y="3573016"/>
            <a:ext cx="2620056" cy="26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Véronique\AppData\Local\Microsoft\Windows\Temporary Internet Files\Content.IE5\J0XUL0S0\MC9002330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949" y="1885206"/>
            <a:ext cx="2895591" cy="299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539552" y="4077072"/>
            <a:ext cx="165618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398867" y="1700808"/>
            <a:ext cx="165618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6250777" y="3184775"/>
            <a:ext cx="194421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5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éronique\AppData\Local\Microsoft\Windows\Temporary Internet Files\Content.IE5\KAWSFI35\MC9004103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83339"/>
            <a:ext cx="6461883" cy="218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éronique\AppData\Local\Microsoft\Windows\Temporary Internet Files\Content.IE5\B6OZSBH6\MC9003985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7009737" cy="233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2" y="1422433"/>
            <a:ext cx="2886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hélicoptères appuient leurs hélices sur l’air pour voler.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281355" y="54197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Ils utilisent l’air pour voler.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1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éronique\AppData\Local\Microsoft\Windows\Temporary Internet Files\Content.IE5\7AV4O3DW\MC9004125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1" y="803596"/>
            <a:ext cx="6075608" cy="276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Véronique\AppData\Local\Microsoft\Windows\Temporary Internet Files\Content.IE5\7AV4O3DW\MC9002122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29498"/>
            <a:ext cx="3101012" cy="346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269496" y="158814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Ils utilisent l’air pour produire du son.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8041" y="4077072"/>
            <a:ext cx="3745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trompettistes soufflent dans leur trompette pour produire du son.</a:t>
            </a:r>
          </a:p>
          <a:p>
            <a:r>
              <a:rPr lang="fr-FR" sz="2400" dirty="0" smtClean="0"/>
              <a:t>La trompette ne peut pas fonctionner sans air.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4405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éronique\AppData\Local\Microsoft\Windows\Temporary Internet Files\Content.IE5\J0XUL0S0\MC90041251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692696"/>
            <a:ext cx="6663845" cy="523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69269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L’éventail fait bouger l’air autour de nous.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20916" y="5800656"/>
            <a:ext cx="4067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L’éventail produit du vent.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1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Véronique\AppData\Local\Microsoft\Windows\Temporary Internet Files\Content.IE5\J0XUL0S0\MC900299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3600400" cy="539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Véronique\AppData\Local\Microsoft\Windows\Temporary Internet Files\Content.IE5\QK710YTA\MP90038754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80" y="838566"/>
            <a:ext cx="4741852" cy="338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475977" y="443711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pompe souffle de l’air dans la pneu pour le regonfler.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4965767" y="5854387"/>
            <a:ext cx="344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La pompe produit de l’air.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3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Program Files (x86)\Microsoft Office\MEDIA\CAGCAT10\j02921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555159" cy="421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Véronique\AppData\Local\Microsoft\Windows\Temporary Internet Files\Content.IE5\IL7IVP9H\MC9004322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1489"/>
            <a:ext cx="3373870" cy="43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571999" y="548680"/>
            <a:ext cx="405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voile du bateau se gonfle au vent et fait avancer celui-ci.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7" y="5445224"/>
            <a:ext cx="3888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Les bateaux à voile utilisent le vent pour avancer.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0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éronique\AppData\Local\Microsoft\Windows\Temporary Internet Files\Content.IE5\FXBUB0VZ\MC900356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3212023" cy="42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éronique\AppData\Local\Microsoft\Windows\Temporary Internet Files\Content.IE5\ZLRLRR6L\MC900347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236" y="1844824"/>
            <a:ext cx="1834736" cy="42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707904" y="620688"/>
            <a:ext cx="4373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sèche cheveux souffle de l’air pour sécher les cheveux.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699792" y="562568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Il produit du vent.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4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Véronique\AppData\Local\Microsoft\Windows\Temporary Internet Files\Content.IE5\AQYO68GU\MP90044235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24" y="-13692"/>
            <a:ext cx="78649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95536" y="479715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montgolfières utilisent la poussée de l’air pour demeurer en équilibre. Grâce à l’air chaud elles peuvent voler.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26747" y="404664"/>
            <a:ext cx="2477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Elles utilisent l’air.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40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éronique\AppData\Local\Microsoft\Windows\Temporary Internet Files\Content.IE5\QK710YTA\MC9004322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096344" cy="333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Véronique\AppData\Local\Microsoft\Windows\Temporary Internet Files\Content.IE5\IHDQUXGA\MC9003348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25" y="2276872"/>
            <a:ext cx="3204709" cy="426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019910" y="411560"/>
            <a:ext cx="4674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éoliennes fonctionnent grâce au vent et permettent de produire de l’électricité.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34576" y="5157192"/>
            <a:ext cx="4674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moulin à vent fonctionne grâce au vent.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34576" y="4180371"/>
            <a:ext cx="47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Ils utilisent le vent pour fonctionner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4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191</Words>
  <Application>Microsoft Office PowerPoint</Application>
  <PresentationFormat>Affichage à l'écran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Recherchons les appareils qui ont besoin d’air pour fonctionner et ceux qui produisent du vent.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Petit jeu : indique la direction du vent.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Recherchons les appareils qui ont besoin d’air pour fonctionner et ceux qui produisent du vent.</dc:title>
  <dc:creator>Véronique</dc:creator>
  <cp:lastModifiedBy>Véronique</cp:lastModifiedBy>
  <cp:revision>5</cp:revision>
  <dcterms:created xsi:type="dcterms:W3CDTF">2014-01-13T17:45:26Z</dcterms:created>
  <dcterms:modified xsi:type="dcterms:W3CDTF">2014-01-13T18:33:50Z</dcterms:modified>
</cp:coreProperties>
</file>