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01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5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6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1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9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2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3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23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7F71-FF9D-4B06-A7C2-ED0FAFB21857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63F5-2C1F-4BF8-8E00-8A0FA8A52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3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5" y="0"/>
            <a:ext cx="9987579" cy="67483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48944" y="5916705"/>
            <a:ext cx="2249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Ombline</a:t>
            </a:r>
            <a:r>
              <a:rPr lang="fr-FR" sz="1400" dirty="0" smtClean="0"/>
              <a:t> B</a:t>
            </a:r>
          </a:p>
          <a:p>
            <a:r>
              <a:rPr lang="fr-FR" sz="1400" dirty="0" smtClean="0"/>
              <a:t>« je me souviens de mon année de CM2 »</a:t>
            </a:r>
            <a:endParaRPr lang="fr-FR" sz="1400" dirty="0"/>
          </a:p>
        </p:txBody>
      </p:sp>
      <p:pic>
        <p:nvPicPr>
          <p:cNvPr id="6" name="Ombline 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7166" y="51929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Grand écran</PresentationFormat>
  <Paragraphs>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La Poste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BAUGUIN Anne</dc:creator>
  <cp:lastModifiedBy>BAUGUIN Anne</cp:lastModifiedBy>
  <cp:revision>2</cp:revision>
  <dcterms:created xsi:type="dcterms:W3CDTF">2020-06-17T18:10:23Z</dcterms:created>
  <dcterms:modified xsi:type="dcterms:W3CDTF">2020-06-17T18:11:57Z</dcterms:modified>
</cp:coreProperties>
</file>