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18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16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2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58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27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59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57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93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29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70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87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4631-9CEE-41A9-A93E-249659A46C9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AFCAF-8B7C-4004-9C3C-0D8FEDE68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8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" y="1171139"/>
            <a:ext cx="11385177" cy="55344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44235" y="367552"/>
            <a:ext cx="5181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</a:rPr>
              <a:t>Carte postale sonore </a:t>
            </a:r>
            <a:r>
              <a:rPr lang="fr-FR" sz="2800" b="1" dirty="0" err="1" smtClean="0">
                <a:solidFill>
                  <a:schemeClr val="accent1"/>
                </a:solidFill>
              </a:rPr>
              <a:t>Ombline</a:t>
            </a:r>
            <a:r>
              <a:rPr lang="fr-FR" sz="2800" b="1" dirty="0" smtClean="0">
                <a:solidFill>
                  <a:schemeClr val="accent1"/>
                </a:solidFill>
              </a:rPr>
              <a:t> B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pic>
        <p:nvPicPr>
          <p:cNvPr id="6" name="5937AE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8306" y="123078"/>
            <a:ext cx="579157" cy="5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Grand écran</PresentationFormat>
  <Paragraphs>1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La Poste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BAUGUIN Anne</dc:creator>
  <cp:lastModifiedBy>BAUGUIN Anne</cp:lastModifiedBy>
  <cp:revision>1</cp:revision>
  <dcterms:created xsi:type="dcterms:W3CDTF">2020-05-06T09:35:44Z</dcterms:created>
  <dcterms:modified xsi:type="dcterms:W3CDTF">2020-05-06T09:36:09Z</dcterms:modified>
</cp:coreProperties>
</file>