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3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32320-C435-46BC-AFEE-E8DA5CD946C6}" type="datetimeFigureOut">
              <a:rPr lang="fr-FR" smtClean="0"/>
              <a:t>30/06/2020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A0E1-5045-4DA8-B456-B01F7472FA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6884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32320-C435-46BC-AFEE-E8DA5CD946C6}" type="datetimeFigureOut">
              <a:rPr lang="fr-FR" smtClean="0"/>
              <a:t>30/06/2020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A0E1-5045-4DA8-B456-B01F7472FA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6129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32320-C435-46BC-AFEE-E8DA5CD946C6}" type="datetimeFigureOut">
              <a:rPr lang="fr-FR" smtClean="0"/>
              <a:t>30/06/2020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A0E1-5045-4DA8-B456-B01F7472FA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7503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32320-C435-46BC-AFEE-E8DA5CD946C6}" type="datetimeFigureOut">
              <a:rPr lang="fr-FR" smtClean="0"/>
              <a:t>30/06/2020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A0E1-5045-4DA8-B456-B01F7472FA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0104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32320-C435-46BC-AFEE-E8DA5CD946C6}" type="datetimeFigureOut">
              <a:rPr lang="fr-FR" smtClean="0"/>
              <a:t>30/06/2020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A0E1-5045-4DA8-B456-B01F7472FA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4932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32320-C435-46BC-AFEE-E8DA5CD946C6}" type="datetimeFigureOut">
              <a:rPr lang="fr-FR" smtClean="0"/>
              <a:t>30/06/2020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A0E1-5045-4DA8-B456-B01F7472FA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3611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32320-C435-46BC-AFEE-E8DA5CD946C6}" type="datetimeFigureOut">
              <a:rPr lang="fr-FR" smtClean="0"/>
              <a:t>30/06/2020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A0E1-5045-4DA8-B456-B01F7472FA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537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32320-C435-46BC-AFEE-E8DA5CD946C6}" type="datetimeFigureOut">
              <a:rPr lang="fr-FR" smtClean="0"/>
              <a:t>30/06/2020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A0E1-5045-4DA8-B456-B01F7472FA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517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32320-C435-46BC-AFEE-E8DA5CD946C6}" type="datetimeFigureOut">
              <a:rPr lang="fr-FR" smtClean="0"/>
              <a:t>30/06/2020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A0E1-5045-4DA8-B456-B01F7472FA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4280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32320-C435-46BC-AFEE-E8DA5CD946C6}" type="datetimeFigureOut">
              <a:rPr lang="fr-FR" smtClean="0"/>
              <a:t>30/06/2020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A0E1-5045-4DA8-B456-B01F7472FA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3170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32320-C435-46BC-AFEE-E8DA5CD946C6}" type="datetimeFigureOut">
              <a:rPr lang="fr-FR" smtClean="0"/>
              <a:t>30/06/2020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A0E1-5045-4DA8-B456-B01F7472FA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439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32320-C435-46BC-AFEE-E8DA5CD946C6}" type="datetimeFigureOut">
              <a:rPr lang="fr-FR" smtClean="0"/>
              <a:t>30/06/2020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CA0E1-5045-4DA8-B456-B01F7472FA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3003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63926"/>
            <a:ext cx="9144000" cy="2387600"/>
          </a:xfrm>
        </p:spPr>
        <p:txBody>
          <a:bodyPr/>
          <a:lstStyle/>
          <a:p>
            <a:r>
              <a:rPr lang="fr-FR" dirty="0" smtClean="0"/>
              <a:t>LES SCIENTIFIQUES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ARMAND FABRE</a:t>
            </a:r>
          </a:p>
          <a:p>
            <a:r>
              <a:rPr lang="fr-FR" dirty="0" smtClean="0"/>
              <a:t>29 JUIN 2020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8527" y="4429919"/>
            <a:ext cx="1814945" cy="1957781"/>
          </a:xfrm>
          <a:prstGeom prst="rect">
            <a:avLst/>
          </a:prstGeom>
        </p:spPr>
      </p:pic>
      <p:pic>
        <p:nvPicPr>
          <p:cNvPr id="5" name="Picture 2" descr="https://4.bp.blogspot.com/_Zl30kmKdHQM/SPNS1_TP_GI/AAAAAAAAAvU/ZiKbyYtUrUc/s400/NewtonDanseParGotli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527" y="239436"/>
            <a:ext cx="1634836" cy="158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832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19497" y="-1343842"/>
            <a:ext cx="9144000" cy="2387600"/>
          </a:xfrm>
        </p:spPr>
        <p:txBody>
          <a:bodyPr>
            <a:normAutofit/>
          </a:bodyPr>
          <a:lstStyle/>
          <a:p>
            <a:r>
              <a:rPr lang="fr-FR" sz="8000" b="1" dirty="0" smtClean="0">
                <a:solidFill>
                  <a:srgbClr val="FF0000"/>
                </a:solidFill>
              </a:rPr>
              <a:t>MARIE CURIE </a:t>
            </a:r>
            <a:endParaRPr lang="fr-FR" sz="8000" b="1" dirty="0">
              <a:solidFill>
                <a:srgbClr val="FF0000"/>
              </a:solidFill>
            </a:endParaRP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924079" y="1113791"/>
            <a:ext cx="10398430" cy="4742113"/>
          </a:xfrm>
        </p:spPr>
        <p:txBody>
          <a:bodyPr>
            <a:noAutofit/>
          </a:bodyPr>
          <a:lstStyle/>
          <a:p>
            <a:r>
              <a:rPr lang="fr-FR" sz="1800" dirty="0" smtClean="0"/>
              <a:t>Marie Curie est une physicienne </a:t>
            </a:r>
          </a:p>
          <a:p>
            <a:r>
              <a:rPr lang="fr-FR" sz="1800" dirty="0" smtClean="0"/>
              <a:t>Elle est née en 1867 en Pologne</a:t>
            </a:r>
          </a:p>
          <a:p>
            <a:r>
              <a:rPr lang="fr-FR" sz="1800" dirty="0" smtClean="0"/>
              <a:t>Elle termine ses études supérieures en France et rencontre son futur mari Pierre Curie  </a:t>
            </a:r>
          </a:p>
          <a:p>
            <a:r>
              <a:rPr lang="fr-FR" sz="1800" dirty="0" smtClean="0"/>
              <a:t>Ils vont travailler ensemble et faire des découvertes fondamentales</a:t>
            </a:r>
          </a:p>
          <a:p>
            <a:r>
              <a:rPr lang="fr-FR" sz="1800" dirty="0"/>
              <a:t>Elle étudie </a:t>
            </a:r>
            <a:r>
              <a:rPr lang="fr-FR" sz="1800" dirty="0" smtClean="0"/>
              <a:t>les phénomènes </a:t>
            </a:r>
            <a:r>
              <a:rPr lang="fr-FR" sz="1800" dirty="0"/>
              <a:t>de radiation des </a:t>
            </a:r>
            <a:r>
              <a:rPr lang="fr-FR" sz="1800" dirty="0" smtClean="0"/>
              <a:t>minerais et développera le concept de radioactivité</a:t>
            </a:r>
          </a:p>
          <a:p>
            <a:r>
              <a:rPr lang="fr-FR" sz="1800" dirty="0" smtClean="0"/>
              <a:t> Les Curie découvrent 2 éléments chimiques : le polonium</a:t>
            </a:r>
          </a:p>
          <a:p>
            <a:r>
              <a:rPr lang="fr-FR" sz="1800" dirty="0"/>
              <a:t>400 fois plus radioactif que l’uranium nommé  ainsi en référence à son pays d’origine la </a:t>
            </a:r>
            <a:r>
              <a:rPr lang="fr-FR" sz="1800" dirty="0" smtClean="0"/>
              <a:t>Pologne et le radium (rayon)</a:t>
            </a:r>
          </a:p>
          <a:p>
            <a:r>
              <a:rPr lang="fr-FR" sz="1800" dirty="0" smtClean="0"/>
              <a:t>La première et la seule femme a obtenir 2 prix </a:t>
            </a:r>
            <a:r>
              <a:rPr lang="fr-FR" sz="1800" dirty="0"/>
              <a:t>N</a:t>
            </a:r>
            <a:r>
              <a:rPr lang="fr-FR" sz="1800" dirty="0" smtClean="0"/>
              <a:t>obels (physique en 1903 puis chimie en 1911)</a:t>
            </a:r>
          </a:p>
          <a:p>
            <a:r>
              <a:rPr lang="fr-FR" sz="1800" dirty="0" smtClean="0"/>
              <a:t>Marie travaille sur le radium pour soigner le cancer</a:t>
            </a:r>
          </a:p>
          <a:p>
            <a:r>
              <a:rPr lang="fr-FR" sz="1800" dirty="0" smtClean="0"/>
              <a:t>Elle est morte </a:t>
            </a:r>
            <a:r>
              <a:rPr lang="fr-FR" sz="1800" dirty="0"/>
              <a:t>en </a:t>
            </a:r>
            <a:r>
              <a:rPr lang="fr-FR" sz="1800" dirty="0" smtClean="0"/>
              <a:t>1934 d’avoir été trop exposé à la radioactivité </a:t>
            </a:r>
          </a:p>
          <a:p>
            <a:r>
              <a:rPr lang="fr-FR" sz="1800" dirty="0" smtClean="0"/>
              <a:t>Sa fille Irène deviendra avec son mari prix Nobel de physique en 1935</a:t>
            </a:r>
          </a:p>
          <a:p>
            <a:r>
              <a:rPr lang="fr-FR" sz="1800" dirty="0" smtClean="0"/>
              <a:t>Ses cendres et celles de son mari sont transférés en 1995 au Panthéon</a:t>
            </a:r>
            <a:endParaRPr lang="fr-FR" sz="1800" dirty="0"/>
          </a:p>
          <a:p>
            <a:endParaRPr lang="fr-FR" sz="1800" dirty="0" smtClean="0"/>
          </a:p>
          <a:p>
            <a:r>
              <a:rPr lang="fr-FR" sz="1800" dirty="0" smtClean="0"/>
              <a:t> </a:t>
            </a:r>
            <a:endParaRPr lang="fr-FR" sz="1800" dirty="0"/>
          </a:p>
        </p:txBody>
      </p:sp>
      <p:pic>
        <p:nvPicPr>
          <p:cNvPr id="2050" name="Picture 2" descr="https://www.silverpetticoatreview.com/wp-content/uploads/2014/04/Pierre_and_Marie_Cur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2" y="5213170"/>
            <a:ext cx="1710546" cy="157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554" y="50980"/>
            <a:ext cx="1517903" cy="101193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014" y="5417128"/>
            <a:ext cx="2181443" cy="144874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306" y="1043758"/>
            <a:ext cx="1478398" cy="98461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979"/>
            <a:ext cx="1683090" cy="244109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420" y="5925937"/>
            <a:ext cx="897932" cy="89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990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31577" y="960998"/>
            <a:ext cx="9144000" cy="2387600"/>
          </a:xfrm>
        </p:spPr>
        <p:txBody>
          <a:bodyPr>
            <a:normAutofit/>
          </a:bodyPr>
          <a:lstStyle/>
          <a:p>
            <a:r>
              <a:rPr lang="fr-FR" sz="8000" b="1" dirty="0" smtClean="0">
                <a:solidFill>
                  <a:srgbClr val="FF0000"/>
                </a:solidFill>
              </a:rPr>
              <a:t>NEWTON</a:t>
            </a:r>
            <a:endParaRPr lang="fr-FR" sz="8000" b="1" dirty="0">
              <a:solidFill>
                <a:srgbClr val="FF0000"/>
              </a:solidFill>
            </a:endParaRP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1281952" y="3348598"/>
            <a:ext cx="9144000" cy="1655762"/>
          </a:xfrm>
        </p:spPr>
        <p:txBody>
          <a:bodyPr>
            <a:normAutofit fontScale="25000" lnSpcReduction="20000"/>
          </a:bodyPr>
          <a:lstStyle/>
          <a:p>
            <a:r>
              <a:rPr lang="fr-FR" sz="9600" dirty="0" smtClean="0"/>
              <a:t>Est un mathématicien et philosophe</a:t>
            </a:r>
          </a:p>
          <a:p>
            <a:r>
              <a:rPr lang="fr-FR" sz="9600" dirty="0" smtClean="0"/>
              <a:t>Il est né en Angleterre en 1642 et il est mort en 1727</a:t>
            </a:r>
          </a:p>
          <a:p>
            <a:r>
              <a:rPr lang="fr-FR" sz="9600" dirty="0" smtClean="0"/>
              <a:t>Il a découvert la loi de la gravitation universelle </a:t>
            </a:r>
          </a:p>
          <a:p>
            <a:r>
              <a:rPr lang="fr-FR" sz="9600" dirty="0" smtClean="0"/>
              <a:t>Il a participé à la naissance de la science des mouvements des corps (le mouvement des planètes ou des objets)</a:t>
            </a:r>
          </a:p>
          <a:p>
            <a:r>
              <a:rPr lang="fr-FR" sz="9600" dirty="0" smtClean="0"/>
              <a:t>Il a travaillé sur la compréhension de la lumière et a inventé un télescope qui porte son nom</a:t>
            </a:r>
          </a:p>
          <a:p>
            <a:r>
              <a:rPr lang="fr-FR" sz="9600" dirty="0" smtClean="0"/>
              <a:t>Il a écrit un livre très important dans l’histoire de la science </a:t>
            </a:r>
          </a:p>
          <a:p>
            <a:r>
              <a:rPr lang="fr-FR" sz="9600" dirty="0" smtClean="0"/>
              <a:t>« Principes </a:t>
            </a:r>
            <a:r>
              <a:rPr lang="fr-FR" sz="9600" dirty="0"/>
              <a:t>mathématiques de la philosophie </a:t>
            </a:r>
            <a:r>
              <a:rPr lang="fr-FR" sz="9600" dirty="0" smtClean="0"/>
              <a:t>naturelle »</a:t>
            </a:r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                                                                                                                                                                                           C</a:t>
            </a:r>
            <a:endParaRPr lang="fr-FR" dirty="0"/>
          </a:p>
        </p:txBody>
      </p:sp>
      <p:pic>
        <p:nvPicPr>
          <p:cNvPr id="1026" name="Picture 2" descr="http://etab.ac-poitiers.fr/coll-ta-thouars/IMG/bmp/NEWTON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16" y="0"/>
            <a:ext cx="4888072" cy="229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0"/>
            <a:ext cx="2438400" cy="162153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4" y="174307"/>
            <a:ext cx="2476500" cy="34004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952" y="5112901"/>
            <a:ext cx="1657363" cy="144190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60" y="5268398"/>
            <a:ext cx="999744" cy="138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508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364" y="102432"/>
            <a:ext cx="3463636" cy="230909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97527" y="960998"/>
            <a:ext cx="9144000" cy="2387600"/>
          </a:xfrm>
        </p:spPr>
        <p:txBody>
          <a:bodyPr>
            <a:normAutofit/>
          </a:bodyPr>
          <a:lstStyle/>
          <a:p>
            <a:r>
              <a:rPr lang="fr-FR" sz="8000" b="1" dirty="0" smtClean="0">
                <a:solidFill>
                  <a:srgbClr val="FF0000"/>
                </a:solidFill>
              </a:rPr>
              <a:t>LEONARD DE VINCI</a:t>
            </a:r>
            <a:endParaRPr lang="fr-FR" sz="8000" b="1" dirty="0">
              <a:solidFill>
                <a:srgbClr val="FF0000"/>
              </a:solidFill>
            </a:endParaRP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1281952" y="3348598"/>
            <a:ext cx="9144000" cy="1655762"/>
          </a:xfrm>
        </p:spPr>
        <p:txBody>
          <a:bodyPr>
            <a:normAutofit fontScale="25000" lnSpcReduction="20000"/>
          </a:bodyPr>
          <a:lstStyle/>
          <a:p>
            <a:r>
              <a:rPr lang="fr-FR" sz="9600" dirty="0" smtClean="0"/>
              <a:t>Est un inventeur, un artiste (peinture, sculpture, musique), architecte, mathématicien et astronome </a:t>
            </a:r>
          </a:p>
          <a:p>
            <a:r>
              <a:rPr lang="fr-FR" sz="9600" dirty="0" smtClean="0"/>
              <a:t>Il est né à Vinci en Italie en 1452 et il est mort en France en 1519</a:t>
            </a:r>
          </a:p>
          <a:p>
            <a:r>
              <a:rPr lang="fr-FR" sz="9600" dirty="0" smtClean="0"/>
              <a:t>Il a peint peu de tableaux mais ils sont assez connus son plus célèbre est au musée du Louvres à Paris c’est la Joconde </a:t>
            </a:r>
          </a:p>
          <a:p>
            <a:r>
              <a:rPr lang="fr-FR" sz="9600" dirty="0" smtClean="0"/>
              <a:t>Il a imaginé des dizaines d’inventions comme : l’hélicoptère, le char de combat, le scaphandre, le parachute, l’automobile….  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                                                                                                                                                                                           C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9" y="0"/>
            <a:ext cx="2443942" cy="2036618"/>
          </a:xfrm>
          <a:prstGeom prst="rect">
            <a:avLst/>
          </a:prstGeom>
        </p:spPr>
      </p:pic>
      <p:pic>
        <p:nvPicPr>
          <p:cNvPr id="10" name="Picture 2" descr="https://upload.wikimedia.org/wikipedia/commons/thumb/2/2b/Leonardo_da_vinci%2C_la_gioconda%2C_1503-06_circa.jpg/783px-Leonardo_da_vinci%2C_la_gioconda%2C_1503-06_circ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548" y="3508561"/>
            <a:ext cx="1218452" cy="159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6" y="5633635"/>
            <a:ext cx="1837741" cy="122436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897" y="5799895"/>
            <a:ext cx="1726045" cy="10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318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5177" y="-1033008"/>
            <a:ext cx="9144000" cy="2387600"/>
          </a:xfrm>
        </p:spPr>
        <p:txBody>
          <a:bodyPr/>
          <a:lstStyle/>
          <a:p>
            <a:r>
              <a:rPr lang="fr-FR" dirty="0" smtClean="0"/>
              <a:t>QUIZZ </a:t>
            </a:r>
            <a:endParaRPr lang="fr-FR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1524000" y="1737360"/>
            <a:ext cx="9083040" cy="3520440"/>
          </a:xfrm>
        </p:spPr>
        <p:txBody>
          <a:bodyPr/>
          <a:lstStyle/>
          <a:p>
            <a:r>
              <a:rPr lang="fr-FR" dirty="0" smtClean="0"/>
              <a:t>Pourquoi le polonium s’appelle-t-il ainsi ?</a:t>
            </a:r>
          </a:p>
          <a:p>
            <a:r>
              <a:rPr lang="fr-FR" dirty="0" smtClean="0"/>
              <a:t>Combien de prix Nobel a remporté Marie Curie ?</a:t>
            </a:r>
          </a:p>
          <a:p>
            <a:r>
              <a:rPr lang="fr-FR" dirty="0" smtClean="0"/>
              <a:t>Grace </a:t>
            </a:r>
            <a:r>
              <a:rPr lang="fr-FR" dirty="0"/>
              <a:t>à</a:t>
            </a:r>
            <a:r>
              <a:rPr lang="fr-FR" dirty="0" smtClean="0"/>
              <a:t> quoi Newton a découvert la loi de la gravitation universelle ?</a:t>
            </a:r>
          </a:p>
          <a:p>
            <a:r>
              <a:rPr lang="fr-FR" dirty="0" smtClean="0"/>
              <a:t>Dans quelle ville est née Léonard de Vinci ?</a:t>
            </a:r>
          </a:p>
          <a:p>
            <a:r>
              <a:rPr lang="fr-FR" dirty="0" smtClean="0"/>
              <a:t>Quel est le tableau le plus célèbre de Léonard de Vinci</a:t>
            </a:r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241" y="160792"/>
            <a:ext cx="2467263" cy="185044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989" y="4408077"/>
            <a:ext cx="1885950" cy="19812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927" y="4647197"/>
            <a:ext cx="2660073" cy="1986742"/>
          </a:xfrm>
          <a:prstGeom prst="rect">
            <a:avLst/>
          </a:prstGeom>
        </p:spPr>
      </p:pic>
      <p:pic>
        <p:nvPicPr>
          <p:cNvPr id="9" name="Picture 2" descr="https://3.bp.blogspot.com/_7yB-eeGviiI/TSTevWlWOfI/AAAAAAAAFMM/w5UtLbq4Ag0/s1600/Marie_Curie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84"/>
            <a:ext cx="1363518" cy="167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302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66409" cy="19812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5177" y="-1033008"/>
            <a:ext cx="9144000" cy="2387600"/>
          </a:xfrm>
        </p:spPr>
        <p:txBody>
          <a:bodyPr/>
          <a:lstStyle/>
          <a:p>
            <a:r>
              <a:rPr lang="fr-FR" dirty="0" smtClean="0"/>
              <a:t>REPONSES </a:t>
            </a:r>
            <a:endParaRPr lang="fr-FR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1524000" y="1354591"/>
            <a:ext cx="9490364" cy="446431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fr-FR" dirty="0" smtClean="0"/>
              <a:t>Pourquoi le polonium s’appelle-t-il ainsi ?</a:t>
            </a:r>
            <a:endParaRPr lang="fr-FR" dirty="0"/>
          </a:p>
          <a:p>
            <a:r>
              <a:rPr lang="fr-FR" dirty="0" smtClean="0">
                <a:solidFill>
                  <a:srgbClr val="00B0F0"/>
                </a:solidFill>
              </a:rPr>
              <a:t>En référence au pays d’origine de Marie  Curie</a:t>
            </a:r>
          </a:p>
          <a:p>
            <a:r>
              <a:rPr lang="fr-FR" dirty="0"/>
              <a:t>Combien de prix Nobel a remporté Marie Curie ?</a:t>
            </a:r>
          </a:p>
          <a:p>
            <a:r>
              <a:rPr lang="fr-FR" dirty="0">
                <a:solidFill>
                  <a:srgbClr val="00B0F0"/>
                </a:solidFill>
              </a:rPr>
              <a:t>D</a:t>
            </a:r>
            <a:r>
              <a:rPr lang="fr-FR" dirty="0" smtClean="0">
                <a:solidFill>
                  <a:srgbClr val="00B0F0"/>
                </a:solidFill>
              </a:rPr>
              <a:t>eux</a:t>
            </a:r>
          </a:p>
          <a:p>
            <a:r>
              <a:rPr lang="fr-FR" dirty="0" smtClean="0"/>
              <a:t>Grace </a:t>
            </a:r>
            <a:r>
              <a:rPr lang="fr-FR" dirty="0"/>
              <a:t>a quoi Newton a découvert la loi de la gravitation universelle </a:t>
            </a:r>
            <a:r>
              <a:rPr lang="fr-FR" dirty="0" smtClean="0"/>
              <a:t>?</a:t>
            </a:r>
          </a:p>
          <a:p>
            <a:r>
              <a:rPr lang="fr-FR" dirty="0" smtClean="0">
                <a:solidFill>
                  <a:srgbClr val="00B0F0"/>
                </a:solidFill>
              </a:rPr>
              <a:t>Grâce a une pomme</a:t>
            </a:r>
          </a:p>
          <a:p>
            <a:r>
              <a:rPr lang="fr-FR" dirty="0"/>
              <a:t>Dans quelle ville est née Léonard de Vinci ?</a:t>
            </a:r>
          </a:p>
          <a:p>
            <a:r>
              <a:rPr lang="fr-FR" dirty="0" smtClean="0">
                <a:solidFill>
                  <a:srgbClr val="00B0F0"/>
                </a:solidFill>
              </a:rPr>
              <a:t>Vinci</a:t>
            </a:r>
          </a:p>
          <a:p>
            <a:r>
              <a:rPr lang="fr-FR" dirty="0"/>
              <a:t>Quel est le tableau le plus célèbre de Léonard de VINCI</a:t>
            </a:r>
          </a:p>
          <a:p>
            <a:r>
              <a:rPr lang="fr-FR" dirty="0" smtClean="0">
                <a:solidFill>
                  <a:srgbClr val="00B0F0"/>
                </a:solidFill>
              </a:rPr>
              <a:t>La Joconde </a:t>
            </a:r>
          </a:p>
          <a:p>
            <a:pPr algn="l"/>
            <a:endParaRPr lang="fr-F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155" y="5474138"/>
            <a:ext cx="2969722" cy="183197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040" y="3497580"/>
            <a:ext cx="1259898" cy="125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65374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440</Words>
  <Application>Microsoft Office PowerPoint</Application>
  <PresentationFormat>Grand écran</PresentationFormat>
  <Paragraphs>122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LES SCIENTIFIQUES  </vt:lpstr>
      <vt:lpstr>MARIE CURIE </vt:lpstr>
      <vt:lpstr>NEWTON</vt:lpstr>
      <vt:lpstr>LEONARD DE VINCI</vt:lpstr>
      <vt:lpstr>QUIZZ </vt:lpstr>
      <vt:lpstr>REPONSES </vt:lpstr>
    </vt:vector>
  </TitlesOfParts>
  <Company>AREVA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SCIENTIFIQUES</dc:title>
  <dc:creator>FABRE Pierre (ORN-RE)</dc:creator>
  <cp:lastModifiedBy>Enseignant</cp:lastModifiedBy>
  <cp:revision>46</cp:revision>
  <dcterms:created xsi:type="dcterms:W3CDTF">2020-06-03T13:48:55Z</dcterms:created>
  <dcterms:modified xsi:type="dcterms:W3CDTF">2020-06-30T15:38:03Z</dcterms:modified>
</cp:coreProperties>
</file>