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  <p:sldId id="259" r:id="rId9"/>
    <p:sldId id="260" r:id="rId10"/>
    <p:sldId id="26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84E880-866E-4206-9A0F-965EAEE28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F48F0AB-23F0-4666-9FBF-BCE293337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0EE94F-D5C2-45DA-BCC0-EC8488DA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1C9D67-B63B-4861-8245-358BA116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FD4C97B-5A77-49D9-AEA8-1D2AD8E1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287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012356-1FE5-4C3C-BC36-CBC19613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743BEA6-692A-42E1-9B87-EE6856A4A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D02DB6-803B-4246-B43B-7E58EEBF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3E9C0D2-3287-4FDF-BE98-4F585258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9A2BB40-89D8-44C8-8D9E-AA54CA7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85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967D062-C178-4251-90D2-D9F61AFEE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3874307-AA15-4B1E-BC59-4A1658B67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668B546-8A0A-46A3-9481-0E5CB77B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2CB72AE-8494-49D5-94EB-0E2E5DB9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AEC6ACC-AAB9-4F22-AE77-1931E05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738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F818FE-A2FC-49EA-9F92-B7A85590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BA64CD-6EC3-48DF-8AA3-2A3FFF00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89EFC6-F8B6-4FA3-82AF-CF1A06B2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44DA997-4510-4A08-BEFD-02755836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4BC35F1-7707-47A5-95D0-B0385BEA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0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F97EC0-98F3-475A-8C3C-C907C1F4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BAA02C1-7336-4585-911D-A621A94AE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3F03F9C-D83D-4FB4-A76E-5648F7C2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F368E7-BF40-48B0-B8CA-9FE67B34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6C67EF9-6C98-4979-BA51-1520AE91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429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E1EF6A-07D2-4F1B-9CEA-5BE0C0DB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154DDE-1981-415C-B491-B280E4F55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F7480D3-F8E7-4E08-8C39-3B45D6F6E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F99B6F-5B47-49D5-B2ED-9F728319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3901C45-E59E-4075-ACAA-0A281A81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3D90011-5F6C-4574-84DE-213C26F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930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372432-D582-464F-8B74-4F8B5E00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B9BB7AF-768C-474A-BE50-B6BF93491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B8C2A1C-EBD3-4A71-B007-674E7EC6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2A838DF-8613-4FEE-BEE7-D50A09279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BB85503-0C54-4F46-8B76-B70D06184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4CE98BF-ED19-4162-9608-21E3382C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16B3110-7459-4590-94A2-E7544B49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C75AFB4-F1CD-411D-BA6F-6338EC4F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95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4D4D42-035B-4F1E-AA37-6B5F128B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5DB7F50-6637-4288-AC2E-CB3B3B24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E1B0740-4297-42D2-8616-B608CDD2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F2CC0AF-ECFE-42DE-87B2-C2C30B06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717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FC6B9AD-63B4-4B9B-8171-0AD8F418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B00BE95-30AC-49A0-8C23-31B82EE4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274C315-F410-4F58-BEBA-0717C5C4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040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E0B6C2-60B8-4FFF-987F-CD175A50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73A0CB9-F382-4B47-8F8A-F9BF8642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23EC79D-C593-4ABE-8EDC-26C58F599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2720397-9596-43DF-BC20-51C21FE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7A2973-0426-49EC-97C0-D6CF1A13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187BD22-DC5A-42F3-B308-04F65A94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50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BFE194-6D7E-4DB2-A49D-B4787902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A5627F2-F5AD-4942-A1B3-3F1040AEE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D010CD-FBA3-4CEC-8F3A-25BA8DE69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0FCC7A8-0BB0-46B2-874B-DE4D832E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D53D7D-4CBA-4949-8C5C-7D271D6E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A648033-F913-4F3C-A220-961FC58A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226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F0AC595-015B-4783-A7FC-8D6BB5E6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629742B-BD48-4784-BF05-4C454B606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49B5095-38A0-4CDF-84C8-DA6193ACB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E5A3-364A-4C55-A90C-9B157CCDEF4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3A5C315-09F7-4E0B-90E6-F10AE2BD6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978FCD2-7C26-4A8B-8451-C4AE44AB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A303-60BF-4148-94C1-9985267C5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5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hacom.co.uk/cologne-bb-rentals/s-c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ummi_candy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iawitty.com/2015_12_01_archive.html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Fichier:Flag_of_Germany.sv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s://tr.wikipedia.org/wiki/Berlin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521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village-river-germany-landscape-584988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.m.wikipedia.org/wiki/Ch%C3%A2teau_de_la_Faisanderie" TargetMode="External"/><Relationship Id="rId7" Type="http://schemas.openxmlformats.org/officeDocument/2006/relationships/hyperlink" Target="https://www.photo-paysage.com/blog/2010/02/02/paysage-de-haute-montagn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s://www.photo-paysage.com/thumbnails.php?album=297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fr/photo/779580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fr.wikivoyage.org/wiki/Berl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rlin_Wall_(15305565944)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7" descr="Mains d’enfant sur un globe">
            <a:extLst>
              <a:ext uri="{FF2B5EF4-FFF2-40B4-BE49-F238E27FC236}">
                <a16:creationId xmlns:a16="http://schemas.microsoft.com/office/drawing/2014/main" xmlns="" id="{A5E703B0-035B-4024-8EDD-F4CC1012B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r="9384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Espace réservé du contenu 5" descr="Une image contenant pièce&#10;&#10;Description générée automatiquement">
            <a:extLst>
              <a:ext uri="{FF2B5EF4-FFF2-40B4-BE49-F238E27FC236}">
                <a16:creationId xmlns:a16="http://schemas.microsoft.com/office/drawing/2014/main" xmlns="" id="{304D003F-422B-42E8-9259-E73EAC6CD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7052E3-D1D4-4BDB-8F0D-EBE4FDFF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ALLEMAGNE</a:t>
            </a:r>
          </a:p>
        </p:txBody>
      </p:sp>
      <p:pic>
        <p:nvPicPr>
          <p:cNvPr id="9" name="Mélody">
            <a:hlinkClick r:id="" action="ppaction://media"/>
            <a:extLst>
              <a:ext uri="{FF2B5EF4-FFF2-40B4-BE49-F238E27FC236}">
                <a16:creationId xmlns:a16="http://schemas.microsoft.com/office/drawing/2014/main" xmlns="" id="{7DA2A0BB-7C3E-4F01-AF4E-0D5A17F6B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014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0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7A7CEE7E-336F-4D7E-9564-99B31B07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Cologne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4" name="Espace réservé du contenu 13" descr="Une image contenant personne, extérieur, bâtiment, debout&#10;&#10;Description générée automatiquement">
            <a:extLst>
              <a:ext uri="{FF2B5EF4-FFF2-40B4-BE49-F238E27FC236}">
                <a16:creationId xmlns:a16="http://schemas.microsoft.com/office/drawing/2014/main" xmlns="" id="{44A3BB30-89D9-48E3-9C1A-C5CC15DFCA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99" y="1825625"/>
            <a:ext cx="3262401" cy="4351338"/>
          </a:xfrm>
        </p:spPr>
      </p:pic>
      <p:pic>
        <p:nvPicPr>
          <p:cNvPr id="11" name="Espace réservé du contenu 10" descr="Une image contenant extérieur, eau, bâtiment, pont&#10;&#10;Description générée automatiquement">
            <a:extLst>
              <a:ext uri="{FF2B5EF4-FFF2-40B4-BE49-F238E27FC236}">
                <a16:creationId xmlns:a16="http://schemas.microsoft.com/office/drawing/2014/main" xmlns="" id="{0A528D86-E5E7-4049-B309-1946DB53D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/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5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ABF6766-E126-48E2-BA76-23DE0D7BE3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0750" y="1709738"/>
            <a:ext cx="8324850" cy="2852737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Quelques spécialités culinaires.</a:t>
            </a:r>
          </a:p>
        </p:txBody>
      </p:sp>
    </p:spTree>
    <p:extLst>
      <p:ext uri="{BB962C8B-B14F-4D97-AF65-F5344CB8AC3E}">
        <p14:creationId xmlns:p14="http://schemas.microsoft.com/office/powerpoint/2010/main" val="727839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able, assiette, intérieur, alimentation&#10;&#10;Description générée automatiquement">
            <a:extLst>
              <a:ext uri="{FF2B5EF4-FFF2-40B4-BE49-F238E27FC236}">
                <a16:creationId xmlns:a16="http://schemas.microsoft.com/office/drawing/2014/main" xmlns="" id="{B4C9EFC2-E29C-499C-B17D-ECA4B4B88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7" r="2" b="37389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 6" descr="Une image contenant alimentation, assiette, table, intérieur&#10;&#10;Description générée automatiquement">
            <a:extLst>
              <a:ext uri="{FF2B5EF4-FFF2-40B4-BE49-F238E27FC236}">
                <a16:creationId xmlns:a16="http://schemas.microsoft.com/office/drawing/2014/main" xmlns="" id="{0158758B-68D2-4834-961D-9D231FB86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r="2" b="104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Image 8" descr="Une image contenant beignet, donut, différent, boîte&#10;&#10;Description générée automatiquement">
            <a:extLst>
              <a:ext uri="{FF2B5EF4-FFF2-40B4-BE49-F238E27FC236}">
                <a16:creationId xmlns:a16="http://schemas.microsoft.com/office/drawing/2014/main" xmlns="" id="{70948952-B334-4DA6-859A-39CECA9A9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30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E75BC1-D47E-4918-B3B6-7D26F4CA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Bretzels</a:t>
            </a:r>
            <a:br>
              <a:rPr lang="fr-FR" sz="2800" b="1" dirty="0"/>
            </a:br>
            <a:r>
              <a:rPr lang="fr-FR" sz="2800" b="1" dirty="0"/>
              <a:t>Donuts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73A01A04-AAF5-4AED-B0DE-753C7753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Choux rouge</a:t>
            </a:r>
          </a:p>
          <a:p>
            <a:pPr marL="0" indent="0">
              <a:buNone/>
            </a:pPr>
            <a:r>
              <a:rPr lang="en-US" dirty="0" err="1"/>
              <a:t>Saucisses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Cornichons</a:t>
            </a:r>
          </a:p>
        </p:txBody>
      </p:sp>
      <p:pic>
        <p:nvPicPr>
          <p:cNvPr id="11" name="Image 10" descr="Une image contenant intérieur, alimentation, afficher, magasin&#10;&#10;Description générée automatiquement">
            <a:extLst>
              <a:ext uri="{FF2B5EF4-FFF2-40B4-BE49-F238E27FC236}">
                <a16:creationId xmlns:a16="http://schemas.microsoft.com/office/drawing/2014/main" xmlns="" id="{16486C3A-3C69-4CDE-8344-14D2D99F8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r="2" b="33012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0251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8B0E53AE-49C1-461E-963F-982CBE50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Quelques jouets et bonbons connus allemands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B830B25-0668-461B-AE1A-41311DE8F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429" y="1681163"/>
            <a:ext cx="5157787" cy="823912"/>
          </a:xfrm>
        </p:spPr>
        <p:txBody>
          <a:bodyPr/>
          <a:lstStyle/>
          <a:p>
            <a:pPr algn="ctr"/>
            <a:r>
              <a:rPr lang="fr-FR" dirty="0" err="1"/>
              <a:t>Playmobils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CCE9062-A81F-4E80-BBD8-B99E90E7C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/>
              <a:t>Haribo</a:t>
            </a:r>
          </a:p>
        </p:txBody>
      </p:sp>
      <p:pic>
        <p:nvPicPr>
          <p:cNvPr id="26" name="Espace réservé du contenu 25" descr="Une image contenant très coloré, alimentation, fleur, couvert&#10;&#10;Description générée automatiquement">
            <a:extLst>
              <a:ext uri="{FF2B5EF4-FFF2-40B4-BE49-F238E27FC236}">
                <a16:creationId xmlns:a16="http://schemas.microsoft.com/office/drawing/2014/main" xmlns="" id="{31EC9D29-FFA2-4987-95D6-4917AD1C11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pic>
        <p:nvPicPr>
          <p:cNvPr id="18" name="Espace réservé du contenu 17" descr="Une image contenant eau, bleu, bateau, océan&#10;&#10;Description générée automatiquement">
            <a:extLst>
              <a:ext uri="{FF2B5EF4-FFF2-40B4-BE49-F238E27FC236}">
                <a16:creationId xmlns:a16="http://schemas.microsoft.com/office/drawing/2014/main" xmlns="" id="{77B231E1-109E-487B-B78B-67F75B7CD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18369" y="2594769"/>
            <a:ext cx="5000625" cy="3505200"/>
          </a:xfr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9682AC8-C51C-4312-A979-D6377C80C978}"/>
              </a:ext>
            </a:extLst>
          </p:cNvPr>
          <p:cNvSpPr txBox="1"/>
          <p:nvPr/>
        </p:nvSpPr>
        <p:spPr>
          <a:xfrm>
            <a:off x="918369" y="6099969"/>
            <a:ext cx="5000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Cette photo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37F93E73-8240-4552-820B-E8AEB9F10A1A}"/>
              </a:ext>
            </a:extLst>
          </p:cNvPr>
          <p:cNvSpPr txBox="1"/>
          <p:nvPr/>
        </p:nvSpPr>
        <p:spPr>
          <a:xfrm>
            <a:off x="6307402" y="6189663"/>
            <a:ext cx="4912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49568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122F9423-F4B1-45D4-8445-E9991ECCB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DADEF9A0-0456-4E17-A3F3-F0AF9059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422" y="1247560"/>
            <a:ext cx="5568995" cy="11735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Berlin </a:t>
            </a:r>
            <a:r>
              <a:rPr lang="en-US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capitale</a:t>
            </a: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Espace réservé du contenu 1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5CBEBE55-C83D-4BF3-A33A-1F4058196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377091">
            <a:off x="1310746" y="3164522"/>
            <a:ext cx="4785254" cy="2871153"/>
          </a:xfrm>
        </p:spPr>
      </p:pic>
      <p:pic>
        <p:nvPicPr>
          <p:cNvPr id="11" name="Espace réservé du contenu 10" descr="Une image contenant bâtiment, horloge, vieux, église&#10;&#10;Description générée automatiquement">
            <a:extLst>
              <a:ext uri="{FF2B5EF4-FFF2-40B4-BE49-F238E27FC236}">
                <a16:creationId xmlns:a16="http://schemas.microsoft.com/office/drawing/2014/main" xmlns="" id="{D9B33D80-4223-4107-BB10-A9984382A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1785" r="-1" b="12290"/>
          <a:stretch/>
        </p:blipFill>
        <p:spPr>
          <a:xfrm>
            <a:off x="7534656" y="10"/>
            <a:ext cx="4657344" cy="3383270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B9635F8C-71F8-4ED2-9061-B5B181A28C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36557" b="-2"/>
          <a:stretch/>
        </p:blipFill>
        <p:spPr>
          <a:xfrm rot="5400000">
            <a:off x="8173212" y="2839212"/>
            <a:ext cx="3383280" cy="465429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4CB4C65-DB2D-4986-88FA-317C2E438D1A}"/>
              </a:ext>
            </a:extLst>
          </p:cNvPr>
          <p:cNvSpPr txBox="1"/>
          <p:nvPr/>
        </p:nvSpPr>
        <p:spPr>
          <a:xfrm>
            <a:off x="9609242" y="318322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5" tooltip="https://tr.wikipedia.org/wiki/Berli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48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1020C74-B3B6-4988-82D9-D085595E3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1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8DAFDAB8-F25C-4061-87C3-902ABC22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7" y="337625"/>
            <a:ext cx="11182937" cy="61757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Paysages allemands</a:t>
            </a:r>
          </a:p>
        </p:txBody>
      </p:sp>
    </p:spTree>
    <p:extLst>
      <p:ext uri="{BB962C8B-B14F-4D97-AF65-F5344CB8AC3E}">
        <p14:creationId xmlns:p14="http://schemas.microsoft.com/office/powerpoint/2010/main" val="553124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55CC7C1-2191-49B2-917A-F199B8DF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6611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88C1BF5-8135-45DD-90D5-602EF4156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 descr="Une image contenant neige, extérieur, nature, montagne&#10;&#10;Description générée automatiquement">
            <a:extLst>
              <a:ext uri="{FF2B5EF4-FFF2-40B4-BE49-F238E27FC236}">
                <a16:creationId xmlns:a16="http://schemas.microsoft.com/office/drawing/2014/main" xmlns="" id="{D154B01B-469F-44CE-8DAF-DBFDABB78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3346" y="1681163"/>
            <a:ext cx="5704636" cy="438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9E83B312-8675-43C1-B6DA-4A268AFEA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10" descr="Une image contenant eau, extérieur, maison, bateau&#10;&#10;Description générée automatiquement">
            <a:extLst>
              <a:ext uri="{FF2B5EF4-FFF2-40B4-BE49-F238E27FC236}">
                <a16:creationId xmlns:a16="http://schemas.microsoft.com/office/drawing/2014/main" xmlns="" id="{0F9382A7-0CC9-4B9A-9E2D-435C264DB5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137982" y="1671637"/>
            <a:ext cx="5586454" cy="439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345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6A48AA-EA19-4909-942C-5234CF4D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Espace réservé du contenu 14" descr="Une image contenant herbe, extérieur, bâtiment, horloge&#10;&#10;Description générée automatiquement">
            <a:extLst>
              <a:ext uri="{FF2B5EF4-FFF2-40B4-BE49-F238E27FC236}">
                <a16:creationId xmlns:a16="http://schemas.microsoft.com/office/drawing/2014/main" xmlns="" id="{5B80B90E-8D42-4F23-B7F2-EC5F9B1DB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729" y="1365855"/>
            <a:ext cx="4322289" cy="4293776"/>
          </a:xfrm>
        </p:spPr>
      </p:pic>
      <p:pic>
        <p:nvPicPr>
          <p:cNvPr id="9" name="Espace réservé du contenu 8" descr="Une image contenant herbe, extérieur, bâtiment, grand&#10;&#10;Description générée automatiquement">
            <a:extLst>
              <a:ext uri="{FF2B5EF4-FFF2-40B4-BE49-F238E27FC236}">
                <a16:creationId xmlns:a16="http://schemas.microsoft.com/office/drawing/2014/main" xmlns="" id="{70C68809-4687-4AF7-970B-0E0DD76C6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5832" r="-2" b="16657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6" name="Espace réservé du contenu 5" descr="Une image contenant eau, extérieur, montagne, nature&#10;&#10;Description générée automatiquement">
            <a:extLst>
              <a:ext uri="{FF2B5EF4-FFF2-40B4-BE49-F238E27FC236}">
                <a16:creationId xmlns:a16="http://schemas.microsoft.com/office/drawing/2014/main" xmlns="" id="{9322284A-F80F-4CDA-843F-39A043D1A6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t="15690" r="-2" b="16949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1D6AD292-C113-4752-88B5-66258BF757DB}"/>
              </a:ext>
            </a:extLst>
          </p:cNvPr>
          <p:cNvSpPr txBox="1"/>
          <p:nvPr/>
        </p:nvSpPr>
        <p:spPr>
          <a:xfrm>
            <a:off x="1288905" y="4450525"/>
            <a:ext cx="305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fr.m.wikipedia.org/wiki/Ch%C3%A2teau_de_la_Faisanderie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8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731936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3FA880-105A-4AD4-B3F3-318C6B1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365760"/>
            <a:ext cx="11169748" cy="60209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Quelques monuments</a:t>
            </a:r>
          </a:p>
        </p:txBody>
      </p:sp>
    </p:spTree>
    <p:extLst>
      <p:ext uri="{BB962C8B-B14F-4D97-AF65-F5344CB8AC3E}">
        <p14:creationId xmlns:p14="http://schemas.microsoft.com/office/powerpoint/2010/main" val="2305470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F816B6A2-8BD0-4047-9B95-9BAE2B83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4592325"/>
            <a:ext cx="594657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Porte de </a:t>
            </a:r>
            <a:r>
              <a:rPr lang="en-US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Brandebourg</a:t>
            </a: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Fernsehturm</a:t>
            </a: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Berlin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xmlns="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extérieur, route, gens, personne&#10;&#10;Description générée automatiquement">
            <a:extLst>
              <a:ext uri="{FF2B5EF4-FFF2-40B4-BE49-F238E27FC236}">
                <a16:creationId xmlns:a16="http://schemas.microsoft.com/office/drawing/2014/main" xmlns="" id="{4049ED60-D94C-4C10-BC14-12B2FE526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400" r="1772" b="1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3" name="Freeform 58">
            <a:extLst>
              <a:ext uri="{FF2B5EF4-FFF2-40B4-BE49-F238E27FC236}">
                <a16:creationId xmlns:a16="http://schemas.microsoft.com/office/drawing/2014/main" xmlns="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Espace réservé du contenu 11" descr="Une image contenant extérieur, bâtiment, avant, grand&#10;&#10;Description générée automatiquement">
            <a:extLst>
              <a:ext uri="{FF2B5EF4-FFF2-40B4-BE49-F238E27FC236}">
                <a16:creationId xmlns:a16="http://schemas.microsoft.com/office/drawing/2014/main" xmlns="" id="{CCF78957-55BD-4A25-8539-1571FD6D5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8860" r="-1" b="-1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2318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D736EC9A-F5B5-4753-8AB7-DECE8991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Le mur de Berlin </a:t>
            </a:r>
          </a:p>
        </p:txBody>
      </p:sp>
      <p:pic>
        <p:nvPicPr>
          <p:cNvPr id="9" name="Espace réservé du contenu 8" descr="Une image contenant herbe, extérieur, bâtiment, parc&#10;&#10;Description générée automatiquement">
            <a:extLst>
              <a:ext uri="{FF2B5EF4-FFF2-40B4-BE49-F238E27FC236}">
                <a16:creationId xmlns:a16="http://schemas.microsoft.com/office/drawing/2014/main" xmlns="" id="{E44F715F-642D-4568-AF8E-591396C717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30944" y="2363371"/>
            <a:ext cx="5918491" cy="3745295"/>
          </a:xfrm>
        </p:spPr>
      </p:pic>
      <p:pic>
        <p:nvPicPr>
          <p:cNvPr id="12" name="Espace réservé du contenu 11" descr="Une image contenant chocolat, gâteau, table, morceau&#10;&#10;Description générée automatiquement">
            <a:extLst>
              <a:ext uri="{FF2B5EF4-FFF2-40B4-BE49-F238E27FC236}">
                <a16:creationId xmlns:a16="http://schemas.microsoft.com/office/drawing/2014/main" xmlns="" id="{7A72F106-60C0-434B-94A6-0FD8E177D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850"/>
            <a:ext cx="5181600" cy="3884887"/>
          </a:xfrm>
        </p:spPr>
      </p:pic>
    </p:spTree>
    <p:extLst>
      <p:ext uri="{BB962C8B-B14F-4D97-AF65-F5344CB8AC3E}">
        <p14:creationId xmlns:p14="http://schemas.microsoft.com/office/powerpoint/2010/main" val="3810499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</Words>
  <Application>Microsoft Office PowerPoint</Application>
  <PresentationFormat>Grand écran</PresentationFormat>
  <Paragraphs>19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ALLEMAGNE</vt:lpstr>
      <vt:lpstr>Berlin est la capitale.</vt:lpstr>
      <vt:lpstr>Présentation PowerPoint</vt:lpstr>
      <vt:lpstr>Paysages allemands</vt:lpstr>
      <vt:lpstr>Présentation PowerPoint</vt:lpstr>
      <vt:lpstr>Présentation PowerPoint</vt:lpstr>
      <vt:lpstr>Quelques monuments</vt:lpstr>
      <vt:lpstr>Porte de Brandebourg  Fernsehturm de Berlin </vt:lpstr>
      <vt:lpstr>Le mur de Berlin </vt:lpstr>
      <vt:lpstr>Cologne  </vt:lpstr>
      <vt:lpstr>Quelques spécialités culinaires.</vt:lpstr>
      <vt:lpstr>Bretzels Donuts </vt:lpstr>
      <vt:lpstr>Quelques jouets et bonbons connus allemands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ALLEMAGNE</dc:title>
  <dc:creator>Fremont Sylvain</dc:creator>
  <cp:lastModifiedBy>enseignant</cp:lastModifiedBy>
  <cp:revision>6</cp:revision>
  <dcterms:created xsi:type="dcterms:W3CDTF">2020-05-29T16:39:36Z</dcterms:created>
  <dcterms:modified xsi:type="dcterms:W3CDTF">2020-06-04T11:15:31Z</dcterms:modified>
</cp:coreProperties>
</file>