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71" r:id="rId3"/>
    <p:sldId id="259" r:id="rId4"/>
    <p:sldId id="258" r:id="rId5"/>
    <p:sldId id="270" r:id="rId6"/>
    <p:sldId id="272" r:id="rId7"/>
    <p:sldId id="276" r:id="rId8"/>
    <p:sldId id="274" r:id="rId9"/>
    <p:sldId id="275" r:id="rId10"/>
    <p:sldId id="278" r:id="rId11"/>
    <p:sldId id="277" r:id="rId12"/>
    <p:sldId id="261" r:id="rId13"/>
    <p:sldId id="279" r:id="rId14"/>
    <p:sldId id="260" r:id="rId15"/>
    <p:sldId id="280" r:id="rId16"/>
    <p:sldId id="262" r:id="rId17"/>
    <p:sldId id="264" r:id="rId18"/>
    <p:sldId id="266" r:id="rId19"/>
    <p:sldId id="267" r:id="rId20"/>
    <p:sldId id="268" r:id="rId21"/>
    <p:sldId id="269" r:id="rId22"/>
    <p:sldId id="281" r:id="rId23"/>
    <p:sldId id="282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0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15278F-77EA-4834-8158-7984EF2C1059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5A90DA3-7911-436F-9EBA-52FF41FBD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75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5627F-205A-4E03-8AC6-2B88E8EE2F60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5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9BA050-DD10-4AE5-9658-0AF4A63EFFE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9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CDD431-2D0B-4A51-96A7-8DC16E73FF6F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58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74B756-53AA-4E39-99C2-67A97680157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7A6C61-1783-47F4-AFD7-A91AD9422C8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7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74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CFDCF9-6503-4017-A77F-D0F0CC830B48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19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15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1BDF37-1BF1-40BB-A88F-13D2D3032EB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09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285102-395B-47A3-8E98-028ED8D3F8F3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2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8CEFE-3467-44C5-8EA2-D448143D1F7C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1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704AEC-2D1E-40B0-8B70-597EC380391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46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BB71CC-8B3E-4E3F-B196-8F51D8B2EA7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3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29C35-0AD2-4CC5-AD5B-B8865564BC56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59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962492-384E-476C-BD4D-9344CBB35C4C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10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CFFB44-458F-48B3-9A2D-3A4D88FC20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D7B1-FEA3-4448-810B-ABCD83CE3996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CE6D-3A39-4E71-BAB2-8E40BF5775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B7DE8-73CF-457A-AB1E-E9EFD677EFD2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51D0C-3EE0-4874-AE18-767BB755EB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C36C-DD95-47CC-B7AE-45EF3170AA7B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9C21-4741-466E-8BCF-AC75425E04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7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98169-6067-4A3C-A54E-CC596B796F08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4DDC28-7FA9-4DA1-BECA-76B4193681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6108D5-DDFA-4BB6-9B2F-D3E770250A0B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6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8D72C5-C356-4FCA-8093-01FFA33F83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1D1380-0A0D-44ED-B42B-D5533D455A4C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7377FF-2085-4960-9F0A-9DFEC3F587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B5AE9-6F3E-4835-9144-8411D13887BC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DE12-32BF-412B-9770-D48E39C135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27B63-E548-45EE-8E86-F34E50CAFE82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D9ABC7-7888-43FE-8DBD-2512181936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6838-1B4B-4439-BA7B-7A27BA69508F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3E6C-F499-497D-9D16-38D9E022D9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5FF5EF-7DBB-4D70-84C7-F67B82D7B07D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10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0A13937-BF93-416C-8766-1D54A595D6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1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F3C7B-C48E-4C62-8B9F-92B02B20B7B6}" type="datetimeFigureOut">
              <a:rPr lang="fr-FR"/>
              <a:pPr>
                <a:defRPr/>
              </a:pPr>
              <a:t>30/05/2018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F8E4CC-17C9-449C-A97B-F5A9FC4FCE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4" r:id="rId2"/>
    <p:sldLayoutId id="2147483769" r:id="rId3"/>
    <p:sldLayoutId id="2147483770" r:id="rId4"/>
    <p:sldLayoutId id="2147483771" r:id="rId5"/>
    <p:sldLayoutId id="2147483765" r:id="rId6"/>
    <p:sldLayoutId id="2147483772" r:id="rId7"/>
    <p:sldLayoutId id="2147483766" r:id="rId8"/>
    <p:sldLayoutId id="2147483773" r:id="rId9"/>
    <p:sldLayoutId id="2147483767" r:id="rId10"/>
    <p:sldLayoutId id="21474837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3"/>
          <p:cNvSpPr txBox="1">
            <a:spLocks noChangeArrowheads="1"/>
          </p:cNvSpPr>
          <p:nvPr/>
        </p:nvSpPr>
        <p:spPr bwMode="auto">
          <a:xfrm>
            <a:off x="395536" y="981075"/>
            <a:ext cx="8280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latin typeface="Tempus Sans ITC"/>
              </a:rPr>
              <a:t>Voyage scolaire d</a:t>
            </a:r>
            <a:r>
              <a:rPr lang="fr-FR" sz="4400" dirty="0" smtClean="0">
                <a:latin typeface="Tempus Sans ITC"/>
              </a:rPr>
              <a:t>ans le Vexin</a:t>
            </a:r>
          </a:p>
          <a:p>
            <a:pPr algn="ctr"/>
            <a:endParaRPr lang="fr-FR" sz="3200" dirty="0">
              <a:latin typeface="Tempus Sans ITC"/>
            </a:endParaRPr>
          </a:p>
          <a:p>
            <a:pPr algn="ctr"/>
            <a:r>
              <a:rPr lang="fr-FR" sz="3200" dirty="0">
                <a:latin typeface="Tempus Sans ITC"/>
              </a:rPr>
              <a:t>Du lundi </a:t>
            </a:r>
            <a:r>
              <a:rPr lang="fr-FR" sz="3200" dirty="0" smtClean="0">
                <a:latin typeface="Tempus Sans ITC"/>
              </a:rPr>
              <a:t>18 juin au jeudi 21 juin 2018</a:t>
            </a:r>
            <a:endParaRPr lang="fr-FR" sz="3200" dirty="0">
              <a:latin typeface="Tempus Sans ITC"/>
            </a:endParaRPr>
          </a:p>
        </p:txBody>
      </p:sp>
      <p:sp>
        <p:nvSpPr>
          <p:cNvPr id="14338" name="ZoneTexte 4"/>
          <p:cNvSpPr txBox="1">
            <a:spLocks noChangeArrowheads="1"/>
          </p:cNvSpPr>
          <p:nvPr/>
        </p:nvSpPr>
        <p:spPr bwMode="auto">
          <a:xfrm>
            <a:off x="4427538" y="6021388"/>
            <a:ext cx="4716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 smtClean="0">
                <a:latin typeface="Tw Cen MT"/>
              </a:rPr>
              <a:t>		           Maud </a:t>
            </a:r>
            <a:r>
              <a:rPr lang="fr-FR" dirty="0" err="1" smtClean="0">
                <a:latin typeface="Tw Cen MT"/>
              </a:rPr>
              <a:t>Sollier</a:t>
            </a:r>
            <a:endParaRPr lang="fr-FR" dirty="0">
              <a:latin typeface="Tw Cen MT"/>
            </a:endParaRPr>
          </a:p>
          <a:p>
            <a:pPr algn="r"/>
            <a:r>
              <a:rPr lang="fr-FR" dirty="0">
                <a:latin typeface="Tw Cen MT"/>
              </a:rPr>
              <a:t>Jean-Baptiste Bigogne</a:t>
            </a:r>
          </a:p>
        </p:txBody>
      </p:sp>
      <p:sp>
        <p:nvSpPr>
          <p:cNvPr id="14339" name="ZoneTexte 5"/>
          <p:cNvSpPr txBox="1">
            <a:spLocks noChangeArrowheads="1"/>
          </p:cNvSpPr>
          <p:nvPr/>
        </p:nvSpPr>
        <p:spPr bwMode="auto">
          <a:xfrm>
            <a:off x="0" y="6092825"/>
            <a:ext cx="2339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dirty="0">
                <a:latin typeface="Tw Cen MT"/>
              </a:rPr>
              <a:t>Classes </a:t>
            </a:r>
            <a:r>
              <a:rPr lang="fr-FR" dirty="0" smtClean="0">
                <a:latin typeface="Tw Cen MT"/>
              </a:rPr>
              <a:t>: </a:t>
            </a:r>
          </a:p>
          <a:p>
            <a:pPr algn="ctr"/>
            <a:r>
              <a:rPr lang="fr-FR" dirty="0" smtClean="0">
                <a:latin typeface="Tw Cen MT"/>
              </a:rPr>
              <a:t>CM1–CM2 </a:t>
            </a:r>
            <a:r>
              <a:rPr lang="fr-FR" dirty="0">
                <a:latin typeface="Tw Cen MT"/>
              </a:rPr>
              <a:t>et </a:t>
            </a:r>
            <a:r>
              <a:rPr lang="fr-FR" dirty="0" smtClean="0">
                <a:latin typeface="Tw Cen MT"/>
              </a:rPr>
              <a:t>CP-CM2</a:t>
            </a:r>
            <a:endParaRPr lang="fr-FR" dirty="0">
              <a:latin typeface="Tw Cen MT"/>
            </a:endParaRPr>
          </a:p>
          <a:p>
            <a:endParaRPr lang="fr-FR" dirty="0">
              <a:latin typeface="Tw Cen M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04" y="2973884"/>
            <a:ext cx="4024860" cy="27442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08712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438150"/>
            <a:ext cx="4543425" cy="64198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5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09988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 Participer activement aux différentes activités, développer sa curiosité, découvrir et observer un nouvel environnement naturel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 Vivre tous ensemble pendant 4 jours, dans la bonne entente et le respect de chacun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 Rédiger en fin de journée un compte-rendu de sa journée</a:t>
            </a:r>
          </a:p>
          <a:p>
            <a:pPr lvl="2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fr-FR" sz="2000" dirty="0" smtClean="0">
                <a:sym typeface="Wingdings" pitchFamily="2" charset="2"/>
              </a:rPr>
              <a:t>Mémoire de son voyage</a:t>
            </a:r>
          </a:p>
          <a:p>
            <a:pPr lvl="2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fr-FR" sz="2000" dirty="0" smtClean="0">
                <a:sym typeface="Wingdings" pitchFamily="2" charset="2"/>
              </a:rPr>
              <a:t> nécessité d’une trousse remplie de quelques crayons, stylos …</a:t>
            </a:r>
            <a:endParaRPr lang="fr-FR" sz="2000" dirty="0" smtClean="0"/>
          </a:p>
          <a:p>
            <a:pPr lvl="2" fontAlgn="auto">
              <a:spcAft>
                <a:spcPts val="0"/>
              </a:spcAft>
              <a:buFont typeface="Wingdings"/>
              <a:buNone/>
              <a:defRPr/>
            </a:pPr>
            <a:endParaRPr lang="fr-FR" sz="14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331913" y="1557338"/>
            <a:ext cx="7620000" cy="990600"/>
          </a:xfrm>
        </p:spPr>
        <p:txBody>
          <a:bodyPr/>
          <a:lstStyle/>
          <a:p>
            <a:pPr algn="ctr"/>
            <a:r>
              <a:rPr lang="fr-FR" smtClean="0">
                <a:latin typeface="Tempus Sans ITC"/>
              </a:rPr>
              <a:t>Le travail des élèves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 planning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sz="4000" dirty="0" smtClean="0"/>
              <a:t>Un emploi du temps différent mais de nombreux temps de regroupement</a:t>
            </a:r>
          </a:p>
          <a:p>
            <a:r>
              <a:rPr lang="fr-FR" sz="4000" dirty="0" smtClean="0"/>
              <a:t>2 activités par jour </a:t>
            </a:r>
          </a:p>
          <a:p>
            <a:r>
              <a:rPr lang="fr-FR" sz="4000" dirty="0" smtClean="0"/>
              <a:t>De 9 h à 17 h + les veillées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6855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6363" y="3213100"/>
            <a:ext cx="7123112" cy="1673225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empus Sans ITC"/>
              </a:rPr>
              <a:t>Les activités de la semaine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0"/>
            <a:ext cx="9144000" cy="648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772400" cy="39258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/>
              <a:t> La fiche trousseau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à"/>
            </a:pPr>
            <a:r>
              <a:rPr lang="fr-FR" sz="1200" dirty="0" smtClean="0">
                <a:solidFill>
                  <a:srgbClr val="898989"/>
                </a:solidFill>
                <a:sym typeface="Wingdings" pitchFamily="2" charset="2"/>
              </a:rPr>
              <a:t>Faire la valise avec son enfant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des vêtements pour 5 jours + pyjama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à"/>
            </a:pPr>
            <a:r>
              <a:rPr lang="fr-FR" sz="1200" dirty="0" smtClean="0">
                <a:solidFill>
                  <a:srgbClr val="898989"/>
                </a:solidFill>
                <a:sym typeface="Wingdings" pitchFamily="2" charset="2"/>
              </a:rPr>
              <a:t>Pas de chemise de nuit pour les filles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des tenues adaptées pour l’extérieur, chaleur/pluie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>
                <a:solidFill>
                  <a:schemeClr val="tx2"/>
                </a:solidFill>
                <a:sym typeface="Wingdings" pitchFamily="2" charset="2"/>
              </a:rPr>
              <a:t>g</a:t>
            </a: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ourde, sac à dos, casquette crème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un sac pour les affaires sales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des chaussons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serviette de table, serviette de toilette, affaires de toilette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le doudou si cela rassure l’enfant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fr-FR" sz="2200" dirty="0" smtClean="0">
                <a:solidFill>
                  <a:schemeClr val="tx2"/>
                </a:solidFill>
                <a:sym typeface="Wingdings" pitchFamily="2" charset="2"/>
              </a:rPr>
              <a:t> éviter les grosses valises rigides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endParaRPr lang="fr-FR" sz="2200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>
                <a:latin typeface="Tempus Sans ITC"/>
              </a:rPr>
              <a:t>Dans la valise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fr-FR" smtClean="0">
                <a:solidFill>
                  <a:srgbClr val="FFFFFF"/>
                </a:solidFill>
                <a:latin typeface="Tempus Sans ITC"/>
              </a:rPr>
              <a:t>Quelques règles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r-FR" sz="2400" dirty="0" smtClean="0"/>
              <a:t>Lecteur mp3 (usage surveillé)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r-FR" sz="2400" dirty="0" smtClean="0"/>
              <a:t> Appareil photo </a:t>
            </a:r>
            <a:endParaRPr lang="fr-FR" sz="24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r-FR" sz="2400" dirty="0" smtClean="0"/>
              <a:t>Un ou plusieurs livres de lecture, ou magazines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r-FR" sz="2400" dirty="0" smtClean="0"/>
              <a:t>Petits jeux pour le voyage et les temps libres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fr-FR" sz="2400" dirty="0" smtClean="0"/>
              <a:t>Des bonbons pour le voyage « aller », mais interdiction d’en manger ensuite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4057680" cy="3581400"/>
          </a:xfrm>
        </p:spPr>
        <p:txBody>
          <a:bodyPr/>
          <a:lstStyle/>
          <a:p>
            <a:r>
              <a:rPr lang="fr-FR" sz="2200" dirty="0" smtClean="0"/>
              <a:t>Tous les objets de grandes valeurs en général</a:t>
            </a:r>
          </a:p>
          <a:p>
            <a:r>
              <a:rPr lang="fr-FR" sz="2200" dirty="0" smtClean="0"/>
              <a:t>Téléphones portables</a:t>
            </a:r>
          </a:p>
          <a:p>
            <a:r>
              <a:rPr lang="fr-FR" sz="2200" dirty="0" smtClean="0"/>
              <a:t>Lampes de poche</a:t>
            </a:r>
          </a:p>
          <a:p>
            <a:r>
              <a:rPr lang="fr-FR" sz="2200" dirty="0" smtClean="0"/>
              <a:t> De l’argent </a:t>
            </a:r>
          </a:p>
          <a:p>
            <a:r>
              <a:rPr lang="fr-FR" sz="2200" dirty="0" smtClean="0"/>
              <a:t>Lecteurs musique/vidéo type </a:t>
            </a:r>
            <a:r>
              <a:rPr lang="fr-FR" sz="2200" dirty="0" err="1" smtClean="0"/>
              <a:t>Ipad</a:t>
            </a:r>
            <a:r>
              <a:rPr lang="fr-FR" sz="2200" dirty="0" smtClean="0"/>
              <a:t>…</a:t>
            </a:r>
            <a:r>
              <a:rPr lang="fr-FR" sz="2200" dirty="0" err="1" smtClean="0"/>
              <a:t>etc</a:t>
            </a:r>
            <a:endParaRPr lang="fr-FR" sz="2200" dirty="0" smtClean="0"/>
          </a:p>
          <a:p>
            <a:r>
              <a:rPr lang="fr-FR" sz="2200" dirty="0" smtClean="0"/>
              <a:t>Jeux vidéos type PSP, DS…</a:t>
            </a:r>
            <a:r>
              <a:rPr lang="fr-FR" sz="2200" dirty="0" err="1" smtClean="0"/>
              <a:t>etc</a:t>
            </a:r>
            <a:endParaRPr lang="fr-FR" sz="220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algn="ctr"/>
            <a:r>
              <a:rPr lang="fr-FR" smtClean="0"/>
              <a:t>Autorisés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dirty="0" smtClean="0"/>
              <a:t>Non autorisés</a:t>
            </a:r>
            <a:endParaRPr lang="fr-FR" dirty="0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84213" y="6092825"/>
            <a:ext cx="792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>
                <a:latin typeface="Tw Cen MT"/>
              </a:rPr>
              <a:t>Nous déclinons toute responsabilité dans la casse ou la perte d’un objet de valeur.</a:t>
            </a:r>
          </a:p>
        </p:txBody>
      </p:sp>
      <p:sp>
        <p:nvSpPr>
          <p:cNvPr id="8" name="AutoShape 2" descr="Résultat de recherche d'images pour &quot;attention&quot;"/>
          <p:cNvSpPr>
            <a:spLocks noChangeAspect="1" noChangeArrowheads="1"/>
          </p:cNvSpPr>
          <p:nvPr/>
        </p:nvSpPr>
        <p:spPr bwMode="auto">
          <a:xfrm>
            <a:off x="155575" y="-1905000"/>
            <a:ext cx="35528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Résultat de recherche d'images pour &quot;attention&quot;"/>
          <p:cNvSpPr>
            <a:spLocks noChangeAspect="1" noChangeArrowheads="1"/>
          </p:cNvSpPr>
          <p:nvPr/>
        </p:nvSpPr>
        <p:spPr bwMode="auto">
          <a:xfrm>
            <a:off x="307975" y="-1752600"/>
            <a:ext cx="35528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828925"/>
            <a:ext cx="437905" cy="489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92588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un enfant malade peut partir: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>
                <a:sym typeface="Wingdings" pitchFamily="2" charset="2"/>
              </a:rPr>
              <a:t>	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/>
              <a:t> avec un traitement (nom de l’enfant sur les médicaments) et une prescription (posologie précise)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ym typeface="Wingdings" pitchFamily="2" charset="2"/>
              </a:rPr>
              <a:t>	 l</a:t>
            </a:r>
            <a:r>
              <a:rPr lang="fr-FR" b="1" dirty="0" smtClean="0"/>
              <a:t>e tout remis à l’enseignant le jour du départ dans un sac fermé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	</a:t>
            </a:r>
            <a:r>
              <a:rPr lang="fr-FR" b="1" dirty="0" smtClean="0">
                <a:sym typeface="Wingdings" pitchFamily="2" charset="2"/>
              </a:rPr>
              <a:t> pas de médicament dans les bagages de votre enfant</a:t>
            </a: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 signaler tout problème spécifique: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ym typeface="Wingdings" pitchFamily="2" charset="2"/>
              </a:rPr>
              <a:t>	 allergies, notamment alimentaires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ym typeface="Wingdings" pitchFamily="2" charset="2"/>
              </a:rPr>
              <a:t>	 somnambulisme, angoisse, pipi au lit</a:t>
            </a:r>
            <a:endParaRPr lang="fr-FR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 anticiper les problèmes de santé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ym typeface="Wingdings" pitchFamily="2" charset="2"/>
              </a:rPr>
              <a:t>	 exemple: votre enfant est souvent victime de maux de tête, nous ne pourrons lui administrer un médicament sans prescription de votre médecin</a:t>
            </a:r>
            <a:endParaRPr lang="fr-FR" b="1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ym typeface="Wingdings" pitchFamily="2" charset="2"/>
              </a:rPr>
              <a:t>	</a:t>
            </a:r>
            <a:endParaRPr lang="fr-FR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>
                <a:latin typeface="Tempus Sans ITC"/>
              </a:rPr>
              <a:t>La santé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64896" cy="392588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</a:t>
            </a:r>
            <a:r>
              <a:rPr lang="fr-FR" dirty="0" smtClean="0"/>
              <a:t>L’école </a:t>
            </a:r>
            <a:r>
              <a:rPr lang="fr-FR" dirty="0" smtClean="0"/>
              <a:t>sera prévenue de notre arrivée</a:t>
            </a:r>
          </a:p>
          <a:p>
            <a:pPr marL="0" lvl="2" indent="0" fontAlgn="auto">
              <a:spcBef>
                <a:spcPts val="700"/>
              </a:spcBef>
              <a:spcAft>
                <a:spcPts val="0"/>
              </a:spcAft>
              <a:buSzPct val="60000"/>
              <a:buFont typeface="Wingdings"/>
              <a:buNone/>
              <a:defRPr/>
            </a:pPr>
            <a:r>
              <a:rPr lang="fr-FR" dirty="0" smtClean="0">
                <a:sym typeface="Wingdings" pitchFamily="2" charset="2"/>
              </a:rPr>
              <a:t>	 affichage à la grille 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Par </a:t>
            </a:r>
            <a:r>
              <a:rPr lang="fr-FR" dirty="0" smtClean="0"/>
              <a:t>courrier </a:t>
            </a:r>
            <a:r>
              <a:rPr lang="fr-FR" dirty="0" smtClean="0"/>
              <a:t>électronique (voir le mot dans le cahier de liaison)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</a:t>
            </a:r>
            <a:r>
              <a:rPr lang="fr-FR" dirty="0" smtClean="0"/>
              <a:t>Le </a:t>
            </a:r>
            <a:r>
              <a:rPr lang="fr-FR" dirty="0" smtClean="0"/>
              <a:t>numéro de téléphone du gîte: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 01 </a:t>
            </a:r>
            <a:r>
              <a:rPr lang="fr-FR" dirty="0"/>
              <a:t>34 67 08 </a:t>
            </a:r>
            <a:r>
              <a:rPr lang="fr-FR" dirty="0" smtClean="0"/>
              <a:t>80/ Mme </a:t>
            </a:r>
            <a:r>
              <a:rPr lang="fr-FR" dirty="0" err="1" smtClean="0"/>
              <a:t>Picco</a:t>
            </a:r>
            <a:r>
              <a:rPr lang="fr-FR" sz="1400" dirty="0" smtClean="0">
                <a:sym typeface="Wingdings" pitchFamily="2" charset="2"/>
              </a:rPr>
              <a:t> à utiliser uniquement en cas d’urgence</a:t>
            </a:r>
            <a:endParaRPr lang="fr-FR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</a:t>
            </a:r>
            <a:r>
              <a:rPr lang="fr-FR" dirty="0" smtClean="0"/>
              <a:t>Le </a:t>
            </a:r>
            <a:r>
              <a:rPr lang="fr-FR" dirty="0" smtClean="0"/>
              <a:t>blog de classe pour voir des photos et poster des commentaires 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http</a:t>
            </a:r>
            <a:r>
              <a:rPr lang="fr-FR" dirty="0"/>
              <a:t>://blog.ac-versailles.fr/cm2aecolegrussedagneaux/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>
                <a:latin typeface="Tempus Sans ITC"/>
              </a:rPr>
              <a:t>Communication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6 CP                               42 élèves </a:t>
            </a:r>
          </a:p>
          <a:p>
            <a:r>
              <a:rPr lang="fr-FR" dirty="0" smtClean="0"/>
              <a:t>12 CM1                 23 filles et 19 garçons</a:t>
            </a:r>
          </a:p>
          <a:p>
            <a:r>
              <a:rPr lang="fr-FR" dirty="0" smtClean="0"/>
              <a:t>22 CM2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7 adultes soit 6 élèves/adulte</a:t>
            </a:r>
          </a:p>
          <a:p>
            <a:r>
              <a:rPr lang="fr-FR" dirty="0" smtClean="0"/>
              <a:t>2 enseignants, 3 parents, 2 animateurs diplômés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Effectifs et encadrement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512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78188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écrire à son enfant, si vous le souhaitez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à"/>
              <a:defRPr/>
            </a:pPr>
            <a:r>
              <a:rPr lang="fr-FR" sz="2400" b="1" dirty="0" smtClean="0">
                <a:sym typeface="Wingdings" pitchFamily="2" charset="2"/>
              </a:rPr>
              <a:t>poster avant la levée du lundi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Char char="à"/>
              <a:defRPr/>
            </a:pPr>
            <a:r>
              <a:rPr lang="fr-FR" sz="2400" b="1" dirty="0" smtClean="0">
                <a:sym typeface="Wingdings" pitchFamily="2" charset="2"/>
              </a:rPr>
              <a:t> adresse: </a:t>
            </a:r>
          </a:p>
          <a:p>
            <a:pPr marL="1600200" lvl="4" indent="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fr-FR" sz="2400" b="1" dirty="0">
                <a:sym typeface="Wingdings" pitchFamily="2" charset="2"/>
              </a:rPr>
              <a:t>	</a:t>
            </a:r>
            <a:r>
              <a:rPr lang="fr-FR" sz="2400" b="1" dirty="0"/>
              <a:t>La Bergerie, 95710 </a:t>
            </a:r>
            <a:r>
              <a:rPr lang="fr-FR" sz="2400" b="1" dirty="0" err="1" smtClean="0"/>
              <a:t>Chaussy</a:t>
            </a:r>
            <a:endParaRPr lang="fr-FR" sz="2400" b="1" dirty="0" smtClean="0"/>
          </a:p>
          <a:p>
            <a:pPr marL="1600200" lvl="4" indent="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fr-FR" sz="2400" b="1" dirty="0" smtClean="0"/>
              <a:t>Classe de…</a:t>
            </a:r>
          </a:p>
          <a:p>
            <a:pPr marL="1600200" lvl="4" indent="0" fontAlgn="auto">
              <a:spcAft>
                <a:spcPts val="0"/>
              </a:spcAft>
              <a:buClr>
                <a:schemeClr val="accent4"/>
              </a:buClr>
              <a:defRPr/>
            </a:pPr>
            <a:endParaRPr lang="fr-FR" sz="2400" b="1" dirty="0"/>
          </a:p>
          <a:p>
            <a:pPr marL="1600200" lvl="4" indent="0" fontAlgn="auto">
              <a:spcAft>
                <a:spcPts val="0"/>
              </a:spcAft>
              <a:buClr>
                <a:schemeClr val="accent4"/>
              </a:buClr>
              <a:defRPr/>
            </a:pPr>
            <a:r>
              <a:rPr lang="fr-FR" sz="2400" b="1" dirty="0" smtClean="0"/>
              <a:t> pour que votre enfant puisse écrire</a:t>
            </a:r>
          </a:p>
          <a:p>
            <a:pPr lvl="3" fontAlgn="auto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fr-FR" sz="2400" b="1" dirty="0" smtClean="0">
                <a:sym typeface="Wingdings" pitchFamily="2" charset="2"/>
              </a:rPr>
              <a:t> prévoir des enveloppes timbrées avec les adresses déjà écrites</a:t>
            </a:r>
            <a:endParaRPr lang="fr-FR" sz="2400" b="1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>
                <a:latin typeface="Tempus Sans ITC"/>
              </a:rPr>
              <a:t>Correspondance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fr-FR" dirty="0" smtClean="0"/>
              <a:t> Lieu : avenue Terré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 Heure estimée: 18 h 00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empus Sans ITC"/>
              </a:rPr>
              <a:t>Le retour: jeudi </a:t>
            </a:r>
            <a:r>
              <a:rPr lang="fr-FR" dirty="0" smtClean="0">
                <a:latin typeface="Tempus Sans ITC"/>
              </a:rPr>
              <a:t>21 </a:t>
            </a:r>
            <a:r>
              <a:rPr lang="fr-FR" dirty="0" smtClean="0">
                <a:latin typeface="Tempus Sans ITC"/>
              </a:rPr>
              <a:t>juin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</a:t>
            </a:r>
            <a:r>
              <a:rPr lang="fr-FR" sz="6600" dirty="0" smtClean="0"/>
              <a:t>Des questions ?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5968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</a:t>
            </a:r>
            <a:r>
              <a:rPr lang="fr-FR" sz="6600" dirty="0" smtClean="0"/>
              <a:t>Bon week-end !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215874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46388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Horaire : 8 h , Avenue Terré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Prévoir un pique-nique et un goûter dans un sac à dos avec une gourde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fr-FR" dirty="0" smtClean="0"/>
              <a:t>	</a:t>
            </a:r>
            <a:r>
              <a:rPr lang="fr-FR" dirty="0" smtClean="0">
                <a:sym typeface="Wingdings" pitchFamily="2" charset="2"/>
              </a:rPr>
              <a:t> le sac à dos resservira lors des déplacements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empus Sans ITC"/>
              </a:rPr>
              <a:t>Le départ: lundi 18 juin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 smtClean="0"/>
              <a:t>Saint Gratien – </a:t>
            </a:r>
            <a:r>
              <a:rPr lang="fr-FR" sz="3600" dirty="0" err="1" smtClean="0"/>
              <a:t>Chaussy</a:t>
            </a:r>
            <a:endParaRPr lang="fr-FR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25335" y="3244334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http://www.legrandbornand.com/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5" y="1484784"/>
            <a:ext cx="84201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1371600" y="3213100"/>
            <a:ext cx="7123113" cy="1673225"/>
          </a:xfrm>
        </p:spPr>
        <p:txBody>
          <a:bodyPr/>
          <a:lstStyle/>
          <a:p>
            <a:endParaRPr lang="sv-SE" dirty="0"/>
          </a:p>
          <a:p>
            <a:r>
              <a:rPr lang="fr-FR" dirty="0"/>
              <a:t>http://www.legrandbornand.com/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Tempus Sans ITC"/>
              </a:rPr>
              <a:t>Le domaine de </a:t>
            </a:r>
            <a:r>
              <a:rPr lang="fr-FR" dirty="0" err="1" smtClean="0">
                <a:latin typeface="Tempus Sans ITC"/>
              </a:rPr>
              <a:t>Villarceaux</a:t>
            </a:r>
            <a:endParaRPr lang="fr-FR" dirty="0" smtClean="0">
              <a:latin typeface="Tempus Sans ITC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9144000" cy="5074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38" y="2615749"/>
            <a:ext cx="9144000" cy="5705427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Bergerie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1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82" y="26166"/>
            <a:ext cx="880009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5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" y="228600"/>
            <a:ext cx="9144000" cy="6080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633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56"/>
            <a:ext cx="9144000" cy="61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971</TotalTime>
  <Words>425</Words>
  <Application>Microsoft Office PowerPoint</Application>
  <PresentationFormat>Affichage à l'écran (4:3)</PresentationFormat>
  <Paragraphs>111</Paragraphs>
  <Slides>23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Tempus Sans ITC</vt:lpstr>
      <vt:lpstr>Tw Cen MT</vt:lpstr>
      <vt:lpstr>Wingdings</vt:lpstr>
      <vt:lpstr>Wingdings 2</vt:lpstr>
      <vt:lpstr>Médian</vt:lpstr>
      <vt:lpstr>Présentation PowerPoint</vt:lpstr>
      <vt:lpstr>Effectifs et encadrement</vt:lpstr>
      <vt:lpstr>Le départ: lundi 18 juin</vt:lpstr>
      <vt:lpstr>Saint Gratien – Chaussy</vt:lpstr>
      <vt:lpstr>Le domaine de Villarceaux</vt:lpstr>
      <vt:lpstr>La Bergerie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travail des élèves</vt:lpstr>
      <vt:lpstr>Le planning</vt:lpstr>
      <vt:lpstr>Les activités de la semaine</vt:lpstr>
      <vt:lpstr>Présentation PowerPoint</vt:lpstr>
      <vt:lpstr>Dans la valise</vt:lpstr>
      <vt:lpstr>Quelques règles</vt:lpstr>
      <vt:lpstr>La santé</vt:lpstr>
      <vt:lpstr>Communication</vt:lpstr>
      <vt:lpstr>Correspondance</vt:lpstr>
      <vt:lpstr>Le retour: jeudi 21 juin</vt:lpstr>
      <vt:lpstr>            Des questions ?</vt:lpstr>
      <vt:lpstr>     Bon week-end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Mélanie</dc:creator>
  <cp:lastModifiedBy>Jean Baptiste</cp:lastModifiedBy>
  <cp:revision>83</cp:revision>
  <dcterms:created xsi:type="dcterms:W3CDTF">2014-02-05T13:49:53Z</dcterms:created>
  <dcterms:modified xsi:type="dcterms:W3CDTF">2018-05-30T16:18:52Z</dcterms:modified>
</cp:coreProperties>
</file>