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9"/>
  </p:notesMasterIdLst>
  <p:handoutMasterIdLst>
    <p:handoutMasterId r:id="rId10"/>
  </p:handoutMasterIdLst>
  <p:sldIdLst>
    <p:sldId id="306" r:id="rId5"/>
    <p:sldId id="307" r:id="rId6"/>
    <p:sldId id="308" r:id="rId7"/>
    <p:sldId id="309" r:id="rId8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CB6807E-6419-42CB-8823-B57E4975B483}">
          <p14:sldIdLst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67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CA70EDB-4B36-4CA5-AB48-4ED7CCB713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198DCC-3E8D-4419-B930-82477F012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8DB3-0D29-4A43-857F-E099129922D1}" type="datetime1">
              <a:rPr lang="fr-FR" smtClean="0"/>
              <a:t>11/02/2024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811FE1-7A54-4024-AE57-E9290B12C1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B134E4-1F26-4974-A60F-F29A4212D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15F8F-0F47-4F29-9881-7A839B3FA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512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2E851-0615-4781-BC0D-A2E801150AE0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82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sme 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4" name="Graphisme 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Graphisme 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sme 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4" name="Graphisme 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6" name="Graphisme 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0" name="Espace réservé d’image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1" name="Espace réservé d’image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uniquem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’image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2" name="Espace réservé d’image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1" name="Espace réservé d’image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0" name="Espace réservé d’image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8" name="Graphisme 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0" name="Graphisme 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2" name="Graphisme 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77174"/>
            <a:ext cx="0" cy="32760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6" name="Connecteur droit 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 noProof="0"/>
              <a:t>03/09/20XX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 2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sme 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1" name="Graphisme 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23" name="Graphisme 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uniquem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’image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68936"/>
            <a:ext cx="0" cy="32760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1" name="Graphisme 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Graphisme 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7" name="Graphisme 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sme 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9" name="Graphisme 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-tête de section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Graphisme 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5" name="Graphisme 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6" name="Graphisme 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7" name="Graphisme 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Graphisme 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3" name="Graphisme 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 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Modifier le style du sous-titre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au numéro de diapositive 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9" name="Graphisme 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1" name="Graphisme 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sme 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2" name="Graphisme 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  <p:sp>
        <p:nvSpPr>
          <p:cNvPr id="14" name="Graphisme 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03/09/20XX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95" y="585216"/>
            <a:ext cx="6272784" cy="2843784"/>
          </a:xfrm>
        </p:spPr>
        <p:txBody>
          <a:bodyPr rtlCol="0">
            <a:normAutofit/>
          </a:bodyPr>
          <a:lstStyle/>
          <a:p>
            <a:pPr rtl="0"/>
            <a:r>
              <a:rPr lang="fr-FR" sz="7200" dirty="0" err="1"/>
              <a:t>londres</a:t>
            </a:r>
            <a:endParaRPr lang="fr-FR" sz="7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3600" dirty="0"/>
              <a:t>Alicia et Clémence 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56604C-6FBB-D8B6-F5D0-53F8D12D4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58"/>
            <a:ext cx="9772964" cy="4533453"/>
          </a:xfrm>
        </p:spPr>
        <p:txBody>
          <a:bodyPr>
            <a:normAutofit/>
          </a:bodyPr>
          <a:lstStyle/>
          <a:p>
            <a:r>
              <a:rPr lang="fr-FR" dirty="0"/>
              <a:t>Sommaire:</a:t>
            </a:r>
            <a:br>
              <a:rPr lang="fr-FR" dirty="0"/>
            </a:br>
            <a:br>
              <a:rPr lang="fr-FR" dirty="0"/>
            </a:br>
            <a:r>
              <a:rPr lang="fr-FR" sz="3200" dirty="0"/>
              <a:t>Catre d’identité de Londres </a:t>
            </a:r>
            <a:br>
              <a:rPr lang="fr-FR" sz="3200" dirty="0"/>
            </a:br>
            <a:br>
              <a:rPr lang="fr-FR" sz="3200" dirty="0"/>
            </a:br>
            <a:r>
              <a:rPr lang="fr-FR" sz="3200" dirty="0"/>
              <a:t>monuments </a:t>
            </a:r>
            <a:br>
              <a:rPr lang="fr-FR" sz="3200" dirty="0"/>
            </a:br>
            <a:br>
              <a:rPr lang="fr-FR" sz="3200" dirty="0"/>
            </a:br>
            <a:br>
              <a:rPr lang="fr-FR" sz="3200" dirty="0"/>
            </a:br>
            <a:r>
              <a:rPr lang="fr-FR" sz="3200" dirty="0"/>
              <a:t>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7D6BBF-9022-46D3-AD54-CBD86A9D8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6259" y="6188333"/>
            <a:ext cx="735106" cy="158678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29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pour une image  8">
            <a:extLst>
              <a:ext uri="{FF2B5EF4-FFF2-40B4-BE49-F238E27FC236}">
                <a16:creationId xmlns:a16="http://schemas.microsoft.com/office/drawing/2014/main" id="{90291119-7B58-6810-90B5-A1F56E0B765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6380" b="6380"/>
          <a:stretch>
            <a:fillRect/>
          </a:stretch>
        </p:blipFill>
        <p:spPr>
          <a:xfrm>
            <a:off x="7360264" y="1674484"/>
            <a:ext cx="4266960" cy="4266968"/>
          </a:xfr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7A0884BA-E8DB-F5D5-5CEB-D39703F7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76" y="1320675"/>
            <a:ext cx="7605836" cy="1179576"/>
          </a:xfrm>
        </p:spPr>
        <p:txBody>
          <a:bodyPr>
            <a:noAutofit/>
          </a:bodyPr>
          <a:lstStyle/>
          <a:p>
            <a:r>
              <a:rPr lang="fr-FR" b="1" dirty="0"/>
              <a:t>Carte d’identité de Londres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922D0D-2DE8-08BC-A1D4-A092B57A6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" y="2670049"/>
            <a:ext cx="6190488" cy="334670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sz="2400" b="1" dirty="0"/>
              <a:t>8,982 millions d’habitants à Londres </a:t>
            </a:r>
          </a:p>
          <a:p>
            <a:pPr>
              <a:lnSpc>
                <a:spcPct val="200000"/>
              </a:lnSpc>
            </a:pPr>
            <a:r>
              <a:rPr lang="fr-FR" sz="2400" b="1" dirty="0"/>
              <a:t>Drapeau de la cite de Londres </a:t>
            </a:r>
            <a:r>
              <a:rPr lang="fr-FR" sz="2400" dirty="0"/>
              <a:t>:</a:t>
            </a:r>
          </a:p>
          <a:p>
            <a:pPr>
              <a:lnSpc>
                <a:spcPct val="200000"/>
              </a:lnSpc>
            </a:pPr>
            <a:r>
              <a:rPr lang="fr-FR" sz="2400" dirty="0"/>
              <a:t>Deux bandes horizontales</a:t>
            </a:r>
            <a:r>
              <a:rPr lang="fr-FR" dirty="0"/>
              <a:t>: blanche en haut </a:t>
            </a:r>
          </a:p>
          <a:p>
            <a:r>
              <a:rPr lang="fr-FR" dirty="0"/>
              <a:t>                                                       rouge en bas </a:t>
            </a:r>
          </a:p>
          <a:p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1A4032-BBF2-598E-4633-517A99B9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fr-FR" noProof="0" dirty="0"/>
              <a:t>01/03/2024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4A4B49-A7B5-227F-AF16-5FE9510A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 dirty="0"/>
              <a:t>Londres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8DBB16-DC0D-3D44-B92E-4F76F3D4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fr-FR" noProof="0" smtClean="0"/>
              <a:pPr rtl="0"/>
              <a:t>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0145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A58CA-83EB-AFD1-1A78-FD758A2E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Monuments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2DEBCB-B2D6-B972-A5D2-68FC1214C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 - la tour de Londres</a:t>
            </a:r>
          </a:p>
          <a:p>
            <a:pPr marL="0" indent="0">
              <a:buNone/>
            </a:pPr>
            <a:r>
              <a:rPr lang="fr-FR" dirty="0"/>
              <a:t> - le palais de Buckingham</a:t>
            </a:r>
          </a:p>
          <a:p>
            <a:pPr marL="0" indent="0">
              <a:buNone/>
            </a:pPr>
            <a:r>
              <a:rPr lang="fr-FR" dirty="0"/>
              <a:t> -big ben et la palais de Westminster </a:t>
            </a:r>
          </a:p>
          <a:p>
            <a:pPr marL="0" indent="0">
              <a:buNone/>
            </a:pPr>
            <a:r>
              <a:rPr lang="fr-FR" dirty="0"/>
              <a:t> -cathédrale st Paule </a:t>
            </a:r>
          </a:p>
          <a:p>
            <a:pPr marL="0" indent="0">
              <a:buNone/>
            </a:pPr>
            <a:r>
              <a:rPr lang="fr-FR" dirty="0"/>
              <a:t> -abbaye de Westminster </a:t>
            </a:r>
          </a:p>
          <a:p>
            <a:pPr marL="0" indent="0">
              <a:buNone/>
            </a:pPr>
            <a:r>
              <a:rPr lang="fr-FR" dirty="0"/>
              <a:t>  - London eye </a:t>
            </a:r>
          </a:p>
          <a:p>
            <a:pPr marL="0" indent="0">
              <a:buNone/>
            </a:pPr>
            <a:r>
              <a:rPr lang="fr-FR" dirty="0"/>
              <a:t> -pont de la tour </a:t>
            </a:r>
          </a:p>
          <a:p>
            <a:pPr marL="0" indent="0">
              <a:buNone/>
            </a:pPr>
            <a:r>
              <a:rPr lang="fr-FR" dirty="0"/>
              <a:t> -british Museum </a:t>
            </a:r>
          </a:p>
          <a:p>
            <a:pPr marL="0" indent="0">
              <a:buNone/>
            </a:pPr>
            <a:r>
              <a:rPr lang="fr-FR" dirty="0"/>
              <a:t> -musée de madame tussauds </a:t>
            </a:r>
          </a:p>
          <a:p>
            <a:pPr marL="0" indent="0">
              <a:buNone/>
            </a:pPr>
            <a:r>
              <a:rPr lang="fr-FR" dirty="0"/>
              <a:t> -shard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15119A-11F2-971B-0958-352ED3C47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fr-FR" noProof="0" dirty="0"/>
              <a:t>01/03/2024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377FE1-7C2B-4FCD-0CB6-E8290874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dirty="0"/>
              <a:t>Londres</a:t>
            </a:r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3D48A5-1EE2-9057-65ED-238732AF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8DA9DAA-006C-4F4B-980E-E3DF019B24E2}" type="slidenum">
              <a:rPr lang="fr-FR" noProof="0" smtClean="0"/>
              <a:pPr rtl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3993234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560.tgt.Office_48167117_TF89338750_Win32_OJ107391201.potx" id="{1C224FCB-FAC2-4FCD-A27F-E93ABE855DC1}" vid="{2BD8131D-7735-4690-88D8-2BC40D8B419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Galaxy</Template>
  <TotalTime>0</TotalTime>
  <Words>108</Words>
  <Application>Microsoft Office PowerPoint</Application>
  <PresentationFormat>Grand écran</PresentationFormat>
  <Paragraphs>26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Univers</vt:lpstr>
      <vt:lpstr>GradientUnivers</vt:lpstr>
      <vt:lpstr>londres</vt:lpstr>
      <vt:lpstr>Sommaire:  Catre d’identité de Londres   monuments     </vt:lpstr>
      <vt:lpstr>Carte d’identité de Londres </vt:lpstr>
      <vt:lpstr>Monuments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londres</dc:title>
  <dc:creator>Lisa HENRIET</dc:creator>
  <cp:lastModifiedBy>Lisa HENRIET</cp:lastModifiedBy>
  <cp:revision>1</cp:revision>
  <dcterms:created xsi:type="dcterms:W3CDTF">2024-02-11T17:47:00Z</dcterms:created>
  <dcterms:modified xsi:type="dcterms:W3CDTF">2024-02-11T18:34:47Z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