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/>
    <p:restoredTop sz="96327"/>
  </p:normalViewPr>
  <p:slideViewPr>
    <p:cSldViewPr snapToGrid="0">
      <p:cViewPr>
        <p:scale>
          <a:sx n="120" d="100"/>
          <a:sy n="120" d="100"/>
        </p:scale>
        <p:origin x="51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76AF2A-9F55-4979-9B4F-9A3DC7B1A4CF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9C3584-9D3C-471F-9C5A-2860B9236E86}">
      <dgm:prSet/>
      <dgm:spPr/>
      <dgm:t>
        <a:bodyPr/>
        <a:lstStyle/>
        <a:p>
          <a:r>
            <a:rPr lang="fr-FR" dirty="0"/>
            <a:t>Les chats  vivent en moyenne 15 ans, ils peuvent avoir 6 à 8 petits par portée. </a:t>
          </a:r>
          <a:endParaRPr lang="en-US" dirty="0"/>
        </a:p>
      </dgm:t>
    </dgm:pt>
    <dgm:pt modelId="{10FAD002-75A0-4FDE-BDD3-5AC7017CEB29}" type="parTrans" cxnId="{ABC492D7-234E-4872-B114-1EC0038AE541}">
      <dgm:prSet/>
      <dgm:spPr/>
      <dgm:t>
        <a:bodyPr/>
        <a:lstStyle/>
        <a:p>
          <a:endParaRPr lang="en-US"/>
        </a:p>
      </dgm:t>
    </dgm:pt>
    <dgm:pt modelId="{D9F3FBE4-1641-4BEB-B8AA-D2F5B13CA227}" type="sibTrans" cxnId="{ABC492D7-234E-4872-B114-1EC0038AE541}">
      <dgm:prSet/>
      <dgm:spPr/>
      <dgm:t>
        <a:bodyPr/>
        <a:lstStyle/>
        <a:p>
          <a:endParaRPr lang="en-US"/>
        </a:p>
      </dgm:t>
    </dgm:pt>
    <dgm:pt modelId="{A6AA527C-4690-4F1E-992E-D5EE36D12168}">
      <dgm:prSet/>
      <dgm:spPr/>
      <dgm:t>
        <a:bodyPr/>
        <a:lstStyle/>
        <a:p>
          <a:r>
            <a:rPr lang="fr-FR" dirty="0"/>
            <a:t>La gestation dure 2 mois. Ils peuvent  avoir 2 à 3 portées par an.</a:t>
          </a:r>
          <a:endParaRPr lang="en-US" dirty="0"/>
        </a:p>
      </dgm:t>
    </dgm:pt>
    <dgm:pt modelId="{3EEA9EB5-81B4-49E2-BC64-686C04D072C8}" type="parTrans" cxnId="{A5C47AED-DAEF-4488-AC87-E2CE8A32713E}">
      <dgm:prSet/>
      <dgm:spPr/>
      <dgm:t>
        <a:bodyPr/>
        <a:lstStyle/>
        <a:p>
          <a:endParaRPr lang="en-US"/>
        </a:p>
      </dgm:t>
    </dgm:pt>
    <dgm:pt modelId="{632BB88E-0FA7-4F7C-B4C2-DAB0047D36CC}" type="sibTrans" cxnId="{A5C47AED-DAEF-4488-AC87-E2CE8A32713E}">
      <dgm:prSet/>
      <dgm:spPr/>
      <dgm:t>
        <a:bodyPr/>
        <a:lstStyle/>
        <a:p>
          <a:endParaRPr lang="en-US"/>
        </a:p>
      </dgm:t>
    </dgm:pt>
    <dgm:pt modelId="{0F7F86D2-3A31-4AF5-B609-E68CA9E89B9E}">
      <dgm:prSet/>
      <dgm:spPr/>
      <dgm:t>
        <a:bodyPr/>
        <a:lstStyle/>
        <a:p>
          <a:r>
            <a:rPr lang="fr-FR"/>
            <a:t>Les chats peuvent avoir des chatons durant 7 à 9 années de leurs vies.</a:t>
          </a:r>
          <a:endParaRPr lang="en-US"/>
        </a:p>
      </dgm:t>
    </dgm:pt>
    <dgm:pt modelId="{E10C26D4-ADBB-4B30-98C0-13B5436BAA69}" type="parTrans" cxnId="{699D39B6-3FAB-42E3-BBC3-E715E3C369E4}">
      <dgm:prSet/>
      <dgm:spPr/>
      <dgm:t>
        <a:bodyPr/>
        <a:lstStyle/>
        <a:p>
          <a:endParaRPr lang="en-US"/>
        </a:p>
      </dgm:t>
    </dgm:pt>
    <dgm:pt modelId="{52B89699-BFB7-41A5-8A5B-8392E3B04949}" type="sibTrans" cxnId="{699D39B6-3FAB-42E3-BBC3-E715E3C369E4}">
      <dgm:prSet/>
      <dgm:spPr/>
      <dgm:t>
        <a:bodyPr/>
        <a:lstStyle/>
        <a:p>
          <a:endParaRPr lang="en-US"/>
        </a:p>
      </dgm:t>
    </dgm:pt>
    <dgm:pt modelId="{55E29CD7-EBB8-C247-BE66-794FCAF5DDC6}" type="pres">
      <dgm:prSet presAssocID="{AC76AF2A-9F55-4979-9B4F-9A3DC7B1A4CF}" presName="outerComposite" presStyleCnt="0">
        <dgm:presLayoutVars>
          <dgm:chMax val="5"/>
          <dgm:dir/>
          <dgm:resizeHandles val="exact"/>
        </dgm:presLayoutVars>
      </dgm:prSet>
      <dgm:spPr/>
    </dgm:pt>
    <dgm:pt modelId="{533E5D9A-2264-894A-AD8E-455772D12231}" type="pres">
      <dgm:prSet presAssocID="{AC76AF2A-9F55-4979-9B4F-9A3DC7B1A4CF}" presName="dummyMaxCanvas" presStyleCnt="0">
        <dgm:presLayoutVars/>
      </dgm:prSet>
      <dgm:spPr/>
    </dgm:pt>
    <dgm:pt modelId="{0D89901D-1861-B245-A2F0-0C2257EB6377}" type="pres">
      <dgm:prSet presAssocID="{AC76AF2A-9F55-4979-9B4F-9A3DC7B1A4CF}" presName="ThreeNodes_1" presStyleLbl="node1" presStyleIdx="0" presStyleCnt="3">
        <dgm:presLayoutVars>
          <dgm:bulletEnabled val="1"/>
        </dgm:presLayoutVars>
      </dgm:prSet>
      <dgm:spPr/>
    </dgm:pt>
    <dgm:pt modelId="{E6B18683-5FC5-7F43-820F-FB433E4555FB}" type="pres">
      <dgm:prSet presAssocID="{AC76AF2A-9F55-4979-9B4F-9A3DC7B1A4CF}" presName="ThreeNodes_2" presStyleLbl="node1" presStyleIdx="1" presStyleCnt="3">
        <dgm:presLayoutVars>
          <dgm:bulletEnabled val="1"/>
        </dgm:presLayoutVars>
      </dgm:prSet>
      <dgm:spPr/>
    </dgm:pt>
    <dgm:pt modelId="{FFFCB623-80D8-F149-9800-436CE3407110}" type="pres">
      <dgm:prSet presAssocID="{AC76AF2A-9F55-4979-9B4F-9A3DC7B1A4CF}" presName="ThreeNodes_3" presStyleLbl="node1" presStyleIdx="2" presStyleCnt="3">
        <dgm:presLayoutVars>
          <dgm:bulletEnabled val="1"/>
        </dgm:presLayoutVars>
      </dgm:prSet>
      <dgm:spPr/>
    </dgm:pt>
    <dgm:pt modelId="{33D9B15D-C43D-5144-A3D8-3CB5A5DA96F7}" type="pres">
      <dgm:prSet presAssocID="{AC76AF2A-9F55-4979-9B4F-9A3DC7B1A4CF}" presName="ThreeConn_1-2" presStyleLbl="fgAccFollowNode1" presStyleIdx="0" presStyleCnt="2">
        <dgm:presLayoutVars>
          <dgm:bulletEnabled val="1"/>
        </dgm:presLayoutVars>
      </dgm:prSet>
      <dgm:spPr/>
    </dgm:pt>
    <dgm:pt modelId="{F5F593BA-5406-2D47-90CA-D44AE5220C17}" type="pres">
      <dgm:prSet presAssocID="{AC76AF2A-9F55-4979-9B4F-9A3DC7B1A4CF}" presName="ThreeConn_2-3" presStyleLbl="fgAccFollowNode1" presStyleIdx="1" presStyleCnt="2">
        <dgm:presLayoutVars>
          <dgm:bulletEnabled val="1"/>
        </dgm:presLayoutVars>
      </dgm:prSet>
      <dgm:spPr/>
    </dgm:pt>
    <dgm:pt modelId="{88BC2279-4CB0-0D47-8D07-977CD47A6DE1}" type="pres">
      <dgm:prSet presAssocID="{AC76AF2A-9F55-4979-9B4F-9A3DC7B1A4CF}" presName="ThreeNodes_1_text" presStyleLbl="node1" presStyleIdx="2" presStyleCnt="3">
        <dgm:presLayoutVars>
          <dgm:bulletEnabled val="1"/>
        </dgm:presLayoutVars>
      </dgm:prSet>
      <dgm:spPr/>
    </dgm:pt>
    <dgm:pt modelId="{6CE9F392-0D57-4245-ACC2-D80C7113F064}" type="pres">
      <dgm:prSet presAssocID="{AC76AF2A-9F55-4979-9B4F-9A3DC7B1A4CF}" presName="ThreeNodes_2_text" presStyleLbl="node1" presStyleIdx="2" presStyleCnt="3">
        <dgm:presLayoutVars>
          <dgm:bulletEnabled val="1"/>
        </dgm:presLayoutVars>
      </dgm:prSet>
      <dgm:spPr/>
    </dgm:pt>
    <dgm:pt modelId="{0E45AB17-444D-A64C-B742-8B5D2E271C56}" type="pres">
      <dgm:prSet presAssocID="{AC76AF2A-9F55-4979-9B4F-9A3DC7B1A4C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058E701-B620-1E46-9D94-E1E8A7750C49}" type="presOf" srcId="{A6AA527C-4690-4F1E-992E-D5EE36D12168}" destId="{6CE9F392-0D57-4245-ACC2-D80C7113F064}" srcOrd="1" destOrd="0" presId="urn:microsoft.com/office/officeart/2005/8/layout/vProcess5"/>
    <dgm:cxn modelId="{5FDA7316-8532-1043-A682-CE700221380B}" type="presOf" srcId="{0F7F86D2-3A31-4AF5-B609-E68CA9E89B9E}" destId="{FFFCB623-80D8-F149-9800-436CE3407110}" srcOrd="0" destOrd="0" presId="urn:microsoft.com/office/officeart/2005/8/layout/vProcess5"/>
    <dgm:cxn modelId="{3D957C2D-C40D-A44D-BC80-4AE862AF5FF1}" type="presOf" srcId="{D9F3FBE4-1641-4BEB-B8AA-D2F5B13CA227}" destId="{33D9B15D-C43D-5144-A3D8-3CB5A5DA96F7}" srcOrd="0" destOrd="0" presId="urn:microsoft.com/office/officeart/2005/8/layout/vProcess5"/>
    <dgm:cxn modelId="{4BF7A630-3730-4D4C-A435-08FFCF771888}" type="presOf" srcId="{AC76AF2A-9F55-4979-9B4F-9A3DC7B1A4CF}" destId="{55E29CD7-EBB8-C247-BE66-794FCAF5DDC6}" srcOrd="0" destOrd="0" presId="urn:microsoft.com/office/officeart/2005/8/layout/vProcess5"/>
    <dgm:cxn modelId="{58036436-2482-5241-B04D-4FDD6A7095A8}" type="presOf" srcId="{4E9C3584-9D3C-471F-9C5A-2860B9236E86}" destId="{0D89901D-1861-B245-A2F0-0C2257EB6377}" srcOrd="0" destOrd="0" presId="urn:microsoft.com/office/officeart/2005/8/layout/vProcess5"/>
    <dgm:cxn modelId="{35D8BB39-E48B-5B45-AE47-FA9039C25DA3}" type="presOf" srcId="{A6AA527C-4690-4F1E-992E-D5EE36D12168}" destId="{E6B18683-5FC5-7F43-820F-FB433E4555FB}" srcOrd="0" destOrd="0" presId="urn:microsoft.com/office/officeart/2005/8/layout/vProcess5"/>
    <dgm:cxn modelId="{5E7BA38A-93EA-CE41-B77B-1B3231582DCB}" type="presOf" srcId="{0F7F86D2-3A31-4AF5-B609-E68CA9E89B9E}" destId="{0E45AB17-444D-A64C-B742-8B5D2E271C56}" srcOrd="1" destOrd="0" presId="urn:microsoft.com/office/officeart/2005/8/layout/vProcess5"/>
    <dgm:cxn modelId="{699D39B6-3FAB-42E3-BBC3-E715E3C369E4}" srcId="{AC76AF2A-9F55-4979-9B4F-9A3DC7B1A4CF}" destId="{0F7F86D2-3A31-4AF5-B609-E68CA9E89B9E}" srcOrd="2" destOrd="0" parTransId="{E10C26D4-ADBB-4B30-98C0-13B5436BAA69}" sibTransId="{52B89699-BFB7-41A5-8A5B-8392E3B04949}"/>
    <dgm:cxn modelId="{ABC492D7-234E-4872-B114-1EC0038AE541}" srcId="{AC76AF2A-9F55-4979-9B4F-9A3DC7B1A4CF}" destId="{4E9C3584-9D3C-471F-9C5A-2860B9236E86}" srcOrd="0" destOrd="0" parTransId="{10FAD002-75A0-4FDE-BDD3-5AC7017CEB29}" sibTransId="{D9F3FBE4-1641-4BEB-B8AA-D2F5B13CA227}"/>
    <dgm:cxn modelId="{808582E4-84F3-1545-8420-9D1460D57BCA}" type="presOf" srcId="{4E9C3584-9D3C-471F-9C5A-2860B9236E86}" destId="{88BC2279-4CB0-0D47-8D07-977CD47A6DE1}" srcOrd="1" destOrd="0" presId="urn:microsoft.com/office/officeart/2005/8/layout/vProcess5"/>
    <dgm:cxn modelId="{A5C47AED-DAEF-4488-AC87-E2CE8A32713E}" srcId="{AC76AF2A-9F55-4979-9B4F-9A3DC7B1A4CF}" destId="{A6AA527C-4690-4F1E-992E-D5EE36D12168}" srcOrd="1" destOrd="0" parTransId="{3EEA9EB5-81B4-49E2-BC64-686C04D072C8}" sibTransId="{632BB88E-0FA7-4F7C-B4C2-DAB0047D36CC}"/>
    <dgm:cxn modelId="{A81E10FE-ECBA-0C4A-A7D4-96A8E879A534}" type="presOf" srcId="{632BB88E-0FA7-4F7C-B4C2-DAB0047D36CC}" destId="{F5F593BA-5406-2D47-90CA-D44AE5220C17}" srcOrd="0" destOrd="0" presId="urn:microsoft.com/office/officeart/2005/8/layout/vProcess5"/>
    <dgm:cxn modelId="{87FE290E-45F9-3E4C-BCCB-C82EE22FF976}" type="presParOf" srcId="{55E29CD7-EBB8-C247-BE66-794FCAF5DDC6}" destId="{533E5D9A-2264-894A-AD8E-455772D12231}" srcOrd="0" destOrd="0" presId="urn:microsoft.com/office/officeart/2005/8/layout/vProcess5"/>
    <dgm:cxn modelId="{D341E367-E094-3E4F-BAC1-973B141E31EE}" type="presParOf" srcId="{55E29CD7-EBB8-C247-BE66-794FCAF5DDC6}" destId="{0D89901D-1861-B245-A2F0-0C2257EB6377}" srcOrd="1" destOrd="0" presId="urn:microsoft.com/office/officeart/2005/8/layout/vProcess5"/>
    <dgm:cxn modelId="{0C5C5422-B9AB-F145-9B65-6324B5B71568}" type="presParOf" srcId="{55E29CD7-EBB8-C247-BE66-794FCAF5DDC6}" destId="{E6B18683-5FC5-7F43-820F-FB433E4555FB}" srcOrd="2" destOrd="0" presId="urn:microsoft.com/office/officeart/2005/8/layout/vProcess5"/>
    <dgm:cxn modelId="{B4E43A66-6CC5-034A-A6CB-7FD5317FCE1A}" type="presParOf" srcId="{55E29CD7-EBB8-C247-BE66-794FCAF5DDC6}" destId="{FFFCB623-80D8-F149-9800-436CE3407110}" srcOrd="3" destOrd="0" presId="urn:microsoft.com/office/officeart/2005/8/layout/vProcess5"/>
    <dgm:cxn modelId="{5EBFB6EA-046E-BA4D-8F0E-435AEFEB51F3}" type="presParOf" srcId="{55E29CD7-EBB8-C247-BE66-794FCAF5DDC6}" destId="{33D9B15D-C43D-5144-A3D8-3CB5A5DA96F7}" srcOrd="4" destOrd="0" presId="urn:microsoft.com/office/officeart/2005/8/layout/vProcess5"/>
    <dgm:cxn modelId="{8EDA01A5-A70F-BC4F-86CF-70F93CBB9936}" type="presParOf" srcId="{55E29CD7-EBB8-C247-BE66-794FCAF5DDC6}" destId="{F5F593BA-5406-2D47-90CA-D44AE5220C17}" srcOrd="5" destOrd="0" presId="urn:microsoft.com/office/officeart/2005/8/layout/vProcess5"/>
    <dgm:cxn modelId="{7F59D794-4FFC-EE46-9D84-95FCB0404554}" type="presParOf" srcId="{55E29CD7-EBB8-C247-BE66-794FCAF5DDC6}" destId="{88BC2279-4CB0-0D47-8D07-977CD47A6DE1}" srcOrd="6" destOrd="0" presId="urn:microsoft.com/office/officeart/2005/8/layout/vProcess5"/>
    <dgm:cxn modelId="{17C68417-FF06-844A-9107-569D46F646EE}" type="presParOf" srcId="{55E29CD7-EBB8-C247-BE66-794FCAF5DDC6}" destId="{6CE9F392-0D57-4245-ACC2-D80C7113F064}" srcOrd="7" destOrd="0" presId="urn:microsoft.com/office/officeart/2005/8/layout/vProcess5"/>
    <dgm:cxn modelId="{F4B19340-599F-2B4B-AFA2-E541512FC324}" type="presParOf" srcId="{55E29CD7-EBB8-C247-BE66-794FCAF5DDC6}" destId="{0E45AB17-444D-A64C-B742-8B5D2E271C5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83AD89-64AF-44A7-BA63-577CAC20AD5D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DF35AE9-49AC-4D74-BBC5-EB9451A11227}">
      <dgm:prSet/>
      <dgm:spPr/>
      <dgm:t>
        <a:bodyPr/>
        <a:lstStyle/>
        <a:p>
          <a:r>
            <a:rPr lang="fr-FR"/>
            <a:t>Le ragboll </a:t>
          </a:r>
          <a:endParaRPr lang="en-US"/>
        </a:p>
      </dgm:t>
    </dgm:pt>
    <dgm:pt modelId="{EC9E7C4A-640C-4D3E-AE69-2E4E3C4205B7}" type="parTrans" cxnId="{05702F83-1DE5-4D3A-9D79-E08571E3EC00}">
      <dgm:prSet/>
      <dgm:spPr/>
      <dgm:t>
        <a:bodyPr/>
        <a:lstStyle/>
        <a:p>
          <a:endParaRPr lang="en-US"/>
        </a:p>
      </dgm:t>
    </dgm:pt>
    <dgm:pt modelId="{10C11F9C-E81B-47CC-AFFB-3AB33A418D2A}" type="sibTrans" cxnId="{05702F83-1DE5-4D3A-9D79-E08571E3EC00}">
      <dgm:prSet/>
      <dgm:spPr/>
      <dgm:t>
        <a:bodyPr/>
        <a:lstStyle/>
        <a:p>
          <a:endParaRPr lang="en-US"/>
        </a:p>
      </dgm:t>
    </dgm:pt>
    <dgm:pt modelId="{DF3C1E6C-6C96-407D-82C7-70F3E2340813}">
      <dgm:prSet/>
      <dgm:spPr/>
      <dgm:t>
        <a:bodyPr/>
        <a:lstStyle/>
        <a:p>
          <a:r>
            <a:rPr lang="fr-FR"/>
            <a:t>Le ayssin</a:t>
          </a:r>
          <a:endParaRPr lang="en-US"/>
        </a:p>
      </dgm:t>
    </dgm:pt>
    <dgm:pt modelId="{CC127431-EFBD-456A-A50D-994FDCAACB3D}" type="parTrans" cxnId="{355F4737-3C64-4C28-9B6C-21EA45D26501}">
      <dgm:prSet/>
      <dgm:spPr/>
      <dgm:t>
        <a:bodyPr/>
        <a:lstStyle/>
        <a:p>
          <a:endParaRPr lang="en-US"/>
        </a:p>
      </dgm:t>
    </dgm:pt>
    <dgm:pt modelId="{A68CEBBF-2E70-48D5-AE63-ABF22403F403}" type="sibTrans" cxnId="{355F4737-3C64-4C28-9B6C-21EA45D26501}">
      <dgm:prSet/>
      <dgm:spPr/>
      <dgm:t>
        <a:bodyPr/>
        <a:lstStyle/>
        <a:p>
          <a:endParaRPr lang="en-US"/>
        </a:p>
      </dgm:t>
    </dgm:pt>
    <dgm:pt modelId="{1C83490B-6678-49AB-80A8-0104947D44F1}">
      <dgm:prSet/>
      <dgm:spPr/>
      <dgm:t>
        <a:bodyPr/>
        <a:lstStyle/>
        <a:p>
          <a:r>
            <a:rPr lang="fr-FR"/>
            <a:t>Le maine coon</a:t>
          </a:r>
          <a:endParaRPr lang="en-US"/>
        </a:p>
      </dgm:t>
    </dgm:pt>
    <dgm:pt modelId="{F1EEA372-E0CF-41C6-B2AD-E0F6364BCE5C}" type="parTrans" cxnId="{433E5F6C-EC88-4C50-BC03-04F6F7F2D334}">
      <dgm:prSet/>
      <dgm:spPr/>
      <dgm:t>
        <a:bodyPr/>
        <a:lstStyle/>
        <a:p>
          <a:endParaRPr lang="en-US"/>
        </a:p>
      </dgm:t>
    </dgm:pt>
    <dgm:pt modelId="{7D610FA2-A98E-4A01-8BF7-1B0D60F99AA3}" type="sibTrans" cxnId="{433E5F6C-EC88-4C50-BC03-04F6F7F2D334}">
      <dgm:prSet/>
      <dgm:spPr/>
      <dgm:t>
        <a:bodyPr/>
        <a:lstStyle/>
        <a:p>
          <a:endParaRPr lang="en-US"/>
        </a:p>
      </dgm:t>
    </dgm:pt>
    <dgm:pt modelId="{977A6EEE-636B-4409-BACF-65C5260F747A}">
      <dgm:prSet/>
      <dgm:spPr/>
      <dgm:t>
        <a:bodyPr/>
        <a:lstStyle/>
        <a:p>
          <a:r>
            <a:rPr lang="fr-FR"/>
            <a:t>Le burmese</a:t>
          </a:r>
          <a:endParaRPr lang="en-US"/>
        </a:p>
      </dgm:t>
    </dgm:pt>
    <dgm:pt modelId="{3961F9BB-9B34-4689-B7AF-7BC5082BE34C}" type="parTrans" cxnId="{6E3295BF-0200-47FE-82C9-19A3D98481D0}">
      <dgm:prSet/>
      <dgm:spPr/>
      <dgm:t>
        <a:bodyPr/>
        <a:lstStyle/>
        <a:p>
          <a:endParaRPr lang="en-US"/>
        </a:p>
      </dgm:t>
    </dgm:pt>
    <dgm:pt modelId="{2157F457-52A3-4671-9F34-5799BC0060AB}" type="sibTrans" cxnId="{6E3295BF-0200-47FE-82C9-19A3D98481D0}">
      <dgm:prSet/>
      <dgm:spPr/>
      <dgm:t>
        <a:bodyPr/>
        <a:lstStyle/>
        <a:p>
          <a:endParaRPr lang="en-US"/>
        </a:p>
      </dgm:t>
    </dgm:pt>
    <dgm:pt modelId="{93362553-A342-4ADB-B901-F0EFD729D4A3}">
      <dgm:prSet/>
      <dgm:spPr/>
      <dgm:t>
        <a:bodyPr/>
        <a:lstStyle/>
        <a:p>
          <a:r>
            <a:rPr lang="fr-FR"/>
            <a:t>Le bombay</a:t>
          </a:r>
          <a:endParaRPr lang="en-US"/>
        </a:p>
      </dgm:t>
    </dgm:pt>
    <dgm:pt modelId="{80DBBC67-1858-4B3C-995B-AE16ACB65BB2}" type="parTrans" cxnId="{8FD525D1-11F2-463D-8DDC-624957DA46F4}">
      <dgm:prSet/>
      <dgm:spPr/>
      <dgm:t>
        <a:bodyPr/>
        <a:lstStyle/>
        <a:p>
          <a:endParaRPr lang="en-US"/>
        </a:p>
      </dgm:t>
    </dgm:pt>
    <dgm:pt modelId="{F298F9B1-70AA-40E7-9E77-2EFCDE753C75}" type="sibTrans" cxnId="{8FD525D1-11F2-463D-8DDC-624957DA46F4}">
      <dgm:prSet/>
      <dgm:spPr/>
      <dgm:t>
        <a:bodyPr/>
        <a:lstStyle/>
        <a:p>
          <a:endParaRPr lang="en-US"/>
        </a:p>
      </dgm:t>
    </dgm:pt>
    <dgm:pt modelId="{AE31172A-AC32-408E-A2FD-078D52D98E4A}">
      <dgm:prSet/>
      <dgm:spPr/>
      <dgm:t>
        <a:bodyPr/>
        <a:lstStyle/>
        <a:p>
          <a:r>
            <a:rPr lang="fr-FR"/>
            <a:t>Le syberien </a:t>
          </a:r>
          <a:endParaRPr lang="en-US"/>
        </a:p>
      </dgm:t>
    </dgm:pt>
    <dgm:pt modelId="{21D0A013-05D7-4E8D-BAF7-88DBC7E479FB}" type="parTrans" cxnId="{00E25C64-17CF-4A8E-AE9D-3771A53C4DDC}">
      <dgm:prSet/>
      <dgm:spPr/>
      <dgm:t>
        <a:bodyPr/>
        <a:lstStyle/>
        <a:p>
          <a:endParaRPr lang="en-US"/>
        </a:p>
      </dgm:t>
    </dgm:pt>
    <dgm:pt modelId="{AE197FB7-B35B-4D28-B27B-AE933B4A5247}" type="sibTrans" cxnId="{00E25C64-17CF-4A8E-AE9D-3771A53C4DDC}">
      <dgm:prSet/>
      <dgm:spPr/>
      <dgm:t>
        <a:bodyPr/>
        <a:lstStyle/>
        <a:p>
          <a:endParaRPr lang="en-US"/>
        </a:p>
      </dgm:t>
    </dgm:pt>
    <dgm:pt modelId="{BE300928-3209-D14A-AC7B-66BBE23F04B0}" type="pres">
      <dgm:prSet presAssocID="{3683AD89-64AF-44A7-BA63-577CAC20AD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A75C5AE-A7B0-9D4F-8C5F-669E3C193ADD}" type="pres">
      <dgm:prSet presAssocID="{6DF35AE9-49AC-4D74-BBC5-EB9451A11227}" presName="hierRoot1" presStyleCnt="0"/>
      <dgm:spPr/>
    </dgm:pt>
    <dgm:pt modelId="{4F45A26C-7381-0D49-9697-C37475F8CE03}" type="pres">
      <dgm:prSet presAssocID="{6DF35AE9-49AC-4D74-BBC5-EB9451A11227}" presName="composite" presStyleCnt="0"/>
      <dgm:spPr/>
    </dgm:pt>
    <dgm:pt modelId="{C756261B-BC0A-7A4A-8091-F53C06D58C4B}" type="pres">
      <dgm:prSet presAssocID="{6DF35AE9-49AC-4D74-BBC5-EB9451A11227}" presName="background" presStyleLbl="node0" presStyleIdx="0" presStyleCnt="6"/>
      <dgm:spPr/>
    </dgm:pt>
    <dgm:pt modelId="{C03142D1-8BA9-C140-B8D1-56A46A6CB6FC}" type="pres">
      <dgm:prSet presAssocID="{6DF35AE9-49AC-4D74-BBC5-EB9451A11227}" presName="text" presStyleLbl="fgAcc0" presStyleIdx="0" presStyleCnt="6">
        <dgm:presLayoutVars>
          <dgm:chPref val="3"/>
        </dgm:presLayoutVars>
      </dgm:prSet>
      <dgm:spPr/>
    </dgm:pt>
    <dgm:pt modelId="{D1D5EA4D-2D4D-6E4E-BEA2-F17B85BBC84C}" type="pres">
      <dgm:prSet presAssocID="{6DF35AE9-49AC-4D74-BBC5-EB9451A11227}" presName="hierChild2" presStyleCnt="0"/>
      <dgm:spPr/>
    </dgm:pt>
    <dgm:pt modelId="{F431BA4D-605F-4943-B695-C7E593A6B2F1}" type="pres">
      <dgm:prSet presAssocID="{DF3C1E6C-6C96-407D-82C7-70F3E2340813}" presName="hierRoot1" presStyleCnt="0"/>
      <dgm:spPr/>
    </dgm:pt>
    <dgm:pt modelId="{DEF819A5-DA97-5F43-A634-F0A2E9DE8599}" type="pres">
      <dgm:prSet presAssocID="{DF3C1E6C-6C96-407D-82C7-70F3E2340813}" presName="composite" presStyleCnt="0"/>
      <dgm:spPr/>
    </dgm:pt>
    <dgm:pt modelId="{99B4047E-CA62-D14E-8A24-648271C724B6}" type="pres">
      <dgm:prSet presAssocID="{DF3C1E6C-6C96-407D-82C7-70F3E2340813}" presName="background" presStyleLbl="node0" presStyleIdx="1" presStyleCnt="6"/>
      <dgm:spPr/>
    </dgm:pt>
    <dgm:pt modelId="{49F7C5E6-AC67-BB47-81A3-89F037D6634A}" type="pres">
      <dgm:prSet presAssocID="{DF3C1E6C-6C96-407D-82C7-70F3E2340813}" presName="text" presStyleLbl="fgAcc0" presStyleIdx="1" presStyleCnt="6">
        <dgm:presLayoutVars>
          <dgm:chPref val="3"/>
        </dgm:presLayoutVars>
      </dgm:prSet>
      <dgm:spPr/>
    </dgm:pt>
    <dgm:pt modelId="{A840868C-19A3-0043-9A54-9E7A08F057E4}" type="pres">
      <dgm:prSet presAssocID="{DF3C1E6C-6C96-407D-82C7-70F3E2340813}" presName="hierChild2" presStyleCnt="0"/>
      <dgm:spPr/>
    </dgm:pt>
    <dgm:pt modelId="{5DF35C30-2097-144D-9C37-C65DD1821044}" type="pres">
      <dgm:prSet presAssocID="{1C83490B-6678-49AB-80A8-0104947D44F1}" presName="hierRoot1" presStyleCnt="0"/>
      <dgm:spPr/>
    </dgm:pt>
    <dgm:pt modelId="{9F617939-608E-714F-9875-3B3F52B0F244}" type="pres">
      <dgm:prSet presAssocID="{1C83490B-6678-49AB-80A8-0104947D44F1}" presName="composite" presStyleCnt="0"/>
      <dgm:spPr/>
    </dgm:pt>
    <dgm:pt modelId="{31DAF00D-6E0A-D342-8696-9D14BE501C78}" type="pres">
      <dgm:prSet presAssocID="{1C83490B-6678-49AB-80A8-0104947D44F1}" presName="background" presStyleLbl="node0" presStyleIdx="2" presStyleCnt="6"/>
      <dgm:spPr/>
    </dgm:pt>
    <dgm:pt modelId="{2CBCB889-A852-D145-8EF2-A94C47497EDB}" type="pres">
      <dgm:prSet presAssocID="{1C83490B-6678-49AB-80A8-0104947D44F1}" presName="text" presStyleLbl="fgAcc0" presStyleIdx="2" presStyleCnt="6">
        <dgm:presLayoutVars>
          <dgm:chPref val="3"/>
        </dgm:presLayoutVars>
      </dgm:prSet>
      <dgm:spPr/>
    </dgm:pt>
    <dgm:pt modelId="{036C4FCE-0F30-4240-957B-73E92390418C}" type="pres">
      <dgm:prSet presAssocID="{1C83490B-6678-49AB-80A8-0104947D44F1}" presName="hierChild2" presStyleCnt="0"/>
      <dgm:spPr/>
    </dgm:pt>
    <dgm:pt modelId="{BFD5ED11-10BD-CF49-A18D-56733455532C}" type="pres">
      <dgm:prSet presAssocID="{977A6EEE-636B-4409-BACF-65C5260F747A}" presName="hierRoot1" presStyleCnt="0"/>
      <dgm:spPr/>
    </dgm:pt>
    <dgm:pt modelId="{4286F0E8-DC36-9640-8AE9-099039837526}" type="pres">
      <dgm:prSet presAssocID="{977A6EEE-636B-4409-BACF-65C5260F747A}" presName="composite" presStyleCnt="0"/>
      <dgm:spPr/>
    </dgm:pt>
    <dgm:pt modelId="{F488FF04-C1F6-4046-8447-7E950193CB00}" type="pres">
      <dgm:prSet presAssocID="{977A6EEE-636B-4409-BACF-65C5260F747A}" presName="background" presStyleLbl="node0" presStyleIdx="3" presStyleCnt="6"/>
      <dgm:spPr/>
    </dgm:pt>
    <dgm:pt modelId="{0D7326BF-5FC7-654B-AFD7-8CC4EACBCBF9}" type="pres">
      <dgm:prSet presAssocID="{977A6EEE-636B-4409-BACF-65C5260F747A}" presName="text" presStyleLbl="fgAcc0" presStyleIdx="3" presStyleCnt="6">
        <dgm:presLayoutVars>
          <dgm:chPref val="3"/>
        </dgm:presLayoutVars>
      </dgm:prSet>
      <dgm:spPr/>
    </dgm:pt>
    <dgm:pt modelId="{4BBAC070-601B-F242-9687-E6440006DB41}" type="pres">
      <dgm:prSet presAssocID="{977A6EEE-636B-4409-BACF-65C5260F747A}" presName="hierChild2" presStyleCnt="0"/>
      <dgm:spPr/>
    </dgm:pt>
    <dgm:pt modelId="{E1027809-7C93-0249-9B9F-BE8A2237E1B9}" type="pres">
      <dgm:prSet presAssocID="{93362553-A342-4ADB-B901-F0EFD729D4A3}" presName="hierRoot1" presStyleCnt="0"/>
      <dgm:spPr/>
    </dgm:pt>
    <dgm:pt modelId="{1F74F178-C808-C549-A02E-C97C9B0830DB}" type="pres">
      <dgm:prSet presAssocID="{93362553-A342-4ADB-B901-F0EFD729D4A3}" presName="composite" presStyleCnt="0"/>
      <dgm:spPr/>
    </dgm:pt>
    <dgm:pt modelId="{A6634BAF-8D44-F240-AC19-14803F00502C}" type="pres">
      <dgm:prSet presAssocID="{93362553-A342-4ADB-B901-F0EFD729D4A3}" presName="background" presStyleLbl="node0" presStyleIdx="4" presStyleCnt="6"/>
      <dgm:spPr/>
    </dgm:pt>
    <dgm:pt modelId="{6124B831-EDA8-724B-B0D4-3C72D00D1736}" type="pres">
      <dgm:prSet presAssocID="{93362553-A342-4ADB-B901-F0EFD729D4A3}" presName="text" presStyleLbl="fgAcc0" presStyleIdx="4" presStyleCnt="6">
        <dgm:presLayoutVars>
          <dgm:chPref val="3"/>
        </dgm:presLayoutVars>
      </dgm:prSet>
      <dgm:spPr/>
    </dgm:pt>
    <dgm:pt modelId="{F802D373-3085-4047-9CB3-096BAC7414D0}" type="pres">
      <dgm:prSet presAssocID="{93362553-A342-4ADB-B901-F0EFD729D4A3}" presName="hierChild2" presStyleCnt="0"/>
      <dgm:spPr/>
    </dgm:pt>
    <dgm:pt modelId="{EFF9A3C1-CF81-464A-B5A5-F27767F06DC8}" type="pres">
      <dgm:prSet presAssocID="{AE31172A-AC32-408E-A2FD-078D52D98E4A}" presName="hierRoot1" presStyleCnt="0"/>
      <dgm:spPr/>
    </dgm:pt>
    <dgm:pt modelId="{38AEE8BE-859D-8E47-9CA2-285478788B98}" type="pres">
      <dgm:prSet presAssocID="{AE31172A-AC32-408E-A2FD-078D52D98E4A}" presName="composite" presStyleCnt="0"/>
      <dgm:spPr/>
    </dgm:pt>
    <dgm:pt modelId="{9674732D-62CE-1143-9EAD-07CFDBB4E33D}" type="pres">
      <dgm:prSet presAssocID="{AE31172A-AC32-408E-A2FD-078D52D98E4A}" presName="background" presStyleLbl="node0" presStyleIdx="5" presStyleCnt="6"/>
      <dgm:spPr/>
    </dgm:pt>
    <dgm:pt modelId="{E31F8DC6-9499-4240-8C39-592ACFDF85FE}" type="pres">
      <dgm:prSet presAssocID="{AE31172A-AC32-408E-A2FD-078D52D98E4A}" presName="text" presStyleLbl="fgAcc0" presStyleIdx="5" presStyleCnt="6">
        <dgm:presLayoutVars>
          <dgm:chPref val="3"/>
        </dgm:presLayoutVars>
      </dgm:prSet>
      <dgm:spPr/>
    </dgm:pt>
    <dgm:pt modelId="{0D3E7903-368C-C444-8C96-25461B9CA008}" type="pres">
      <dgm:prSet presAssocID="{AE31172A-AC32-408E-A2FD-078D52D98E4A}" presName="hierChild2" presStyleCnt="0"/>
      <dgm:spPr/>
    </dgm:pt>
  </dgm:ptLst>
  <dgm:cxnLst>
    <dgm:cxn modelId="{63A84210-1C9F-E549-9A4F-1EB3B2D3DFF6}" type="presOf" srcId="{977A6EEE-636B-4409-BACF-65C5260F747A}" destId="{0D7326BF-5FC7-654B-AFD7-8CC4EACBCBF9}" srcOrd="0" destOrd="0" presId="urn:microsoft.com/office/officeart/2005/8/layout/hierarchy1"/>
    <dgm:cxn modelId="{5A762A1D-09AC-F641-A584-311F1E810B09}" type="presOf" srcId="{DF3C1E6C-6C96-407D-82C7-70F3E2340813}" destId="{49F7C5E6-AC67-BB47-81A3-89F037D6634A}" srcOrd="0" destOrd="0" presId="urn:microsoft.com/office/officeart/2005/8/layout/hierarchy1"/>
    <dgm:cxn modelId="{6BD23926-840C-3545-83D2-8A42C09DBB83}" type="presOf" srcId="{1C83490B-6678-49AB-80A8-0104947D44F1}" destId="{2CBCB889-A852-D145-8EF2-A94C47497EDB}" srcOrd="0" destOrd="0" presId="urn:microsoft.com/office/officeart/2005/8/layout/hierarchy1"/>
    <dgm:cxn modelId="{355F4737-3C64-4C28-9B6C-21EA45D26501}" srcId="{3683AD89-64AF-44A7-BA63-577CAC20AD5D}" destId="{DF3C1E6C-6C96-407D-82C7-70F3E2340813}" srcOrd="1" destOrd="0" parTransId="{CC127431-EFBD-456A-A50D-994FDCAACB3D}" sibTransId="{A68CEBBF-2E70-48D5-AE63-ABF22403F403}"/>
    <dgm:cxn modelId="{8CCBC64A-ED83-5748-B677-6BA2E812E472}" type="presOf" srcId="{6DF35AE9-49AC-4D74-BBC5-EB9451A11227}" destId="{C03142D1-8BA9-C140-B8D1-56A46A6CB6FC}" srcOrd="0" destOrd="0" presId="urn:microsoft.com/office/officeart/2005/8/layout/hierarchy1"/>
    <dgm:cxn modelId="{00E25C64-17CF-4A8E-AE9D-3771A53C4DDC}" srcId="{3683AD89-64AF-44A7-BA63-577CAC20AD5D}" destId="{AE31172A-AC32-408E-A2FD-078D52D98E4A}" srcOrd="5" destOrd="0" parTransId="{21D0A013-05D7-4E8D-BAF7-88DBC7E479FB}" sibTransId="{AE197FB7-B35B-4D28-B27B-AE933B4A5247}"/>
    <dgm:cxn modelId="{433E5F6C-EC88-4C50-BC03-04F6F7F2D334}" srcId="{3683AD89-64AF-44A7-BA63-577CAC20AD5D}" destId="{1C83490B-6678-49AB-80A8-0104947D44F1}" srcOrd="2" destOrd="0" parTransId="{F1EEA372-E0CF-41C6-B2AD-E0F6364BCE5C}" sibTransId="{7D610FA2-A98E-4A01-8BF7-1B0D60F99AA3}"/>
    <dgm:cxn modelId="{B6C30E73-1301-7648-AD94-10BCCF0D55EC}" type="presOf" srcId="{93362553-A342-4ADB-B901-F0EFD729D4A3}" destId="{6124B831-EDA8-724B-B0D4-3C72D00D1736}" srcOrd="0" destOrd="0" presId="urn:microsoft.com/office/officeart/2005/8/layout/hierarchy1"/>
    <dgm:cxn modelId="{05702F83-1DE5-4D3A-9D79-E08571E3EC00}" srcId="{3683AD89-64AF-44A7-BA63-577CAC20AD5D}" destId="{6DF35AE9-49AC-4D74-BBC5-EB9451A11227}" srcOrd="0" destOrd="0" parTransId="{EC9E7C4A-640C-4D3E-AE69-2E4E3C4205B7}" sibTransId="{10C11F9C-E81B-47CC-AFFB-3AB33A418D2A}"/>
    <dgm:cxn modelId="{D3567B89-BE37-2B4B-8711-9343902ABA5B}" type="presOf" srcId="{AE31172A-AC32-408E-A2FD-078D52D98E4A}" destId="{E31F8DC6-9499-4240-8C39-592ACFDF85FE}" srcOrd="0" destOrd="0" presId="urn:microsoft.com/office/officeart/2005/8/layout/hierarchy1"/>
    <dgm:cxn modelId="{D1125E9B-BC9D-B54B-9C46-DBC11A884058}" type="presOf" srcId="{3683AD89-64AF-44A7-BA63-577CAC20AD5D}" destId="{BE300928-3209-D14A-AC7B-66BBE23F04B0}" srcOrd="0" destOrd="0" presId="urn:microsoft.com/office/officeart/2005/8/layout/hierarchy1"/>
    <dgm:cxn modelId="{6E3295BF-0200-47FE-82C9-19A3D98481D0}" srcId="{3683AD89-64AF-44A7-BA63-577CAC20AD5D}" destId="{977A6EEE-636B-4409-BACF-65C5260F747A}" srcOrd="3" destOrd="0" parTransId="{3961F9BB-9B34-4689-B7AF-7BC5082BE34C}" sibTransId="{2157F457-52A3-4671-9F34-5799BC0060AB}"/>
    <dgm:cxn modelId="{8FD525D1-11F2-463D-8DDC-624957DA46F4}" srcId="{3683AD89-64AF-44A7-BA63-577CAC20AD5D}" destId="{93362553-A342-4ADB-B901-F0EFD729D4A3}" srcOrd="4" destOrd="0" parTransId="{80DBBC67-1858-4B3C-995B-AE16ACB65BB2}" sibTransId="{F298F9B1-70AA-40E7-9E77-2EFCDE753C75}"/>
    <dgm:cxn modelId="{049D294A-ACF1-7F4A-8347-78EB4F3CCC7A}" type="presParOf" srcId="{BE300928-3209-D14A-AC7B-66BBE23F04B0}" destId="{3A75C5AE-A7B0-9D4F-8C5F-669E3C193ADD}" srcOrd="0" destOrd="0" presId="urn:microsoft.com/office/officeart/2005/8/layout/hierarchy1"/>
    <dgm:cxn modelId="{E72C6305-E2BE-D044-B7DA-9E469E635F8F}" type="presParOf" srcId="{3A75C5AE-A7B0-9D4F-8C5F-669E3C193ADD}" destId="{4F45A26C-7381-0D49-9697-C37475F8CE03}" srcOrd="0" destOrd="0" presId="urn:microsoft.com/office/officeart/2005/8/layout/hierarchy1"/>
    <dgm:cxn modelId="{1E559C79-9BFA-6348-BF48-5AE23ED6C594}" type="presParOf" srcId="{4F45A26C-7381-0D49-9697-C37475F8CE03}" destId="{C756261B-BC0A-7A4A-8091-F53C06D58C4B}" srcOrd="0" destOrd="0" presId="urn:microsoft.com/office/officeart/2005/8/layout/hierarchy1"/>
    <dgm:cxn modelId="{447FE967-6490-E44C-ADEF-CDC9090CCEB5}" type="presParOf" srcId="{4F45A26C-7381-0D49-9697-C37475F8CE03}" destId="{C03142D1-8BA9-C140-B8D1-56A46A6CB6FC}" srcOrd="1" destOrd="0" presId="urn:microsoft.com/office/officeart/2005/8/layout/hierarchy1"/>
    <dgm:cxn modelId="{414ED1FE-8A04-F44B-B5B1-4790B04606BF}" type="presParOf" srcId="{3A75C5AE-A7B0-9D4F-8C5F-669E3C193ADD}" destId="{D1D5EA4D-2D4D-6E4E-BEA2-F17B85BBC84C}" srcOrd="1" destOrd="0" presId="urn:microsoft.com/office/officeart/2005/8/layout/hierarchy1"/>
    <dgm:cxn modelId="{58A70AE5-CD26-114B-91B6-3E60A525C7C1}" type="presParOf" srcId="{BE300928-3209-D14A-AC7B-66BBE23F04B0}" destId="{F431BA4D-605F-4943-B695-C7E593A6B2F1}" srcOrd="1" destOrd="0" presId="urn:microsoft.com/office/officeart/2005/8/layout/hierarchy1"/>
    <dgm:cxn modelId="{91A50BDA-4E6A-EB4B-ACCF-70AD1F3231AD}" type="presParOf" srcId="{F431BA4D-605F-4943-B695-C7E593A6B2F1}" destId="{DEF819A5-DA97-5F43-A634-F0A2E9DE8599}" srcOrd="0" destOrd="0" presId="urn:microsoft.com/office/officeart/2005/8/layout/hierarchy1"/>
    <dgm:cxn modelId="{4A0B81BC-3989-F24B-AF77-D217FB843331}" type="presParOf" srcId="{DEF819A5-DA97-5F43-A634-F0A2E9DE8599}" destId="{99B4047E-CA62-D14E-8A24-648271C724B6}" srcOrd="0" destOrd="0" presId="urn:microsoft.com/office/officeart/2005/8/layout/hierarchy1"/>
    <dgm:cxn modelId="{3F154F99-9A86-C742-8195-657F74B5DF38}" type="presParOf" srcId="{DEF819A5-DA97-5F43-A634-F0A2E9DE8599}" destId="{49F7C5E6-AC67-BB47-81A3-89F037D6634A}" srcOrd="1" destOrd="0" presId="urn:microsoft.com/office/officeart/2005/8/layout/hierarchy1"/>
    <dgm:cxn modelId="{2B2B538E-2142-8144-8823-04B68D5CF1D8}" type="presParOf" srcId="{F431BA4D-605F-4943-B695-C7E593A6B2F1}" destId="{A840868C-19A3-0043-9A54-9E7A08F057E4}" srcOrd="1" destOrd="0" presId="urn:microsoft.com/office/officeart/2005/8/layout/hierarchy1"/>
    <dgm:cxn modelId="{5FC87F05-F9BF-684D-8291-D64DDAA92D71}" type="presParOf" srcId="{BE300928-3209-D14A-AC7B-66BBE23F04B0}" destId="{5DF35C30-2097-144D-9C37-C65DD1821044}" srcOrd="2" destOrd="0" presId="urn:microsoft.com/office/officeart/2005/8/layout/hierarchy1"/>
    <dgm:cxn modelId="{00B26E12-976F-234F-B032-D2FABCF89C51}" type="presParOf" srcId="{5DF35C30-2097-144D-9C37-C65DD1821044}" destId="{9F617939-608E-714F-9875-3B3F52B0F244}" srcOrd="0" destOrd="0" presId="urn:microsoft.com/office/officeart/2005/8/layout/hierarchy1"/>
    <dgm:cxn modelId="{75ECDFF5-FE46-E54E-AC94-E4D529F9B750}" type="presParOf" srcId="{9F617939-608E-714F-9875-3B3F52B0F244}" destId="{31DAF00D-6E0A-D342-8696-9D14BE501C78}" srcOrd="0" destOrd="0" presId="urn:microsoft.com/office/officeart/2005/8/layout/hierarchy1"/>
    <dgm:cxn modelId="{43D51F56-7E9A-0249-88FC-65606AC91C95}" type="presParOf" srcId="{9F617939-608E-714F-9875-3B3F52B0F244}" destId="{2CBCB889-A852-D145-8EF2-A94C47497EDB}" srcOrd="1" destOrd="0" presId="urn:microsoft.com/office/officeart/2005/8/layout/hierarchy1"/>
    <dgm:cxn modelId="{DCD08D65-D775-A44E-A5EE-9512CCCA9514}" type="presParOf" srcId="{5DF35C30-2097-144D-9C37-C65DD1821044}" destId="{036C4FCE-0F30-4240-957B-73E92390418C}" srcOrd="1" destOrd="0" presId="urn:microsoft.com/office/officeart/2005/8/layout/hierarchy1"/>
    <dgm:cxn modelId="{5BDC23BA-7578-7F41-8C08-B9A398872007}" type="presParOf" srcId="{BE300928-3209-D14A-AC7B-66BBE23F04B0}" destId="{BFD5ED11-10BD-CF49-A18D-56733455532C}" srcOrd="3" destOrd="0" presId="urn:microsoft.com/office/officeart/2005/8/layout/hierarchy1"/>
    <dgm:cxn modelId="{A73FB2D5-C3F7-A245-B4F6-6158B1419B84}" type="presParOf" srcId="{BFD5ED11-10BD-CF49-A18D-56733455532C}" destId="{4286F0E8-DC36-9640-8AE9-099039837526}" srcOrd="0" destOrd="0" presId="urn:microsoft.com/office/officeart/2005/8/layout/hierarchy1"/>
    <dgm:cxn modelId="{51646940-D467-4943-88AA-DDCD8D7758CD}" type="presParOf" srcId="{4286F0E8-DC36-9640-8AE9-099039837526}" destId="{F488FF04-C1F6-4046-8447-7E950193CB00}" srcOrd="0" destOrd="0" presId="urn:microsoft.com/office/officeart/2005/8/layout/hierarchy1"/>
    <dgm:cxn modelId="{D6DB96A7-10A9-B549-9781-DC2139FF205A}" type="presParOf" srcId="{4286F0E8-DC36-9640-8AE9-099039837526}" destId="{0D7326BF-5FC7-654B-AFD7-8CC4EACBCBF9}" srcOrd="1" destOrd="0" presId="urn:microsoft.com/office/officeart/2005/8/layout/hierarchy1"/>
    <dgm:cxn modelId="{427BADB3-7AD9-5249-826B-B8F9E22807BA}" type="presParOf" srcId="{BFD5ED11-10BD-CF49-A18D-56733455532C}" destId="{4BBAC070-601B-F242-9687-E6440006DB41}" srcOrd="1" destOrd="0" presId="urn:microsoft.com/office/officeart/2005/8/layout/hierarchy1"/>
    <dgm:cxn modelId="{0B735AA4-9050-7846-A902-FFEF264DE2CD}" type="presParOf" srcId="{BE300928-3209-D14A-AC7B-66BBE23F04B0}" destId="{E1027809-7C93-0249-9B9F-BE8A2237E1B9}" srcOrd="4" destOrd="0" presId="urn:microsoft.com/office/officeart/2005/8/layout/hierarchy1"/>
    <dgm:cxn modelId="{C1FFB5EA-D45D-FA4F-A015-B274ACFB4609}" type="presParOf" srcId="{E1027809-7C93-0249-9B9F-BE8A2237E1B9}" destId="{1F74F178-C808-C549-A02E-C97C9B0830DB}" srcOrd="0" destOrd="0" presId="urn:microsoft.com/office/officeart/2005/8/layout/hierarchy1"/>
    <dgm:cxn modelId="{800FE9AA-67B7-464B-B8A8-D1B99332D54D}" type="presParOf" srcId="{1F74F178-C808-C549-A02E-C97C9B0830DB}" destId="{A6634BAF-8D44-F240-AC19-14803F00502C}" srcOrd="0" destOrd="0" presId="urn:microsoft.com/office/officeart/2005/8/layout/hierarchy1"/>
    <dgm:cxn modelId="{D0E2E4E9-0770-7A40-BB7D-08BFC3EA7F06}" type="presParOf" srcId="{1F74F178-C808-C549-A02E-C97C9B0830DB}" destId="{6124B831-EDA8-724B-B0D4-3C72D00D1736}" srcOrd="1" destOrd="0" presId="urn:microsoft.com/office/officeart/2005/8/layout/hierarchy1"/>
    <dgm:cxn modelId="{9543B681-CC43-A246-82FF-119003C09549}" type="presParOf" srcId="{E1027809-7C93-0249-9B9F-BE8A2237E1B9}" destId="{F802D373-3085-4047-9CB3-096BAC7414D0}" srcOrd="1" destOrd="0" presId="urn:microsoft.com/office/officeart/2005/8/layout/hierarchy1"/>
    <dgm:cxn modelId="{B56B5DCC-85F9-1043-8E0B-F6ED60E2B447}" type="presParOf" srcId="{BE300928-3209-D14A-AC7B-66BBE23F04B0}" destId="{EFF9A3C1-CF81-464A-B5A5-F27767F06DC8}" srcOrd="5" destOrd="0" presId="urn:microsoft.com/office/officeart/2005/8/layout/hierarchy1"/>
    <dgm:cxn modelId="{E7377A9E-235C-8143-B1EE-F3CE9B535998}" type="presParOf" srcId="{EFF9A3C1-CF81-464A-B5A5-F27767F06DC8}" destId="{38AEE8BE-859D-8E47-9CA2-285478788B98}" srcOrd="0" destOrd="0" presId="urn:microsoft.com/office/officeart/2005/8/layout/hierarchy1"/>
    <dgm:cxn modelId="{F414A465-D63B-8E46-AAE0-976BCD4BC6B0}" type="presParOf" srcId="{38AEE8BE-859D-8E47-9CA2-285478788B98}" destId="{9674732D-62CE-1143-9EAD-07CFDBB4E33D}" srcOrd="0" destOrd="0" presId="urn:microsoft.com/office/officeart/2005/8/layout/hierarchy1"/>
    <dgm:cxn modelId="{B89FE781-093C-1344-AF38-6CEAC9526550}" type="presParOf" srcId="{38AEE8BE-859D-8E47-9CA2-285478788B98}" destId="{E31F8DC6-9499-4240-8C39-592ACFDF85FE}" srcOrd="1" destOrd="0" presId="urn:microsoft.com/office/officeart/2005/8/layout/hierarchy1"/>
    <dgm:cxn modelId="{91D54E95-3542-9047-8D10-2407250A6A1F}" type="presParOf" srcId="{EFF9A3C1-CF81-464A-B5A5-F27767F06DC8}" destId="{0D3E7903-368C-C444-8C96-25461B9CA0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9901D-1861-B245-A2F0-0C2257EB6377}">
      <dsp:nvSpPr>
        <dsp:cNvPr id="0" name=""/>
        <dsp:cNvSpPr/>
      </dsp:nvSpPr>
      <dsp:spPr>
        <a:xfrm>
          <a:off x="0" y="0"/>
          <a:ext cx="8722360" cy="9323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Les chats  vivent en moyenne 15 ans, ils peuvent avoir 6 à 8 petits par portée. </a:t>
          </a:r>
          <a:endParaRPr lang="en-US" sz="2500" kern="1200" dirty="0"/>
        </a:p>
      </dsp:txBody>
      <dsp:txXfrm>
        <a:off x="27307" y="27307"/>
        <a:ext cx="7716308" cy="877710"/>
      </dsp:txXfrm>
    </dsp:sp>
    <dsp:sp modelId="{E6B18683-5FC5-7F43-820F-FB433E4555FB}">
      <dsp:nvSpPr>
        <dsp:cNvPr id="0" name=""/>
        <dsp:cNvSpPr/>
      </dsp:nvSpPr>
      <dsp:spPr>
        <a:xfrm>
          <a:off x="769619" y="1087711"/>
          <a:ext cx="8722360" cy="9323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La gestation dure 2 mois. Ils peuvent  avoir 2 à 3 portées par an.</a:t>
          </a:r>
          <a:endParaRPr lang="en-US" sz="2500" kern="1200" dirty="0"/>
        </a:p>
      </dsp:txBody>
      <dsp:txXfrm>
        <a:off x="796926" y="1115018"/>
        <a:ext cx="7292115" cy="877710"/>
      </dsp:txXfrm>
    </dsp:sp>
    <dsp:sp modelId="{FFFCB623-80D8-F149-9800-436CE3407110}">
      <dsp:nvSpPr>
        <dsp:cNvPr id="0" name=""/>
        <dsp:cNvSpPr/>
      </dsp:nvSpPr>
      <dsp:spPr>
        <a:xfrm>
          <a:off x="1539239" y="2175423"/>
          <a:ext cx="8722360" cy="9323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/>
            <a:t>Les chats peuvent avoir des chatons durant 7 à 9 années de leurs vies.</a:t>
          </a:r>
          <a:endParaRPr lang="en-US" sz="2500" kern="1200"/>
        </a:p>
      </dsp:txBody>
      <dsp:txXfrm>
        <a:off x="1566546" y="2202730"/>
        <a:ext cx="7292115" cy="877710"/>
      </dsp:txXfrm>
    </dsp:sp>
    <dsp:sp modelId="{33D9B15D-C43D-5144-A3D8-3CB5A5DA96F7}">
      <dsp:nvSpPr>
        <dsp:cNvPr id="0" name=""/>
        <dsp:cNvSpPr/>
      </dsp:nvSpPr>
      <dsp:spPr>
        <a:xfrm>
          <a:off x="8116349" y="707012"/>
          <a:ext cx="606010" cy="6060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252701" y="707012"/>
        <a:ext cx="333306" cy="456023"/>
      </dsp:txXfrm>
    </dsp:sp>
    <dsp:sp modelId="{F5F593BA-5406-2D47-90CA-D44AE5220C17}">
      <dsp:nvSpPr>
        <dsp:cNvPr id="0" name=""/>
        <dsp:cNvSpPr/>
      </dsp:nvSpPr>
      <dsp:spPr>
        <a:xfrm>
          <a:off x="8885969" y="1788508"/>
          <a:ext cx="606010" cy="60601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022321" y="1788508"/>
        <a:ext cx="333306" cy="456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6261B-BC0A-7A4A-8091-F53C06D58C4B}">
      <dsp:nvSpPr>
        <dsp:cNvPr id="0" name=""/>
        <dsp:cNvSpPr/>
      </dsp:nvSpPr>
      <dsp:spPr>
        <a:xfrm>
          <a:off x="1252" y="1027898"/>
          <a:ext cx="1420490" cy="9020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3142D1-8BA9-C140-B8D1-56A46A6CB6FC}">
      <dsp:nvSpPr>
        <dsp:cNvPr id="0" name=""/>
        <dsp:cNvSpPr/>
      </dsp:nvSpPr>
      <dsp:spPr>
        <a:xfrm>
          <a:off x="159084" y="1177838"/>
          <a:ext cx="1420490" cy="9020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 ragboll </a:t>
          </a:r>
          <a:endParaRPr lang="en-US" sz="2400" kern="1200"/>
        </a:p>
      </dsp:txBody>
      <dsp:txXfrm>
        <a:off x="185503" y="1204257"/>
        <a:ext cx="1367652" cy="849173"/>
      </dsp:txXfrm>
    </dsp:sp>
    <dsp:sp modelId="{99B4047E-CA62-D14E-8A24-648271C724B6}">
      <dsp:nvSpPr>
        <dsp:cNvPr id="0" name=""/>
        <dsp:cNvSpPr/>
      </dsp:nvSpPr>
      <dsp:spPr>
        <a:xfrm>
          <a:off x="1737407" y="1027898"/>
          <a:ext cx="1420490" cy="9020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7C5E6-AC67-BB47-81A3-89F037D6634A}">
      <dsp:nvSpPr>
        <dsp:cNvPr id="0" name=""/>
        <dsp:cNvSpPr/>
      </dsp:nvSpPr>
      <dsp:spPr>
        <a:xfrm>
          <a:off x="1895239" y="1177838"/>
          <a:ext cx="1420490" cy="9020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 ayssin</a:t>
          </a:r>
          <a:endParaRPr lang="en-US" sz="2400" kern="1200"/>
        </a:p>
      </dsp:txBody>
      <dsp:txXfrm>
        <a:off x="1921658" y="1204257"/>
        <a:ext cx="1367652" cy="849173"/>
      </dsp:txXfrm>
    </dsp:sp>
    <dsp:sp modelId="{31DAF00D-6E0A-D342-8696-9D14BE501C78}">
      <dsp:nvSpPr>
        <dsp:cNvPr id="0" name=""/>
        <dsp:cNvSpPr/>
      </dsp:nvSpPr>
      <dsp:spPr>
        <a:xfrm>
          <a:off x="3473561" y="1027898"/>
          <a:ext cx="1420490" cy="9020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BCB889-A852-D145-8EF2-A94C47497EDB}">
      <dsp:nvSpPr>
        <dsp:cNvPr id="0" name=""/>
        <dsp:cNvSpPr/>
      </dsp:nvSpPr>
      <dsp:spPr>
        <a:xfrm>
          <a:off x="3631393" y="1177838"/>
          <a:ext cx="1420490" cy="9020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 maine coon</a:t>
          </a:r>
          <a:endParaRPr lang="en-US" sz="2400" kern="1200"/>
        </a:p>
      </dsp:txBody>
      <dsp:txXfrm>
        <a:off x="3657812" y="1204257"/>
        <a:ext cx="1367652" cy="849173"/>
      </dsp:txXfrm>
    </dsp:sp>
    <dsp:sp modelId="{F488FF04-C1F6-4046-8447-7E950193CB00}">
      <dsp:nvSpPr>
        <dsp:cNvPr id="0" name=""/>
        <dsp:cNvSpPr/>
      </dsp:nvSpPr>
      <dsp:spPr>
        <a:xfrm>
          <a:off x="5209716" y="1027898"/>
          <a:ext cx="1420490" cy="9020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326BF-5FC7-654B-AFD7-8CC4EACBCBF9}">
      <dsp:nvSpPr>
        <dsp:cNvPr id="0" name=""/>
        <dsp:cNvSpPr/>
      </dsp:nvSpPr>
      <dsp:spPr>
        <a:xfrm>
          <a:off x="5367548" y="1177838"/>
          <a:ext cx="1420490" cy="9020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 burmese</a:t>
          </a:r>
          <a:endParaRPr lang="en-US" sz="2400" kern="1200"/>
        </a:p>
      </dsp:txBody>
      <dsp:txXfrm>
        <a:off x="5393967" y="1204257"/>
        <a:ext cx="1367652" cy="849173"/>
      </dsp:txXfrm>
    </dsp:sp>
    <dsp:sp modelId="{A6634BAF-8D44-F240-AC19-14803F00502C}">
      <dsp:nvSpPr>
        <dsp:cNvPr id="0" name=""/>
        <dsp:cNvSpPr/>
      </dsp:nvSpPr>
      <dsp:spPr>
        <a:xfrm>
          <a:off x="6945870" y="1027898"/>
          <a:ext cx="1420490" cy="9020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4B831-EDA8-724B-B0D4-3C72D00D1736}">
      <dsp:nvSpPr>
        <dsp:cNvPr id="0" name=""/>
        <dsp:cNvSpPr/>
      </dsp:nvSpPr>
      <dsp:spPr>
        <a:xfrm>
          <a:off x="7103702" y="1177838"/>
          <a:ext cx="1420490" cy="9020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 bombay</a:t>
          </a:r>
          <a:endParaRPr lang="en-US" sz="2400" kern="1200"/>
        </a:p>
      </dsp:txBody>
      <dsp:txXfrm>
        <a:off x="7130121" y="1204257"/>
        <a:ext cx="1367652" cy="849173"/>
      </dsp:txXfrm>
    </dsp:sp>
    <dsp:sp modelId="{9674732D-62CE-1143-9EAD-07CFDBB4E33D}">
      <dsp:nvSpPr>
        <dsp:cNvPr id="0" name=""/>
        <dsp:cNvSpPr/>
      </dsp:nvSpPr>
      <dsp:spPr>
        <a:xfrm>
          <a:off x="8682025" y="1027898"/>
          <a:ext cx="1420490" cy="9020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F8DC6-9499-4240-8C39-592ACFDF85FE}">
      <dsp:nvSpPr>
        <dsp:cNvPr id="0" name=""/>
        <dsp:cNvSpPr/>
      </dsp:nvSpPr>
      <dsp:spPr>
        <a:xfrm>
          <a:off x="8839857" y="1177838"/>
          <a:ext cx="1420490" cy="9020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 syberien </a:t>
          </a:r>
          <a:endParaRPr lang="en-US" sz="2400" kern="1200"/>
        </a:p>
      </dsp:txBody>
      <dsp:txXfrm>
        <a:off x="8866276" y="1204257"/>
        <a:ext cx="1367652" cy="849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7/3/24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7/3/24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7/3/24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Cha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os plan d’un nez de chat">
            <a:extLst>
              <a:ext uri="{FF2B5EF4-FFF2-40B4-BE49-F238E27FC236}">
                <a16:creationId xmlns:a16="http://schemas.microsoft.com/office/drawing/2014/main" id="{4174AE67-B868-493A-3637-09B85EEF34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681" b="959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F0E0C44-D131-C6E2-C1CC-4FABE9EE2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noFill/>
          <a:ln w="38100" cap="sq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fr-FR">
                <a:solidFill>
                  <a:schemeClr val="tx1"/>
                </a:solidFill>
              </a:rPr>
              <a:t>Les chats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52E2C-4B45-77BF-79D5-FDB49223F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tx1"/>
                </a:solidFill>
              </a:rPr>
              <a:t>Lana zitouni</a:t>
            </a:r>
          </a:p>
        </p:txBody>
      </p:sp>
    </p:spTree>
    <p:extLst>
      <p:ext uri="{BB962C8B-B14F-4D97-AF65-F5344CB8AC3E}">
        <p14:creationId xmlns:p14="http://schemas.microsoft.com/office/powerpoint/2010/main" val="102726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2AD7556-C90D-4946-8E4E-1E79D5B3D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B0CC56-54B2-4AE0-87C5-296E78A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5"/>
            <a:ext cx="12192000" cy="26151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2FAE263-9A00-A1B3-A4C8-66E46627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3418891"/>
            <a:ext cx="8991600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Merci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8B3C41-54EE-AFBF-8BD6-D73BE777D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5194" y="5384691"/>
            <a:ext cx="6801612" cy="73697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Lana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Zitouni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0B8943-8F79-47BA-69F2-68C18D2944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833" b="12167"/>
          <a:stretch/>
        </p:blipFill>
        <p:spPr>
          <a:xfrm>
            <a:off x="3912569" y="640079"/>
            <a:ext cx="4366862" cy="245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6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ton curieux apparaissant sur le bas de l’image">
            <a:extLst>
              <a:ext uri="{FF2B5EF4-FFF2-40B4-BE49-F238E27FC236}">
                <a16:creationId xmlns:a16="http://schemas.microsoft.com/office/drawing/2014/main" id="{A2708A41-C379-81A7-8580-DC2EA5DB10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28" b="-2"/>
          <a:stretch/>
        </p:blipFill>
        <p:spPr>
          <a:xfrm>
            <a:off x="20" y="10"/>
            <a:ext cx="7537684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7478B6D-3D38-BA88-941F-A5BF8CA0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344" y="2841380"/>
            <a:ext cx="5928360" cy="1074637"/>
          </a:xfrm>
          <a:solidFill>
            <a:schemeClr val="bg1">
              <a:alpha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Sommaire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D8C857-9447-4941-8520-9A44A926F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674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7589CE-8048-749E-3747-66B1060B6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2273" y="973600"/>
            <a:ext cx="3374136" cy="49242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FFFFFF"/>
                </a:solidFill>
              </a:rPr>
              <a:t>L’anatomie des chats</a:t>
            </a:r>
          </a:p>
          <a:p>
            <a:pPr marL="0" indent="0">
              <a:buNone/>
            </a:pPr>
            <a:r>
              <a:rPr lang="fr-FR" dirty="0">
                <a:solidFill>
                  <a:srgbClr val="FFFFFF"/>
                </a:solidFill>
              </a:rPr>
              <a:t>La reproduction</a:t>
            </a:r>
          </a:p>
          <a:p>
            <a:pPr marL="0" indent="0">
              <a:buNone/>
            </a:pPr>
            <a:r>
              <a:rPr lang="fr-FR" dirty="0">
                <a:solidFill>
                  <a:srgbClr val="FFFFFF"/>
                </a:solidFill>
              </a:rPr>
              <a:t>Les races de chat </a:t>
            </a:r>
          </a:p>
          <a:p>
            <a:pPr marL="0" indent="0">
              <a:buNone/>
            </a:pPr>
            <a:r>
              <a:rPr lang="fr-FR" dirty="0">
                <a:solidFill>
                  <a:srgbClr val="FFFFFF"/>
                </a:solidFill>
              </a:rPr>
              <a:t>La plus belle race de chat</a:t>
            </a:r>
          </a:p>
          <a:p>
            <a:pPr marL="0" indent="0">
              <a:buNone/>
            </a:pPr>
            <a:r>
              <a:rPr lang="fr-FR" dirty="0">
                <a:solidFill>
                  <a:srgbClr val="FFFFFF"/>
                </a:solidFill>
              </a:rPr>
              <a:t>Les aliments qu’un chat et chaton doit manger</a:t>
            </a:r>
          </a:p>
          <a:p>
            <a:pPr marL="0" indent="0">
              <a:buNone/>
            </a:pPr>
            <a:r>
              <a:rPr lang="fr-FR" dirty="0">
                <a:solidFill>
                  <a:srgbClr val="FFFFFF"/>
                </a:solidFill>
              </a:rPr>
              <a:t>Les chats</a:t>
            </a:r>
          </a:p>
          <a:p>
            <a:pPr marL="0" indent="0">
              <a:buNone/>
            </a:pPr>
            <a:r>
              <a:rPr lang="fr-FR" dirty="0">
                <a:solidFill>
                  <a:srgbClr val="FFFFFF"/>
                </a:solidFill>
              </a:rPr>
              <a:t>Quiz</a:t>
            </a:r>
          </a:p>
          <a:p>
            <a:pPr marL="0" indent="0">
              <a:buNone/>
            </a:pP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050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3E5669-8F4F-4A14-5ABD-C5B37384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L’anatomie</a:t>
            </a:r>
          </a:p>
        </p:txBody>
      </p:sp>
      <p:pic>
        <p:nvPicPr>
          <p:cNvPr id="5" name="Espace réservé du contenu 4" descr="Une image contenant dessin, mammifère, Silhouette d’animal, clipart&#10;&#10;Description générée automatiquement">
            <a:extLst>
              <a:ext uri="{FF2B5EF4-FFF2-40B4-BE49-F238E27FC236}">
                <a16:creationId xmlns:a16="http://schemas.microsoft.com/office/drawing/2014/main" id="{D928C12C-0C58-8057-F19A-E36C57BD34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58671" y="2638044"/>
            <a:ext cx="7474657" cy="310198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3A0873A-0162-F293-1CDA-146B0E5FCA52}"/>
              </a:ext>
            </a:extLst>
          </p:cNvPr>
          <p:cNvSpPr txBox="1"/>
          <p:nvPr/>
        </p:nvSpPr>
        <p:spPr>
          <a:xfrm>
            <a:off x="7154390" y="5539972"/>
            <a:ext cx="267893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fr-FR" sz="700">
                <a:solidFill>
                  <a:srgbClr val="FFFFFF"/>
                </a:solidFill>
                <a:hlinkClick r:id="rId3" tooltip="https://fr.wikipedia.org/wiki/Cha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Cette photo</a:t>
            </a:r>
            <a:r>
              <a:rPr lang="fr-FR" sz="700">
                <a:solidFill>
                  <a:srgbClr val="FFFFFF"/>
                </a:solidFill>
              </a:rPr>
              <a:t> par Auteur inconnu est soumise à la licence </a:t>
            </a:r>
            <a:r>
              <a:rPr lang="fr-FR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fr-F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2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26ED95-A884-45BC-33E1-765704FDC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fr-FR" dirty="0"/>
              <a:t>La reproduction</a:t>
            </a:r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:a16="http://schemas.microsoft.com/office/drawing/2014/main" id="{9C513C9C-0A48-4825-A190-908652B788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696104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3249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379FA1-A333-4E9D-3C17-53C8C811D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fr-FR" dirty="0"/>
              <a:t>Les races de chats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42AACC7C-4468-37A5-8ABD-F690CB8E59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698393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003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5E232-751C-51A8-7CC8-2BD1D9D1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672" y="978776"/>
            <a:ext cx="4486656" cy="1174991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400"/>
              <a:t>La plus belle race de chat</a:t>
            </a:r>
          </a:p>
        </p:txBody>
      </p:sp>
      <p:pic>
        <p:nvPicPr>
          <p:cNvPr id="6" name="Picture 4" descr="Chat qui fixe">
            <a:extLst>
              <a:ext uri="{FF2B5EF4-FFF2-40B4-BE49-F238E27FC236}">
                <a16:creationId xmlns:a16="http://schemas.microsoft.com/office/drawing/2014/main" id="{3A000853-88F1-9BDA-C17B-5C2037BB25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29" r="26128" b="-1"/>
          <a:stretch/>
        </p:blipFill>
        <p:spPr>
          <a:xfrm>
            <a:off x="20" y="10"/>
            <a:ext cx="6086621" cy="685799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056A7B-3C17-AFDC-1DBF-24A4E1D95712}"/>
              </a:ext>
            </a:extLst>
          </p:cNvPr>
          <p:cNvSpPr>
            <a:spLocks/>
          </p:cNvSpPr>
          <p:nvPr/>
        </p:nvSpPr>
        <p:spPr>
          <a:xfrm>
            <a:off x="6900672" y="2640692"/>
            <a:ext cx="4486656" cy="3255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spcBef>
                <a:spcPts val="10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plus belle race de chat est le persan car on dit que celui-ci a une originalité</a:t>
            </a:r>
          </a:p>
          <a:p>
            <a:pPr indent="-228600" defTabSz="914400">
              <a:spcBef>
                <a:spcPts val="10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car d’après les médias il ressemble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à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une  grosse peluche et ça fait craquer des personnes  jusqu’à les adopter et nous voyons aussi que cette race et la plus ancienne de  toutes  les races sur terre.</a:t>
            </a:r>
          </a:p>
        </p:txBody>
      </p:sp>
    </p:spTree>
    <p:extLst>
      <p:ext uri="{BB962C8B-B14F-4D97-AF65-F5344CB8AC3E}">
        <p14:creationId xmlns:p14="http://schemas.microsoft.com/office/powerpoint/2010/main" val="45993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6DB10B-9F1F-94AF-3486-E68D77C70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aliments qu’un chat doit manger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0F5410-4CFA-6989-92EF-CEC4D6A67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doit manger des croquettes et du pâté ,ceux-ci sont très important pour un chat </a:t>
            </a:r>
          </a:p>
          <a:p>
            <a:r>
              <a:rPr lang="fr-FR" dirty="0"/>
              <a:t>Il y aussi quelques friandises par exemple quand il obéit  à un ordre et donc il gagne une friandise pour récompense.</a:t>
            </a:r>
          </a:p>
          <a:p>
            <a:r>
              <a:rPr lang="fr-FR" dirty="0"/>
              <a:t>Un chat a besoin d’eau mais ne donnez surtout pas de lait à un chat car vous croyez sûrement que les chats aiment le lait alors que non.</a:t>
            </a:r>
          </a:p>
        </p:txBody>
      </p:sp>
    </p:spTree>
    <p:extLst>
      <p:ext uri="{BB962C8B-B14F-4D97-AF65-F5344CB8AC3E}">
        <p14:creationId xmlns:p14="http://schemas.microsoft.com/office/powerpoint/2010/main" val="81861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9AB96AC-9506-3387-4FDF-B8310E47D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fr-FR" sz="3000" dirty="0">
                <a:solidFill>
                  <a:srgbClr val="FFFFFF"/>
                </a:solidFill>
              </a:rPr>
              <a:t>Les chats</a:t>
            </a:r>
          </a:p>
        </p:txBody>
      </p:sp>
      <p:sp>
        <p:nvSpPr>
          <p:cNvPr id="24" name="Espace réservé du contenu 2">
            <a:extLst>
              <a:ext uri="{FF2B5EF4-FFF2-40B4-BE49-F238E27FC236}">
                <a16:creationId xmlns:a16="http://schemas.microsoft.com/office/drawing/2014/main" id="{CF6F42B7-97F0-78E7-999E-E6159DC20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fr-FR" dirty="0"/>
              <a:t>Les chats sont des mammifères carnivores . Appelé chatte dans le cas d’une femelle , les chats marquent leurs territoires en urinant dessus ou en griffant </a:t>
            </a:r>
          </a:p>
          <a:p>
            <a:r>
              <a:rPr lang="fr-FR" dirty="0"/>
              <a:t>Les dorent en moyennes 13 heures par jour </a:t>
            </a:r>
          </a:p>
          <a:p>
            <a:r>
              <a:rPr lang="fr-FR" dirty="0"/>
              <a:t>Les chats mangent des souris et oiseaux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7560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haton sur un canapé">
            <a:extLst>
              <a:ext uri="{FF2B5EF4-FFF2-40B4-BE49-F238E27FC236}">
                <a16:creationId xmlns:a16="http://schemas.microsoft.com/office/drawing/2014/main" id="{5E33C8F1-87F7-BD95-6FA4-C7B0EE031D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67" r="12633" b="-1"/>
          <a:stretch/>
        </p:blipFill>
        <p:spPr>
          <a:xfrm>
            <a:off x="4650909" y="10"/>
            <a:ext cx="7541090" cy="68579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AF8B4B1-6886-C939-821A-7C042A46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fr-FR">
                <a:solidFill>
                  <a:schemeClr val="bg1"/>
                </a:solidFill>
              </a:rPr>
              <a:t>quiz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EB9C7F-78C1-0A48-7C1B-8F09A62EE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</a:rPr>
              <a:t>Quelle est la plus belle race de chat ?</a:t>
            </a:r>
          </a:p>
          <a:p>
            <a:r>
              <a:rPr lang="fr-FR">
                <a:solidFill>
                  <a:schemeClr val="bg1"/>
                </a:solidFill>
              </a:rPr>
              <a:t>Citez-moi 2 races de chat ?</a:t>
            </a:r>
          </a:p>
          <a:p>
            <a:r>
              <a:rPr lang="fr-FR">
                <a:solidFill>
                  <a:schemeClr val="bg1"/>
                </a:solidFill>
              </a:rPr>
              <a:t>Un chat vit en moyenne combien de temps ?</a:t>
            </a:r>
          </a:p>
          <a:p>
            <a:r>
              <a:rPr lang="fr-FR">
                <a:solidFill>
                  <a:schemeClr val="bg1"/>
                </a:solidFill>
              </a:rPr>
              <a:t>Combien de petits chatons peut avoir un chat à chaque gestation ?</a:t>
            </a:r>
          </a:p>
        </p:txBody>
      </p:sp>
    </p:spTree>
    <p:extLst>
      <p:ext uri="{BB962C8B-B14F-4D97-AF65-F5344CB8AC3E}">
        <p14:creationId xmlns:p14="http://schemas.microsoft.com/office/powerpoint/2010/main" val="439715726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209</TotalTime>
  <Words>329</Words>
  <Application>Microsoft Macintosh PowerPoint</Application>
  <PresentationFormat>Grand écran</PresentationFormat>
  <Paragraphs>41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Colis</vt:lpstr>
      <vt:lpstr>Les chats</vt:lpstr>
      <vt:lpstr>Sommaire </vt:lpstr>
      <vt:lpstr>L’anatomie</vt:lpstr>
      <vt:lpstr>La reproduction</vt:lpstr>
      <vt:lpstr>Les races de chats</vt:lpstr>
      <vt:lpstr>La plus belle race de chat</vt:lpstr>
      <vt:lpstr>Les aliments qu’un chat doit manger</vt:lpstr>
      <vt:lpstr>Les chats</vt:lpstr>
      <vt:lpstr>quiz</vt:lpstr>
      <vt:lpstr>Merci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chats</dc:title>
  <dc:creator>samy Zitouni</dc:creator>
  <cp:lastModifiedBy>samy Zitouni</cp:lastModifiedBy>
  <cp:revision>5</cp:revision>
  <dcterms:created xsi:type="dcterms:W3CDTF">2024-06-30T19:21:51Z</dcterms:created>
  <dcterms:modified xsi:type="dcterms:W3CDTF">2024-07-03T17:59:07Z</dcterms:modified>
</cp:coreProperties>
</file>