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72" r:id="rId8"/>
    <p:sldId id="273" r:id="rId9"/>
    <p:sldId id="262" r:id="rId10"/>
    <p:sldId id="263" r:id="rId11"/>
    <p:sldId id="264" r:id="rId12"/>
    <p:sldId id="265" r:id="rId13"/>
    <p:sldId id="266" r:id="rId14"/>
    <p:sldId id="267" r:id="rId15"/>
    <p:sldId id="268" r:id="rId16"/>
    <p:sldId id="269" r:id="rId17"/>
    <p:sldId id="271" r:id="rId18"/>
    <p:sldId id="270"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04C15-133F-4D85-8445-931B9441D91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3D0A6D4-7F8E-4BE2-B6A2-A45735ECA487}">
      <dgm:prSet custT="1"/>
      <dgm:spPr/>
      <dgm:t>
        <a:bodyPr/>
        <a:lstStyle/>
        <a:p>
          <a:pPr>
            <a:lnSpc>
              <a:spcPct val="100000"/>
            </a:lnSpc>
          </a:pPr>
          <a:r>
            <a:rPr lang="fr-FR" sz="1600" dirty="0"/>
            <a:t>Quelle est la capital du Brésil ?</a:t>
          </a:r>
          <a:endParaRPr lang="en-US" sz="1600" dirty="0"/>
        </a:p>
      </dgm:t>
    </dgm:pt>
    <dgm:pt modelId="{F4C282F8-0C1D-41B7-A6DD-C4729E966729}" type="parTrans" cxnId="{58D0E631-6199-4ABD-BAEE-C7F7B1E29202}">
      <dgm:prSet/>
      <dgm:spPr/>
      <dgm:t>
        <a:bodyPr/>
        <a:lstStyle/>
        <a:p>
          <a:endParaRPr lang="en-US"/>
        </a:p>
      </dgm:t>
    </dgm:pt>
    <dgm:pt modelId="{842A84DD-5C88-47D7-BC0F-AA6906B73200}" type="sibTrans" cxnId="{58D0E631-6199-4ABD-BAEE-C7F7B1E29202}">
      <dgm:prSet/>
      <dgm:spPr/>
      <dgm:t>
        <a:bodyPr/>
        <a:lstStyle/>
        <a:p>
          <a:endParaRPr lang="en-US"/>
        </a:p>
      </dgm:t>
    </dgm:pt>
    <dgm:pt modelId="{DBAE0CC5-8794-4AF4-90A5-945EC595E815}">
      <dgm:prSet custT="1"/>
      <dgm:spPr/>
      <dgm:t>
        <a:bodyPr/>
        <a:lstStyle/>
        <a:p>
          <a:pPr>
            <a:lnSpc>
              <a:spcPct val="100000"/>
            </a:lnSpc>
          </a:pPr>
          <a:r>
            <a:rPr lang="fr-FR" sz="1600" dirty="0"/>
            <a:t>Comment dit on bonjours et au revoir </a:t>
          </a:r>
          <a:r>
            <a:rPr lang="fr-FR" sz="1100" dirty="0"/>
            <a:t>?</a:t>
          </a:r>
          <a:endParaRPr lang="en-US" sz="1100" dirty="0"/>
        </a:p>
      </dgm:t>
    </dgm:pt>
    <dgm:pt modelId="{85A17BD6-C6A6-4347-9BD2-72845D8638D5}" type="parTrans" cxnId="{50C71F63-FF8F-47FB-BEED-7F877BD6F579}">
      <dgm:prSet/>
      <dgm:spPr/>
      <dgm:t>
        <a:bodyPr/>
        <a:lstStyle/>
        <a:p>
          <a:endParaRPr lang="en-US"/>
        </a:p>
      </dgm:t>
    </dgm:pt>
    <dgm:pt modelId="{626B4E9C-46B3-41EB-8FF1-8FD1AADC0D75}" type="sibTrans" cxnId="{50C71F63-FF8F-47FB-BEED-7F877BD6F579}">
      <dgm:prSet/>
      <dgm:spPr/>
      <dgm:t>
        <a:bodyPr/>
        <a:lstStyle/>
        <a:p>
          <a:endParaRPr lang="en-US"/>
        </a:p>
      </dgm:t>
    </dgm:pt>
    <dgm:pt modelId="{739428C1-515F-443F-822C-00531B0937C8}">
      <dgm:prSet custT="1"/>
      <dgm:spPr/>
      <dgm:t>
        <a:bodyPr/>
        <a:lstStyle/>
        <a:p>
          <a:pPr>
            <a:lnSpc>
              <a:spcPct val="100000"/>
            </a:lnSpc>
          </a:pPr>
          <a:r>
            <a:rPr lang="fr-FR" sz="1600" dirty="0" err="1"/>
            <a:t>Sitez</a:t>
          </a:r>
          <a:r>
            <a:rPr lang="fr-FR" sz="1600"/>
            <a:t> nous </a:t>
          </a:r>
          <a:r>
            <a:rPr lang="fr-FR" sz="1600" dirty="0"/>
            <a:t>les trois couleurs du drapeau </a:t>
          </a:r>
          <a:r>
            <a:rPr lang="fr-FR" sz="1600" dirty="0" err="1"/>
            <a:t>bresilien</a:t>
          </a:r>
          <a:endParaRPr lang="en-US" sz="1600" dirty="0"/>
        </a:p>
      </dgm:t>
    </dgm:pt>
    <dgm:pt modelId="{D96E07A3-8A5A-4280-8E71-62170466A5A5}" type="parTrans" cxnId="{E2D7F392-6219-42C7-947F-49E149F90722}">
      <dgm:prSet/>
      <dgm:spPr/>
      <dgm:t>
        <a:bodyPr/>
        <a:lstStyle/>
        <a:p>
          <a:endParaRPr lang="en-US"/>
        </a:p>
      </dgm:t>
    </dgm:pt>
    <dgm:pt modelId="{6E97F006-E5D4-41FA-9717-CA1BD5117874}" type="sibTrans" cxnId="{E2D7F392-6219-42C7-947F-49E149F90722}">
      <dgm:prSet/>
      <dgm:spPr/>
      <dgm:t>
        <a:bodyPr/>
        <a:lstStyle/>
        <a:p>
          <a:endParaRPr lang="en-US"/>
        </a:p>
      </dgm:t>
    </dgm:pt>
    <dgm:pt modelId="{9D8EAB4B-4788-465F-A060-C0291EC7613C}">
      <dgm:prSet custT="1"/>
      <dgm:spPr/>
      <dgm:t>
        <a:bodyPr/>
        <a:lstStyle/>
        <a:p>
          <a:pPr>
            <a:lnSpc>
              <a:spcPct val="100000"/>
            </a:lnSpc>
          </a:pPr>
          <a:r>
            <a:rPr lang="fr-FR" sz="1600" dirty="0" err="1"/>
            <a:t>Sitez</a:t>
          </a:r>
          <a:r>
            <a:rPr lang="fr-FR" sz="1600" dirty="0"/>
            <a:t> nous 2 traditions</a:t>
          </a:r>
          <a:endParaRPr lang="en-US" sz="1600" dirty="0"/>
        </a:p>
      </dgm:t>
    </dgm:pt>
    <dgm:pt modelId="{2482076A-DD9D-4091-AD74-CAE18AEC48E1}" type="parTrans" cxnId="{6962EA45-3984-4DCD-9927-A0CC9187F16A}">
      <dgm:prSet/>
      <dgm:spPr/>
      <dgm:t>
        <a:bodyPr/>
        <a:lstStyle/>
        <a:p>
          <a:endParaRPr lang="en-US"/>
        </a:p>
      </dgm:t>
    </dgm:pt>
    <dgm:pt modelId="{BB0FBB3F-C781-421D-A7E7-E71892C38544}" type="sibTrans" cxnId="{6962EA45-3984-4DCD-9927-A0CC9187F16A}">
      <dgm:prSet/>
      <dgm:spPr/>
      <dgm:t>
        <a:bodyPr/>
        <a:lstStyle/>
        <a:p>
          <a:endParaRPr lang="en-US"/>
        </a:p>
      </dgm:t>
    </dgm:pt>
    <dgm:pt modelId="{13607F6D-AF61-44EF-B588-16FCFD3100E6}">
      <dgm:prSet custT="1"/>
      <dgm:spPr/>
      <dgm:t>
        <a:bodyPr/>
        <a:lstStyle/>
        <a:p>
          <a:pPr>
            <a:lnSpc>
              <a:spcPct val="100000"/>
            </a:lnSpc>
          </a:pPr>
          <a:r>
            <a:rPr lang="fr-FR" sz="1600" dirty="0"/>
            <a:t>Qui a </a:t>
          </a:r>
          <a:r>
            <a:rPr lang="fr-FR" sz="1600" dirty="0" err="1"/>
            <a:t>decouvert</a:t>
          </a:r>
          <a:r>
            <a:rPr lang="fr-FR" sz="1600" dirty="0"/>
            <a:t> le Brésil ?</a:t>
          </a:r>
          <a:endParaRPr lang="en-US" sz="1600" dirty="0"/>
        </a:p>
      </dgm:t>
    </dgm:pt>
    <dgm:pt modelId="{F446E166-A7CB-4969-866C-5B95E7F18844}" type="parTrans" cxnId="{75339227-E108-4F7C-BA54-C7819CEA8E90}">
      <dgm:prSet/>
      <dgm:spPr/>
      <dgm:t>
        <a:bodyPr/>
        <a:lstStyle/>
        <a:p>
          <a:endParaRPr lang="en-US"/>
        </a:p>
      </dgm:t>
    </dgm:pt>
    <dgm:pt modelId="{7FCCD237-1D8D-4F2F-A469-FFC23BAEA732}" type="sibTrans" cxnId="{75339227-E108-4F7C-BA54-C7819CEA8E90}">
      <dgm:prSet/>
      <dgm:spPr/>
      <dgm:t>
        <a:bodyPr/>
        <a:lstStyle/>
        <a:p>
          <a:endParaRPr lang="en-US"/>
        </a:p>
      </dgm:t>
    </dgm:pt>
    <dgm:pt modelId="{5F977A23-035C-4289-9118-D37787D2A45B}">
      <dgm:prSet custT="1"/>
      <dgm:spPr/>
      <dgm:t>
        <a:bodyPr/>
        <a:lstStyle/>
        <a:p>
          <a:pPr>
            <a:lnSpc>
              <a:spcPct val="100000"/>
            </a:lnSpc>
          </a:pPr>
          <a:r>
            <a:rPr lang="fr-FR" sz="1600" dirty="0"/>
            <a:t>Comment dit on ca va en </a:t>
          </a:r>
          <a:r>
            <a:rPr lang="fr-FR" sz="1600" dirty="0" err="1"/>
            <a:t>bresilien</a:t>
          </a:r>
          <a:r>
            <a:rPr lang="fr-FR" sz="1600" dirty="0"/>
            <a:t> </a:t>
          </a:r>
          <a:r>
            <a:rPr lang="fr-FR" sz="1300" dirty="0"/>
            <a:t>?</a:t>
          </a:r>
          <a:endParaRPr lang="en-US" sz="1300" dirty="0"/>
        </a:p>
      </dgm:t>
    </dgm:pt>
    <dgm:pt modelId="{8DFFBA4E-4BB5-4A87-AF82-9A6CA4364B5C}" type="parTrans" cxnId="{A37FF778-2FA3-47D5-BD3E-DD16E86519EC}">
      <dgm:prSet/>
      <dgm:spPr/>
      <dgm:t>
        <a:bodyPr/>
        <a:lstStyle/>
        <a:p>
          <a:endParaRPr lang="en-US"/>
        </a:p>
      </dgm:t>
    </dgm:pt>
    <dgm:pt modelId="{60BD3463-3747-4E4D-B0A2-CE4E8714FC39}" type="sibTrans" cxnId="{A37FF778-2FA3-47D5-BD3E-DD16E86519EC}">
      <dgm:prSet/>
      <dgm:spPr/>
      <dgm:t>
        <a:bodyPr/>
        <a:lstStyle/>
        <a:p>
          <a:endParaRPr lang="en-US"/>
        </a:p>
      </dgm:t>
    </dgm:pt>
    <dgm:pt modelId="{1A67BCAB-06A3-45E5-8643-C4BA394B8053}" type="pres">
      <dgm:prSet presAssocID="{E2D04C15-133F-4D85-8445-931B9441D911}" presName="root" presStyleCnt="0">
        <dgm:presLayoutVars>
          <dgm:dir/>
          <dgm:resizeHandles val="exact"/>
        </dgm:presLayoutVars>
      </dgm:prSet>
      <dgm:spPr/>
    </dgm:pt>
    <dgm:pt modelId="{6F9B45F6-D58E-4438-AA1D-CA2DA1D06C4E}" type="pres">
      <dgm:prSet presAssocID="{33D0A6D4-7F8E-4BE2-B6A2-A45735ECA487}" presName="compNode" presStyleCnt="0"/>
      <dgm:spPr/>
    </dgm:pt>
    <dgm:pt modelId="{76170810-C42D-4041-8CE6-51A2CE22B030}" type="pres">
      <dgm:prSet presAssocID="{33D0A6D4-7F8E-4BE2-B6A2-A45735ECA48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2151DBA4-8ECA-469C-BA20-DB97466EF2CA}" type="pres">
      <dgm:prSet presAssocID="{33D0A6D4-7F8E-4BE2-B6A2-A45735ECA487}" presName="spaceRect" presStyleCnt="0"/>
      <dgm:spPr/>
    </dgm:pt>
    <dgm:pt modelId="{9174709B-EF5B-499C-834A-25AE06217252}" type="pres">
      <dgm:prSet presAssocID="{33D0A6D4-7F8E-4BE2-B6A2-A45735ECA487}" presName="textRect" presStyleLbl="revTx" presStyleIdx="0" presStyleCnt="6">
        <dgm:presLayoutVars>
          <dgm:chMax val="1"/>
          <dgm:chPref val="1"/>
        </dgm:presLayoutVars>
      </dgm:prSet>
      <dgm:spPr/>
    </dgm:pt>
    <dgm:pt modelId="{A6A32AFA-50DF-4259-9000-E497F058F3CB}" type="pres">
      <dgm:prSet presAssocID="{842A84DD-5C88-47D7-BC0F-AA6906B73200}" presName="sibTrans" presStyleCnt="0"/>
      <dgm:spPr/>
    </dgm:pt>
    <dgm:pt modelId="{AB6DC542-ABE4-43C1-8B95-6AD6506009C1}" type="pres">
      <dgm:prSet presAssocID="{DBAE0CC5-8794-4AF4-90A5-945EC595E815}" presName="compNode" presStyleCnt="0"/>
      <dgm:spPr/>
    </dgm:pt>
    <dgm:pt modelId="{8F70D838-7773-4150-B0CC-F17C269213BB}" type="pres">
      <dgm:prSet presAssocID="{DBAE0CC5-8794-4AF4-90A5-945EC595E81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F54CE69-C3AD-4694-92EE-F4B5E0BE6AF5}" type="pres">
      <dgm:prSet presAssocID="{DBAE0CC5-8794-4AF4-90A5-945EC595E815}" presName="spaceRect" presStyleCnt="0"/>
      <dgm:spPr/>
    </dgm:pt>
    <dgm:pt modelId="{E2612467-E052-4C63-B505-95B3E58E8E6D}" type="pres">
      <dgm:prSet presAssocID="{DBAE0CC5-8794-4AF4-90A5-945EC595E815}" presName="textRect" presStyleLbl="revTx" presStyleIdx="1" presStyleCnt="6">
        <dgm:presLayoutVars>
          <dgm:chMax val="1"/>
          <dgm:chPref val="1"/>
        </dgm:presLayoutVars>
      </dgm:prSet>
      <dgm:spPr/>
    </dgm:pt>
    <dgm:pt modelId="{510169F0-46AB-474C-A8B3-9A2E4CB27AFD}" type="pres">
      <dgm:prSet presAssocID="{626B4E9C-46B3-41EB-8FF1-8FD1AADC0D75}" presName="sibTrans" presStyleCnt="0"/>
      <dgm:spPr/>
    </dgm:pt>
    <dgm:pt modelId="{3EF10109-6A62-4D7A-AFAA-9EC5D1C539F7}" type="pres">
      <dgm:prSet presAssocID="{739428C1-515F-443F-822C-00531B0937C8}" presName="compNode" presStyleCnt="0"/>
      <dgm:spPr/>
    </dgm:pt>
    <dgm:pt modelId="{6C7D2E2D-AADE-487A-980C-EC569941F18F}" type="pres">
      <dgm:prSet presAssocID="{739428C1-515F-443F-822C-00531B0937C8}" presName="iconRect" presStyleLbl="node1" presStyleIdx="2" presStyleCnt="6" custLinFactNeighborX="-22688" custLinFactNeighborY="-522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che"/>
        </a:ext>
      </dgm:extLst>
    </dgm:pt>
    <dgm:pt modelId="{3A4ACFEF-AF14-4E50-A61C-5FA7981D321C}" type="pres">
      <dgm:prSet presAssocID="{739428C1-515F-443F-822C-00531B0937C8}" presName="spaceRect" presStyleCnt="0"/>
      <dgm:spPr/>
    </dgm:pt>
    <dgm:pt modelId="{A454E783-2A64-43A2-8880-A1DC5B5AADC0}" type="pres">
      <dgm:prSet presAssocID="{739428C1-515F-443F-822C-00531B0937C8}" presName="textRect" presStyleLbl="revTx" presStyleIdx="2" presStyleCnt="6">
        <dgm:presLayoutVars>
          <dgm:chMax val="1"/>
          <dgm:chPref val="1"/>
        </dgm:presLayoutVars>
      </dgm:prSet>
      <dgm:spPr/>
    </dgm:pt>
    <dgm:pt modelId="{26231E82-320F-496E-9C67-C6FE6D687C65}" type="pres">
      <dgm:prSet presAssocID="{6E97F006-E5D4-41FA-9717-CA1BD5117874}" presName="sibTrans" presStyleCnt="0"/>
      <dgm:spPr/>
    </dgm:pt>
    <dgm:pt modelId="{8F8A4F3D-46DB-408B-8385-7A19EAD5E773}" type="pres">
      <dgm:prSet presAssocID="{9D8EAB4B-4788-465F-A060-C0291EC7613C}" presName="compNode" presStyleCnt="0"/>
      <dgm:spPr/>
    </dgm:pt>
    <dgm:pt modelId="{227B6088-70E6-49C0-A6D6-F00340334789}" type="pres">
      <dgm:prSet presAssocID="{9D8EAB4B-4788-465F-A060-C0291EC7613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e"/>
        </a:ext>
      </dgm:extLst>
    </dgm:pt>
    <dgm:pt modelId="{774937A5-3EB7-4317-BECE-FA4169F8D5CC}" type="pres">
      <dgm:prSet presAssocID="{9D8EAB4B-4788-465F-A060-C0291EC7613C}" presName="spaceRect" presStyleCnt="0"/>
      <dgm:spPr/>
    </dgm:pt>
    <dgm:pt modelId="{CE0274EB-6EAE-40B0-AB97-368D5225FA5B}" type="pres">
      <dgm:prSet presAssocID="{9D8EAB4B-4788-465F-A060-C0291EC7613C}" presName="textRect" presStyleLbl="revTx" presStyleIdx="3" presStyleCnt="6">
        <dgm:presLayoutVars>
          <dgm:chMax val="1"/>
          <dgm:chPref val="1"/>
        </dgm:presLayoutVars>
      </dgm:prSet>
      <dgm:spPr/>
    </dgm:pt>
    <dgm:pt modelId="{8C4B5F32-6113-402E-85D3-D9ADF772F5A8}" type="pres">
      <dgm:prSet presAssocID="{BB0FBB3F-C781-421D-A7E7-E71892C38544}" presName="sibTrans" presStyleCnt="0"/>
      <dgm:spPr/>
    </dgm:pt>
    <dgm:pt modelId="{06044A86-7010-457D-9418-C30B21648916}" type="pres">
      <dgm:prSet presAssocID="{13607F6D-AF61-44EF-B588-16FCFD3100E6}" presName="compNode" presStyleCnt="0"/>
      <dgm:spPr/>
    </dgm:pt>
    <dgm:pt modelId="{84C40FAB-349F-494E-BDA2-9B56AF0E96D0}" type="pres">
      <dgm:prSet presAssocID="{13607F6D-AF61-44EF-B588-16FCFD3100E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a:ext>
      </dgm:extLst>
    </dgm:pt>
    <dgm:pt modelId="{C8B69D1A-4D53-4850-A89C-D98D69A20898}" type="pres">
      <dgm:prSet presAssocID="{13607F6D-AF61-44EF-B588-16FCFD3100E6}" presName="spaceRect" presStyleCnt="0"/>
      <dgm:spPr/>
    </dgm:pt>
    <dgm:pt modelId="{E1CE00B8-7572-4941-A57F-3BC2009ECB44}" type="pres">
      <dgm:prSet presAssocID="{13607F6D-AF61-44EF-B588-16FCFD3100E6}" presName="textRect" presStyleLbl="revTx" presStyleIdx="4" presStyleCnt="6">
        <dgm:presLayoutVars>
          <dgm:chMax val="1"/>
          <dgm:chPref val="1"/>
        </dgm:presLayoutVars>
      </dgm:prSet>
      <dgm:spPr/>
    </dgm:pt>
    <dgm:pt modelId="{A3C31312-80A2-494B-96DF-EE130D00FBBE}" type="pres">
      <dgm:prSet presAssocID="{7FCCD237-1D8D-4F2F-A469-FFC23BAEA732}" presName="sibTrans" presStyleCnt="0"/>
      <dgm:spPr/>
    </dgm:pt>
    <dgm:pt modelId="{0EAC3650-2A16-45CE-92B5-A742CF02D99E}" type="pres">
      <dgm:prSet presAssocID="{5F977A23-035C-4289-9118-D37787D2A45B}" presName="compNode" presStyleCnt="0"/>
      <dgm:spPr/>
    </dgm:pt>
    <dgm:pt modelId="{0E9449F4-9078-4120-9114-AEA913B1EBA6}" type="pres">
      <dgm:prSet presAssocID="{5F977A23-035C-4289-9118-D37787D2A45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ollar"/>
        </a:ext>
      </dgm:extLst>
    </dgm:pt>
    <dgm:pt modelId="{2A853B99-D35A-40BE-BAA8-A3E35E6C4A06}" type="pres">
      <dgm:prSet presAssocID="{5F977A23-035C-4289-9118-D37787D2A45B}" presName="spaceRect" presStyleCnt="0"/>
      <dgm:spPr/>
    </dgm:pt>
    <dgm:pt modelId="{EC0D165D-CB74-44C3-9056-3B20675BA27F}" type="pres">
      <dgm:prSet presAssocID="{5F977A23-035C-4289-9118-D37787D2A45B}" presName="textRect" presStyleLbl="revTx" presStyleIdx="5" presStyleCnt="6">
        <dgm:presLayoutVars>
          <dgm:chMax val="1"/>
          <dgm:chPref val="1"/>
        </dgm:presLayoutVars>
      </dgm:prSet>
      <dgm:spPr/>
    </dgm:pt>
  </dgm:ptLst>
  <dgm:cxnLst>
    <dgm:cxn modelId="{3DC13117-3B52-42ED-AC68-2AECDDDF98C8}" type="presOf" srcId="{DBAE0CC5-8794-4AF4-90A5-945EC595E815}" destId="{E2612467-E052-4C63-B505-95B3E58E8E6D}" srcOrd="0" destOrd="0" presId="urn:microsoft.com/office/officeart/2018/2/layout/IconLabelList"/>
    <dgm:cxn modelId="{75339227-E108-4F7C-BA54-C7819CEA8E90}" srcId="{E2D04C15-133F-4D85-8445-931B9441D911}" destId="{13607F6D-AF61-44EF-B588-16FCFD3100E6}" srcOrd="4" destOrd="0" parTransId="{F446E166-A7CB-4969-866C-5B95E7F18844}" sibTransId="{7FCCD237-1D8D-4F2F-A469-FFC23BAEA732}"/>
    <dgm:cxn modelId="{58D0E631-6199-4ABD-BAEE-C7F7B1E29202}" srcId="{E2D04C15-133F-4D85-8445-931B9441D911}" destId="{33D0A6D4-7F8E-4BE2-B6A2-A45735ECA487}" srcOrd="0" destOrd="0" parTransId="{F4C282F8-0C1D-41B7-A6DD-C4729E966729}" sibTransId="{842A84DD-5C88-47D7-BC0F-AA6906B73200}"/>
    <dgm:cxn modelId="{7CF4D65F-4210-4AD8-8F11-6C0721D9D2AC}" type="presOf" srcId="{739428C1-515F-443F-822C-00531B0937C8}" destId="{A454E783-2A64-43A2-8880-A1DC5B5AADC0}" srcOrd="0" destOrd="0" presId="urn:microsoft.com/office/officeart/2018/2/layout/IconLabelList"/>
    <dgm:cxn modelId="{50C71F63-FF8F-47FB-BEED-7F877BD6F579}" srcId="{E2D04C15-133F-4D85-8445-931B9441D911}" destId="{DBAE0CC5-8794-4AF4-90A5-945EC595E815}" srcOrd="1" destOrd="0" parTransId="{85A17BD6-C6A6-4347-9BD2-72845D8638D5}" sibTransId="{626B4E9C-46B3-41EB-8FF1-8FD1AADC0D75}"/>
    <dgm:cxn modelId="{6962EA45-3984-4DCD-9927-A0CC9187F16A}" srcId="{E2D04C15-133F-4D85-8445-931B9441D911}" destId="{9D8EAB4B-4788-465F-A060-C0291EC7613C}" srcOrd="3" destOrd="0" parTransId="{2482076A-DD9D-4091-AD74-CAE18AEC48E1}" sibTransId="{BB0FBB3F-C781-421D-A7E7-E71892C38544}"/>
    <dgm:cxn modelId="{EE95E147-E8B1-431A-9091-B3E5E6083CCB}" type="presOf" srcId="{9D8EAB4B-4788-465F-A060-C0291EC7613C}" destId="{CE0274EB-6EAE-40B0-AB97-368D5225FA5B}" srcOrd="0" destOrd="0" presId="urn:microsoft.com/office/officeart/2018/2/layout/IconLabelList"/>
    <dgm:cxn modelId="{55843D6B-B894-4522-996D-3744E48DF12C}" type="presOf" srcId="{5F977A23-035C-4289-9118-D37787D2A45B}" destId="{EC0D165D-CB74-44C3-9056-3B20675BA27F}" srcOrd="0" destOrd="0" presId="urn:microsoft.com/office/officeart/2018/2/layout/IconLabelList"/>
    <dgm:cxn modelId="{A37FF778-2FA3-47D5-BD3E-DD16E86519EC}" srcId="{E2D04C15-133F-4D85-8445-931B9441D911}" destId="{5F977A23-035C-4289-9118-D37787D2A45B}" srcOrd="5" destOrd="0" parTransId="{8DFFBA4E-4BB5-4A87-AF82-9A6CA4364B5C}" sibTransId="{60BD3463-3747-4E4D-B0A2-CE4E8714FC39}"/>
    <dgm:cxn modelId="{FE2CCE8A-3131-4828-B4C1-F200055DA0AC}" type="presOf" srcId="{33D0A6D4-7F8E-4BE2-B6A2-A45735ECA487}" destId="{9174709B-EF5B-499C-834A-25AE06217252}" srcOrd="0" destOrd="0" presId="urn:microsoft.com/office/officeart/2018/2/layout/IconLabelList"/>
    <dgm:cxn modelId="{E2D7F392-6219-42C7-947F-49E149F90722}" srcId="{E2D04C15-133F-4D85-8445-931B9441D911}" destId="{739428C1-515F-443F-822C-00531B0937C8}" srcOrd="2" destOrd="0" parTransId="{D96E07A3-8A5A-4280-8E71-62170466A5A5}" sibTransId="{6E97F006-E5D4-41FA-9717-CA1BD5117874}"/>
    <dgm:cxn modelId="{5C70129B-14F7-4CA4-93D5-346D851D37E9}" type="presOf" srcId="{13607F6D-AF61-44EF-B588-16FCFD3100E6}" destId="{E1CE00B8-7572-4941-A57F-3BC2009ECB44}" srcOrd="0" destOrd="0" presId="urn:microsoft.com/office/officeart/2018/2/layout/IconLabelList"/>
    <dgm:cxn modelId="{A993A8E8-FB00-4E90-AD87-8CAF32944DC2}" type="presOf" srcId="{E2D04C15-133F-4D85-8445-931B9441D911}" destId="{1A67BCAB-06A3-45E5-8643-C4BA394B8053}" srcOrd="0" destOrd="0" presId="urn:microsoft.com/office/officeart/2018/2/layout/IconLabelList"/>
    <dgm:cxn modelId="{F6C67978-3696-40DD-A21C-4D3279DFDA08}" type="presParOf" srcId="{1A67BCAB-06A3-45E5-8643-C4BA394B8053}" destId="{6F9B45F6-D58E-4438-AA1D-CA2DA1D06C4E}" srcOrd="0" destOrd="0" presId="urn:microsoft.com/office/officeart/2018/2/layout/IconLabelList"/>
    <dgm:cxn modelId="{F5D0593F-8DAE-4B20-A564-12A1E5966D9A}" type="presParOf" srcId="{6F9B45F6-D58E-4438-AA1D-CA2DA1D06C4E}" destId="{76170810-C42D-4041-8CE6-51A2CE22B030}" srcOrd="0" destOrd="0" presId="urn:microsoft.com/office/officeart/2018/2/layout/IconLabelList"/>
    <dgm:cxn modelId="{DB8AAD34-77D0-4AC3-9AC3-F4920E710F54}" type="presParOf" srcId="{6F9B45F6-D58E-4438-AA1D-CA2DA1D06C4E}" destId="{2151DBA4-8ECA-469C-BA20-DB97466EF2CA}" srcOrd="1" destOrd="0" presId="urn:microsoft.com/office/officeart/2018/2/layout/IconLabelList"/>
    <dgm:cxn modelId="{B60F372E-2AC9-4F26-A7B7-204A5E41A1F5}" type="presParOf" srcId="{6F9B45F6-D58E-4438-AA1D-CA2DA1D06C4E}" destId="{9174709B-EF5B-499C-834A-25AE06217252}" srcOrd="2" destOrd="0" presId="urn:microsoft.com/office/officeart/2018/2/layout/IconLabelList"/>
    <dgm:cxn modelId="{3E024DA7-4C01-4DC6-85C5-47D0E13FFA38}" type="presParOf" srcId="{1A67BCAB-06A3-45E5-8643-C4BA394B8053}" destId="{A6A32AFA-50DF-4259-9000-E497F058F3CB}" srcOrd="1" destOrd="0" presId="urn:microsoft.com/office/officeart/2018/2/layout/IconLabelList"/>
    <dgm:cxn modelId="{7A51942C-EC1D-468C-A9A4-FD196B016B2C}" type="presParOf" srcId="{1A67BCAB-06A3-45E5-8643-C4BA394B8053}" destId="{AB6DC542-ABE4-43C1-8B95-6AD6506009C1}" srcOrd="2" destOrd="0" presId="urn:microsoft.com/office/officeart/2018/2/layout/IconLabelList"/>
    <dgm:cxn modelId="{048BA64E-2C3B-4DA4-88EC-532D1149AD12}" type="presParOf" srcId="{AB6DC542-ABE4-43C1-8B95-6AD6506009C1}" destId="{8F70D838-7773-4150-B0CC-F17C269213BB}" srcOrd="0" destOrd="0" presId="urn:microsoft.com/office/officeart/2018/2/layout/IconLabelList"/>
    <dgm:cxn modelId="{26C13393-B115-4547-A168-D1C5518FF269}" type="presParOf" srcId="{AB6DC542-ABE4-43C1-8B95-6AD6506009C1}" destId="{8F54CE69-C3AD-4694-92EE-F4B5E0BE6AF5}" srcOrd="1" destOrd="0" presId="urn:microsoft.com/office/officeart/2018/2/layout/IconLabelList"/>
    <dgm:cxn modelId="{A4F90402-63E5-4773-85AA-61B6744151D8}" type="presParOf" srcId="{AB6DC542-ABE4-43C1-8B95-6AD6506009C1}" destId="{E2612467-E052-4C63-B505-95B3E58E8E6D}" srcOrd="2" destOrd="0" presId="urn:microsoft.com/office/officeart/2018/2/layout/IconLabelList"/>
    <dgm:cxn modelId="{C5F8B02E-95E8-4733-A10D-B70574D51527}" type="presParOf" srcId="{1A67BCAB-06A3-45E5-8643-C4BA394B8053}" destId="{510169F0-46AB-474C-A8B3-9A2E4CB27AFD}" srcOrd="3" destOrd="0" presId="urn:microsoft.com/office/officeart/2018/2/layout/IconLabelList"/>
    <dgm:cxn modelId="{268958CC-E137-4A22-8389-E080185A911A}" type="presParOf" srcId="{1A67BCAB-06A3-45E5-8643-C4BA394B8053}" destId="{3EF10109-6A62-4D7A-AFAA-9EC5D1C539F7}" srcOrd="4" destOrd="0" presId="urn:microsoft.com/office/officeart/2018/2/layout/IconLabelList"/>
    <dgm:cxn modelId="{14258A0F-9E2F-4DCF-A5C2-D8CE20501C10}" type="presParOf" srcId="{3EF10109-6A62-4D7A-AFAA-9EC5D1C539F7}" destId="{6C7D2E2D-AADE-487A-980C-EC569941F18F}" srcOrd="0" destOrd="0" presId="urn:microsoft.com/office/officeart/2018/2/layout/IconLabelList"/>
    <dgm:cxn modelId="{5B82F644-883D-4195-85F1-D652E35DCAE9}" type="presParOf" srcId="{3EF10109-6A62-4D7A-AFAA-9EC5D1C539F7}" destId="{3A4ACFEF-AF14-4E50-A61C-5FA7981D321C}" srcOrd="1" destOrd="0" presId="urn:microsoft.com/office/officeart/2018/2/layout/IconLabelList"/>
    <dgm:cxn modelId="{B13B1323-86FC-4F91-863B-5B12E6F54A09}" type="presParOf" srcId="{3EF10109-6A62-4D7A-AFAA-9EC5D1C539F7}" destId="{A454E783-2A64-43A2-8880-A1DC5B5AADC0}" srcOrd="2" destOrd="0" presId="urn:microsoft.com/office/officeart/2018/2/layout/IconLabelList"/>
    <dgm:cxn modelId="{23CF3099-8CF1-4F39-88E4-52C21745359B}" type="presParOf" srcId="{1A67BCAB-06A3-45E5-8643-C4BA394B8053}" destId="{26231E82-320F-496E-9C67-C6FE6D687C65}" srcOrd="5" destOrd="0" presId="urn:microsoft.com/office/officeart/2018/2/layout/IconLabelList"/>
    <dgm:cxn modelId="{0C29F3F0-63F9-4B73-B4B6-61B895376467}" type="presParOf" srcId="{1A67BCAB-06A3-45E5-8643-C4BA394B8053}" destId="{8F8A4F3D-46DB-408B-8385-7A19EAD5E773}" srcOrd="6" destOrd="0" presId="urn:microsoft.com/office/officeart/2018/2/layout/IconLabelList"/>
    <dgm:cxn modelId="{68D6D137-FEAE-4422-AE88-0875E941EEF5}" type="presParOf" srcId="{8F8A4F3D-46DB-408B-8385-7A19EAD5E773}" destId="{227B6088-70E6-49C0-A6D6-F00340334789}" srcOrd="0" destOrd="0" presId="urn:microsoft.com/office/officeart/2018/2/layout/IconLabelList"/>
    <dgm:cxn modelId="{7A1172F1-B0B0-4256-B647-05BF8896FBA0}" type="presParOf" srcId="{8F8A4F3D-46DB-408B-8385-7A19EAD5E773}" destId="{774937A5-3EB7-4317-BECE-FA4169F8D5CC}" srcOrd="1" destOrd="0" presId="urn:microsoft.com/office/officeart/2018/2/layout/IconLabelList"/>
    <dgm:cxn modelId="{DA68E9E3-3939-41F3-B555-2CDABA2BB935}" type="presParOf" srcId="{8F8A4F3D-46DB-408B-8385-7A19EAD5E773}" destId="{CE0274EB-6EAE-40B0-AB97-368D5225FA5B}" srcOrd="2" destOrd="0" presId="urn:microsoft.com/office/officeart/2018/2/layout/IconLabelList"/>
    <dgm:cxn modelId="{B8F711B8-ABD7-45F7-A617-2F3ECAE8F600}" type="presParOf" srcId="{1A67BCAB-06A3-45E5-8643-C4BA394B8053}" destId="{8C4B5F32-6113-402E-85D3-D9ADF772F5A8}" srcOrd="7" destOrd="0" presId="urn:microsoft.com/office/officeart/2018/2/layout/IconLabelList"/>
    <dgm:cxn modelId="{CD29C7DD-6104-4EE1-A91C-7241C0267FF6}" type="presParOf" srcId="{1A67BCAB-06A3-45E5-8643-C4BA394B8053}" destId="{06044A86-7010-457D-9418-C30B21648916}" srcOrd="8" destOrd="0" presId="urn:microsoft.com/office/officeart/2018/2/layout/IconLabelList"/>
    <dgm:cxn modelId="{A04FA5A6-CB17-46FB-878B-80A4771B7F7A}" type="presParOf" srcId="{06044A86-7010-457D-9418-C30B21648916}" destId="{84C40FAB-349F-494E-BDA2-9B56AF0E96D0}" srcOrd="0" destOrd="0" presId="urn:microsoft.com/office/officeart/2018/2/layout/IconLabelList"/>
    <dgm:cxn modelId="{C7628E8D-A1E6-4698-A7BE-17BD67024DB8}" type="presParOf" srcId="{06044A86-7010-457D-9418-C30B21648916}" destId="{C8B69D1A-4D53-4850-A89C-D98D69A20898}" srcOrd="1" destOrd="0" presId="urn:microsoft.com/office/officeart/2018/2/layout/IconLabelList"/>
    <dgm:cxn modelId="{A67725C7-33A4-41DD-A235-76DB2F68DEBC}" type="presParOf" srcId="{06044A86-7010-457D-9418-C30B21648916}" destId="{E1CE00B8-7572-4941-A57F-3BC2009ECB44}" srcOrd="2" destOrd="0" presId="urn:microsoft.com/office/officeart/2018/2/layout/IconLabelList"/>
    <dgm:cxn modelId="{113EE6EF-BC90-4F74-BC65-847C127EA5A3}" type="presParOf" srcId="{1A67BCAB-06A3-45E5-8643-C4BA394B8053}" destId="{A3C31312-80A2-494B-96DF-EE130D00FBBE}" srcOrd="9" destOrd="0" presId="urn:microsoft.com/office/officeart/2018/2/layout/IconLabelList"/>
    <dgm:cxn modelId="{B03708A8-C2FF-4202-8E7E-A5B17CB7C62F}" type="presParOf" srcId="{1A67BCAB-06A3-45E5-8643-C4BA394B8053}" destId="{0EAC3650-2A16-45CE-92B5-A742CF02D99E}" srcOrd="10" destOrd="0" presId="urn:microsoft.com/office/officeart/2018/2/layout/IconLabelList"/>
    <dgm:cxn modelId="{FCA15744-EBC6-430E-AF50-3564014EEFFB}" type="presParOf" srcId="{0EAC3650-2A16-45CE-92B5-A742CF02D99E}" destId="{0E9449F4-9078-4120-9114-AEA913B1EBA6}" srcOrd="0" destOrd="0" presId="urn:microsoft.com/office/officeart/2018/2/layout/IconLabelList"/>
    <dgm:cxn modelId="{8C3D703F-A8E6-43BA-9F6C-7C1CC5271F0D}" type="presParOf" srcId="{0EAC3650-2A16-45CE-92B5-A742CF02D99E}" destId="{2A853B99-D35A-40BE-BAA8-A3E35E6C4A06}" srcOrd="1" destOrd="0" presId="urn:microsoft.com/office/officeart/2018/2/layout/IconLabelList"/>
    <dgm:cxn modelId="{D6BEC1D6-0AD3-4245-A285-3FAF30C935D1}" type="presParOf" srcId="{0EAC3650-2A16-45CE-92B5-A742CF02D99E}" destId="{EC0D165D-CB74-44C3-9056-3B20675BA27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70810-C42D-4041-8CE6-51A2CE22B030}">
      <dsp:nvSpPr>
        <dsp:cNvPr id="0" name=""/>
        <dsp:cNvSpPr/>
      </dsp:nvSpPr>
      <dsp:spPr>
        <a:xfrm>
          <a:off x="381772" y="202871"/>
          <a:ext cx="624111" cy="624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4709B-EF5B-499C-834A-25AE06217252}">
      <dsp:nvSpPr>
        <dsp:cNvPr id="0" name=""/>
        <dsp:cNvSpPr/>
      </dsp:nvSpPr>
      <dsp:spPr>
        <a:xfrm>
          <a:off x="371" y="1043771"/>
          <a:ext cx="1386914" cy="589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dirty="0"/>
            <a:t>Quelle est la capital du Brésil ?</a:t>
          </a:r>
          <a:endParaRPr lang="en-US" sz="1600" kern="1200" dirty="0"/>
        </a:p>
      </dsp:txBody>
      <dsp:txXfrm>
        <a:off x="371" y="1043771"/>
        <a:ext cx="1386914" cy="589438"/>
      </dsp:txXfrm>
    </dsp:sp>
    <dsp:sp modelId="{8F70D838-7773-4150-B0CC-F17C269213BB}">
      <dsp:nvSpPr>
        <dsp:cNvPr id="0" name=""/>
        <dsp:cNvSpPr/>
      </dsp:nvSpPr>
      <dsp:spPr>
        <a:xfrm>
          <a:off x="2011396" y="202871"/>
          <a:ext cx="624111" cy="624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12467-E052-4C63-B505-95B3E58E8E6D}">
      <dsp:nvSpPr>
        <dsp:cNvPr id="0" name=""/>
        <dsp:cNvSpPr/>
      </dsp:nvSpPr>
      <dsp:spPr>
        <a:xfrm>
          <a:off x="1629995" y="1043771"/>
          <a:ext cx="1386914" cy="589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dirty="0"/>
            <a:t>Comment dit on bonjours et au revoir </a:t>
          </a:r>
          <a:r>
            <a:rPr lang="fr-FR" sz="1100" kern="1200" dirty="0"/>
            <a:t>?</a:t>
          </a:r>
          <a:endParaRPr lang="en-US" sz="1100" kern="1200" dirty="0"/>
        </a:p>
      </dsp:txBody>
      <dsp:txXfrm>
        <a:off x="1629995" y="1043771"/>
        <a:ext cx="1386914" cy="589438"/>
      </dsp:txXfrm>
    </dsp:sp>
    <dsp:sp modelId="{6C7D2E2D-AADE-487A-980C-EC569941F18F}">
      <dsp:nvSpPr>
        <dsp:cNvPr id="0" name=""/>
        <dsp:cNvSpPr/>
      </dsp:nvSpPr>
      <dsp:spPr>
        <a:xfrm>
          <a:off x="3499422" y="170236"/>
          <a:ext cx="624111" cy="624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4E783-2A64-43A2-8880-A1DC5B5AADC0}">
      <dsp:nvSpPr>
        <dsp:cNvPr id="0" name=""/>
        <dsp:cNvSpPr/>
      </dsp:nvSpPr>
      <dsp:spPr>
        <a:xfrm>
          <a:off x="3259619" y="1043771"/>
          <a:ext cx="1386914" cy="589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dirty="0" err="1"/>
            <a:t>Sitez</a:t>
          </a:r>
          <a:r>
            <a:rPr lang="fr-FR" sz="1600" kern="1200"/>
            <a:t> nous </a:t>
          </a:r>
          <a:r>
            <a:rPr lang="fr-FR" sz="1600" kern="1200" dirty="0"/>
            <a:t>les trois couleurs du drapeau </a:t>
          </a:r>
          <a:r>
            <a:rPr lang="fr-FR" sz="1600" kern="1200" dirty="0" err="1"/>
            <a:t>bresilien</a:t>
          </a:r>
          <a:endParaRPr lang="en-US" sz="1600" kern="1200" dirty="0"/>
        </a:p>
      </dsp:txBody>
      <dsp:txXfrm>
        <a:off x="3259619" y="1043771"/>
        <a:ext cx="1386914" cy="589438"/>
      </dsp:txXfrm>
    </dsp:sp>
    <dsp:sp modelId="{227B6088-70E6-49C0-A6D6-F00340334789}">
      <dsp:nvSpPr>
        <dsp:cNvPr id="0" name=""/>
        <dsp:cNvSpPr/>
      </dsp:nvSpPr>
      <dsp:spPr>
        <a:xfrm>
          <a:off x="381772" y="1979938"/>
          <a:ext cx="624111" cy="6241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274EB-6EAE-40B0-AB97-368D5225FA5B}">
      <dsp:nvSpPr>
        <dsp:cNvPr id="0" name=""/>
        <dsp:cNvSpPr/>
      </dsp:nvSpPr>
      <dsp:spPr>
        <a:xfrm>
          <a:off x="371" y="2820839"/>
          <a:ext cx="1386914" cy="589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dirty="0" err="1"/>
            <a:t>Sitez</a:t>
          </a:r>
          <a:r>
            <a:rPr lang="fr-FR" sz="1600" kern="1200" dirty="0"/>
            <a:t> nous 2 traditions</a:t>
          </a:r>
          <a:endParaRPr lang="en-US" sz="1600" kern="1200" dirty="0"/>
        </a:p>
      </dsp:txBody>
      <dsp:txXfrm>
        <a:off x="371" y="2820839"/>
        <a:ext cx="1386914" cy="589438"/>
      </dsp:txXfrm>
    </dsp:sp>
    <dsp:sp modelId="{84C40FAB-349F-494E-BDA2-9B56AF0E96D0}">
      <dsp:nvSpPr>
        <dsp:cNvPr id="0" name=""/>
        <dsp:cNvSpPr/>
      </dsp:nvSpPr>
      <dsp:spPr>
        <a:xfrm>
          <a:off x="2011396" y="1979938"/>
          <a:ext cx="624111" cy="6241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E00B8-7572-4941-A57F-3BC2009ECB44}">
      <dsp:nvSpPr>
        <dsp:cNvPr id="0" name=""/>
        <dsp:cNvSpPr/>
      </dsp:nvSpPr>
      <dsp:spPr>
        <a:xfrm>
          <a:off x="1629995" y="2820839"/>
          <a:ext cx="1386914" cy="589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dirty="0"/>
            <a:t>Qui a </a:t>
          </a:r>
          <a:r>
            <a:rPr lang="fr-FR" sz="1600" kern="1200" dirty="0" err="1"/>
            <a:t>decouvert</a:t>
          </a:r>
          <a:r>
            <a:rPr lang="fr-FR" sz="1600" kern="1200" dirty="0"/>
            <a:t> le Brésil ?</a:t>
          </a:r>
          <a:endParaRPr lang="en-US" sz="1600" kern="1200" dirty="0"/>
        </a:p>
      </dsp:txBody>
      <dsp:txXfrm>
        <a:off x="1629995" y="2820839"/>
        <a:ext cx="1386914" cy="589438"/>
      </dsp:txXfrm>
    </dsp:sp>
    <dsp:sp modelId="{0E9449F4-9078-4120-9114-AEA913B1EBA6}">
      <dsp:nvSpPr>
        <dsp:cNvPr id="0" name=""/>
        <dsp:cNvSpPr/>
      </dsp:nvSpPr>
      <dsp:spPr>
        <a:xfrm>
          <a:off x="3641020" y="1979938"/>
          <a:ext cx="624111" cy="6241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D165D-CB74-44C3-9056-3B20675BA27F}">
      <dsp:nvSpPr>
        <dsp:cNvPr id="0" name=""/>
        <dsp:cNvSpPr/>
      </dsp:nvSpPr>
      <dsp:spPr>
        <a:xfrm>
          <a:off x="3259619" y="2820839"/>
          <a:ext cx="1386914" cy="589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dirty="0"/>
            <a:t>Comment dit on ca va en </a:t>
          </a:r>
          <a:r>
            <a:rPr lang="fr-FR" sz="1600" kern="1200" dirty="0" err="1"/>
            <a:t>bresilien</a:t>
          </a:r>
          <a:r>
            <a:rPr lang="fr-FR" sz="1600" kern="1200" dirty="0"/>
            <a:t> </a:t>
          </a:r>
          <a:r>
            <a:rPr lang="fr-FR" sz="1300" kern="1200" dirty="0"/>
            <a:t>?</a:t>
          </a:r>
          <a:endParaRPr lang="en-US" sz="1300" kern="1200" dirty="0"/>
        </a:p>
      </dsp:txBody>
      <dsp:txXfrm>
        <a:off x="3259619" y="2820839"/>
        <a:ext cx="1386914" cy="58943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79ECE-6DCB-4E5F-88B2-9D91B1D46C24}" type="datetimeFigureOut">
              <a:rPr lang="fr-FR" smtClean="0"/>
              <a:t>23/05/2025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7657-4F9A-4B23-AA65-F0F26C1803A6}" type="slidenum">
              <a:rPr lang="fr-FR" smtClean="0"/>
              <a:t>‹N°›</a:t>
            </a:fld>
            <a:endParaRPr lang="fr-FR"/>
          </a:p>
        </p:txBody>
      </p:sp>
    </p:spTree>
    <p:extLst>
      <p:ext uri="{BB962C8B-B14F-4D97-AF65-F5344CB8AC3E}">
        <p14:creationId xmlns:p14="http://schemas.microsoft.com/office/powerpoint/2010/main" val="170446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87657-4F9A-4B23-AA65-F0F26C1803A6}" type="slidenum">
              <a:rPr lang="fr-FR" smtClean="0"/>
              <a:t>2</a:t>
            </a:fld>
            <a:endParaRPr lang="fr-FR"/>
          </a:p>
        </p:txBody>
      </p:sp>
    </p:spTree>
    <p:extLst>
      <p:ext uri="{BB962C8B-B14F-4D97-AF65-F5344CB8AC3E}">
        <p14:creationId xmlns:p14="http://schemas.microsoft.com/office/powerpoint/2010/main" val="280802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194D5-BAC7-B788-F013-88E3C2007B1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5AA9787-1114-A1A2-E65B-C9CCFFDEF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86EB34C-3C85-67F5-3C2E-9631DE31D41D}"/>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5" name="Espace réservé du pied de page 4">
            <a:extLst>
              <a:ext uri="{FF2B5EF4-FFF2-40B4-BE49-F238E27FC236}">
                <a16:creationId xmlns:a16="http://schemas.microsoft.com/office/drawing/2014/main" id="{AD4CCD00-BF64-94B0-787C-04D9D5B0EE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A69932-0C73-3DF6-3956-172454A20CF4}"/>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274971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7D2A2-7607-CD7C-74E8-0D2289A817A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DB784D3-9A32-2DE6-6BEB-49A28FE9BEB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62FC7E-51F7-07A6-3E76-00A587FE108E}"/>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5" name="Espace réservé du pied de page 4">
            <a:extLst>
              <a:ext uri="{FF2B5EF4-FFF2-40B4-BE49-F238E27FC236}">
                <a16:creationId xmlns:a16="http://schemas.microsoft.com/office/drawing/2014/main" id="{100496FC-FF99-C819-F794-F2B31BDBCD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7599DE-87F5-B9AA-0C3B-6A832BAEE20D}"/>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8660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EDDF01-DEDE-19B9-88AD-A782FB9A80A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05C3B6D-8271-EB4F-4D4A-12F78A065FD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D27A49-D398-5D5C-A253-0723844EB762}"/>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5" name="Espace réservé du pied de page 4">
            <a:extLst>
              <a:ext uri="{FF2B5EF4-FFF2-40B4-BE49-F238E27FC236}">
                <a16:creationId xmlns:a16="http://schemas.microsoft.com/office/drawing/2014/main" id="{23BA70D9-23DF-1D3E-5D98-1A3C6C43EE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0D0D29-56A9-3F68-2DEA-287FE0806371}"/>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47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9EE09-1B26-A5FE-6516-ED43E9D92F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DC546D-D4AD-8482-FA1D-975E02839A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B6BA52-33CA-B78F-EB5D-DE4966E0CD88}"/>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5" name="Espace réservé du pied de page 4">
            <a:extLst>
              <a:ext uri="{FF2B5EF4-FFF2-40B4-BE49-F238E27FC236}">
                <a16:creationId xmlns:a16="http://schemas.microsoft.com/office/drawing/2014/main" id="{60AF02BC-DB48-1592-9270-F6868A214D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3FB43E-CDE0-C3EF-B42E-DB8FD791880A}"/>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112511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06A48-1ABB-FAED-FD05-B78A3B980DD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4C20638-2295-6708-1370-17F4120CA0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BB7B5A1-BCCF-7EDD-C9BB-D5D4A98B7739}"/>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5" name="Espace réservé du pied de page 4">
            <a:extLst>
              <a:ext uri="{FF2B5EF4-FFF2-40B4-BE49-F238E27FC236}">
                <a16:creationId xmlns:a16="http://schemas.microsoft.com/office/drawing/2014/main" id="{13B74EB8-CE49-72A5-9947-15DD8E6D2F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4FE22B-D05E-C9FB-3619-0CDFF5E394E1}"/>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1451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6648B-A1B3-C50F-5BBE-01A180E1F1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E58849-0883-1DA5-8834-2C5B54A6F5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45C9671-7D76-D9D7-A0A2-72D704B4BB1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8C758A7-2C2F-A546-AB83-475A0B7A5E01}"/>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6" name="Espace réservé du pied de page 5">
            <a:extLst>
              <a:ext uri="{FF2B5EF4-FFF2-40B4-BE49-F238E27FC236}">
                <a16:creationId xmlns:a16="http://schemas.microsoft.com/office/drawing/2014/main" id="{BE296721-5BC8-1069-1368-9DCAB479DB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91EE9B-7153-3F62-E4A2-34C8F841586C}"/>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381947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05F3ED-401A-7F04-406F-DC867A62BDF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66B3A3-BB59-8804-FC95-B9F8B41C8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8B6736A-7910-AF95-152F-011028B44C0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0922034-AA88-DE8B-DB07-0102761E6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C68D9AA-9D4A-60C3-1E90-B7D60D08193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5E3A35D-4236-09BA-1385-64252C0FC97F}"/>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8" name="Espace réservé du pied de page 7">
            <a:extLst>
              <a:ext uri="{FF2B5EF4-FFF2-40B4-BE49-F238E27FC236}">
                <a16:creationId xmlns:a16="http://schemas.microsoft.com/office/drawing/2014/main" id="{50BB7992-D931-D122-F6D2-A75881D71B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54210F0-B89B-80F0-2196-2FD17DD58583}"/>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425409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99478-683C-A935-4339-295AD1B38F4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304C987-CF32-3B63-B48A-60664EC12720}"/>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4" name="Espace réservé du pied de page 3">
            <a:extLst>
              <a:ext uri="{FF2B5EF4-FFF2-40B4-BE49-F238E27FC236}">
                <a16:creationId xmlns:a16="http://schemas.microsoft.com/office/drawing/2014/main" id="{2A490768-824D-6B60-370C-206EB622619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F81AF78-DB75-A77D-3A04-D7A2FAEA6836}"/>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151605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CDC76F-1AED-FBAE-F6B9-143FE5BBE9B9}"/>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3" name="Espace réservé du pied de page 2">
            <a:extLst>
              <a:ext uri="{FF2B5EF4-FFF2-40B4-BE49-F238E27FC236}">
                <a16:creationId xmlns:a16="http://schemas.microsoft.com/office/drawing/2014/main" id="{88F1BDBC-5F9B-BE7E-16C0-FB91BC5A7C8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F7315F7-12B5-3332-33BC-6F969F18D6CA}"/>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367839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A09E6-0B15-ED87-216F-6688C420B0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0AA8DE9-6538-550D-EFFC-220C1DD35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30DB00A-8F91-5A27-EB09-E43994820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B678EB1-EB79-3DD7-3F1A-0DE2EC83D146}"/>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6" name="Espace réservé du pied de page 5">
            <a:extLst>
              <a:ext uri="{FF2B5EF4-FFF2-40B4-BE49-F238E27FC236}">
                <a16:creationId xmlns:a16="http://schemas.microsoft.com/office/drawing/2014/main" id="{9FCF4AC4-20CE-DB30-226D-58E31968F7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59B5C4-3AA5-83C1-831B-A568D2E4569C}"/>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214541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C8A54-7982-912C-82DD-019BD758D1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266A90F-1D2C-9F7A-EE9C-00DFF553C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B014486-8E1B-BD87-7324-729E0B169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A021B01-0079-016F-F3B4-825BF00A5543}"/>
              </a:ext>
            </a:extLst>
          </p:cNvPr>
          <p:cNvSpPr>
            <a:spLocks noGrp="1"/>
          </p:cNvSpPr>
          <p:nvPr>
            <p:ph type="dt" sz="half" idx="10"/>
          </p:nvPr>
        </p:nvSpPr>
        <p:spPr/>
        <p:txBody>
          <a:bodyPr/>
          <a:lstStyle/>
          <a:p>
            <a:fld id="{904A8EEA-B174-46FA-A97E-57205A0DB943}" type="datetimeFigureOut">
              <a:rPr lang="fr-FR" smtClean="0"/>
              <a:t>23/05/2025</a:t>
            </a:fld>
            <a:endParaRPr lang="fr-FR"/>
          </a:p>
        </p:txBody>
      </p:sp>
      <p:sp>
        <p:nvSpPr>
          <p:cNvPr id="6" name="Espace réservé du pied de page 5">
            <a:extLst>
              <a:ext uri="{FF2B5EF4-FFF2-40B4-BE49-F238E27FC236}">
                <a16:creationId xmlns:a16="http://schemas.microsoft.com/office/drawing/2014/main" id="{BAA3404E-74A0-11D6-D1E8-1728D4A823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BC9A62-7412-BFDF-9504-2591505DD2C9}"/>
              </a:ext>
            </a:extLst>
          </p:cNvPr>
          <p:cNvSpPr>
            <a:spLocks noGrp="1"/>
          </p:cNvSpPr>
          <p:nvPr>
            <p:ph type="sldNum" sz="quarter" idx="12"/>
          </p:nvPr>
        </p:nvSpPr>
        <p:spPr/>
        <p:txBody>
          <a:bodyPr/>
          <a:lstStyle/>
          <a:p>
            <a:fld id="{66DDA7E5-D765-4BF1-AF5D-C96E2EEC979F}" type="slidenum">
              <a:rPr lang="fr-FR" smtClean="0"/>
              <a:t>‹N°›</a:t>
            </a:fld>
            <a:endParaRPr lang="fr-FR"/>
          </a:p>
        </p:txBody>
      </p:sp>
    </p:spTree>
    <p:extLst>
      <p:ext uri="{BB962C8B-B14F-4D97-AF65-F5344CB8AC3E}">
        <p14:creationId xmlns:p14="http://schemas.microsoft.com/office/powerpoint/2010/main" val="413954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3D30765-271C-AED9-7F02-B2187F86A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EF6EBB1-2E46-1B61-A438-5E7F4D298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022439-01BE-DFB1-1DD2-EF070556E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4A8EEA-B174-46FA-A97E-57205A0DB943}" type="datetimeFigureOut">
              <a:rPr lang="fr-FR" smtClean="0"/>
              <a:t>23/05/2025</a:t>
            </a:fld>
            <a:endParaRPr lang="fr-FR"/>
          </a:p>
        </p:txBody>
      </p:sp>
      <p:sp>
        <p:nvSpPr>
          <p:cNvPr id="5" name="Espace réservé du pied de page 4">
            <a:extLst>
              <a:ext uri="{FF2B5EF4-FFF2-40B4-BE49-F238E27FC236}">
                <a16:creationId xmlns:a16="http://schemas.microsoft.com/office/drawing/2014/main" id="{32B812F2-FA3E-6B74-9E26-B14849A47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0634765-016C-6542-C888-80BBD9C57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DDA7E5-D765-4BF1-AF5D-C96E2EEC979F}" type="slidenum">
              <a:rPr lang="fr-FR" smtClean="0"/>
              <a:t>‹N°›</a:t>
            </a:fld>
            <a:endParaRPr lang="fr-FR"/>
          </a:p>
        </p:txBody>
      </p:sp>
    </p:spTree>
    <p:extLst>
      <p:ext uri="{BB962C8B-B14F-4D97-AF65-F5344CB8AC3E}">
        <p14:creationId xmlns:p14="http://schemas.microsoft.com/office/powerpoint/2010/main" val="55247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Arc 1034">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Les 13 plus beaux endroits à voir ...">
            <a:extLst>
              <a:ext uri="{FF2B5EF4-FFF2-40B4-BE49-F238E27FC236}">
                <a16:creationId xmlns:a16="http://schemas.microsoft.com/office/drawing/2014/main" id="{461F661F-786E-3C18-688C-DF69274EB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09" r="2" b="2"/>
          <a:stretch>
            <a:fillRect/>
          </a:stretch>
        </p:blipFill>
        <p:spPr bwMode="auto">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F83DD453-E78D-B9D1-8B55-F96689CED7A4}"/>
              </a:ext>
            </a:extLst>
          </p:cNvPr>
          <p:cNvSpPr>
            <a:spLocks noGrp="1"/>
          </p:cNvSpPr>
          <p:nvPr>
            <p:ph type="ctrTitle"/>
          </p:nvPr>
        </p:nvSpPr>
        <p:spPr>
          <a:xfrm>
            <a:off x="944638" y="819923"/>
            <a:ext cx="4001034" cy="2757748"/>
          </a:xfrm>
        </p:spPr>
        <p:txBody>
          <a:bodyPr>
            <a:normAutofit/>
          </a:bodyPr>
          <a:lstStyle/>
          <a:p>
            <a:pPr algn="l"/>
            <a:r>
              <a:rPr lang="fr-FR"/>
              <a:t>Le Brésil</a:t>
            </a:r>
          </a:p>
        </p:txBody>
      </p:sp>
      <p:pic>
        <p:nvPicPr>
          <p:cNvPr id="1028" name="Picture 4" descr="Drapeau Brésil - vente en ligne ...">
            <a:extLst>
              <a:ext uri="{FF2B5EF4-FFF2-40B4-BE49-F238E27FC236}">
                <a16:creationId xmlns:a16="http://schemas.microsoft.com/office/drawing/2014/main" id="{9074EC93-4202-C899-C542-5769730B2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153" r="19204" b="-1"/>
          <a:stretch>
            <a:fillRect/>
          </a:stretch>
        </p:blipFill>
        <p:spPr bwMode="auto">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981D1B6-50CD-4C13-B053-9ECEBE3B2B77}"/>
              </a:ext>
            </a:extLst>
          </p:cNvPr>
          <p:cNvSpPr/>
          <p:nvPr/>
        </p:nvSpPr>
        <p:spPr>
          <a:xfrm>
            <a:off x="315333" y="5737600"/>
            <a:ext cx="3829895" cy="646331"/>
          </a:xfrm>
          <a:prstGeom prst="rect">
            <a:avLst/>
          </a:prstGeom>
        </p:spPr>
        <p:txBody>
          <a:bodyPr wrap="none">
            <a:spAutoFit/>
          </a:bodyPr>
          <a:lstStyle/>
          <a:p>
            <a:r>
              <a:rPr lang="fr-FR" sz="3600" dirty="0"/>
              <a:t>DE ANAIS ET ALICIA</a:t>
            </a:r>
          </a:p>
        </p:txBody>
      </p:sp>
    </p:spTree>
    <p:extLst>
      <p:ext uri="{BB962C8B-B14F-4D97-AF65-F5344CB8AC3E}">
        <p14:creationId xmlns:p14="http://schemas.microsoft.com/office/powerpoint/2010/main" val="3516313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36E511-8F7B-4C99-860B-033A81F742CC}"/>
              </a:ext>
            </a:extLst>
          </p:cNvPr>
          <p:cNvSpPr>
            <a:spLocks noGrp="1"/>
          </p:cNvSpPr>
          <p:nvPr>
            <p:ph type="title"/>
          </p:nvPr>
        </p:nvSpPr>
        <p:spPr/>
        <p:txBody>
          <a:bodyPr/>
          <a:lstStyle/>
          <a:p>
            <a:r>
              <a:rPr lang="fr-FR" dirty="0"/>
              <a:t>                                     Suite</a:t>
            </a:r>
          </a:p>
        </p:txBody>
      </p:sp>
      <p:pic>
        <p:nvPicPr>
          <p:cNvPr id="4" name="Espace réservé du contenu 3">
            <a:extLst>
              <a:ext uri="{FF2B5EF4-FFF2-40B4-BE49-F238E27FC236}">
                <a16:creationId xmlns:a16="http://schemas.microsoft.com/office/drawing/2014/main" id="{D3F61D69-6801-4A91-8A89-993A3CA692F6}"/>
              </a:ext>
            </a:extLst>
          </p:cNvPr>
          <p:cNvPicPr>
            <a:picLocks noGrp="1" noChangeAspect="1"/>
          </p:cNvPicPr>
          <p:nvPr>
            <p:ph idx="1"/>
          </p:nvPr>
        </p:nvPicPr>
        <p:blipFill>
          <a:blip r:embed="rId2"/>
          <a:stretch>
            <a:fillRect/>
          </a:stretch>
        </p:blipFill>
        <p:spPr>
          <a:xfrm>
            <a:off x="2273673" y="1690688"/>
            <a:ext cx="7886700" cy="3057525"/>
          </a:xfrm>
          <a:prstGeom prst="rect">
            <a:avLst/>
          </a:prstGeom>
        </p:spPr>
      </p:pic>
      <p:pic>
        <p:nvPicPr>
          <p:cNvPr id="2050" name="Picture 2" descr="Brazilia - Images et vidéos libres de droits | Adobe Stock">
            <a:extLst>
              <a:ext uri="{FF2B5EF4-FFF2-40B4-BE49-F238E27FC236}">
                <a16:creationId xmlns:a16="http://schemas.microsoft.com/office/drawing/2014/main" id="{0FAA76A6-9CF3-490B-8311-01443DC0B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848" y="4168588"/>
            <a:ext cx="4015067" cy="232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77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864A09-1EA2-4D1C-BA60-5B6ECBE949C5}"/>
              </a:ext>
            </a:extLst>
          </p:cNvPr>
          <p:cNvSpPr>
            <a:spLocks noGrp="1"/>
          </p:cNvSpPr>
          <p:nvPr>
            <p:ph type="title"/>
          </p:nvPr>
        </p:nvSpPr>
        <p:spPr/>
        <p:txBody>
          <a:bodyPr/>
          <a:lstStyle/>
          <a:p>
            <a:r>
              <a:rPr lang="fr-FR" dirty="0"/>
              <a:t>                               Suite</a:t>
            </a:r>
          </a:p>
        </p:txBody>
      </p:sp>
      <p:pic>
        <p:nvPicPr>
          <p:cNvPr id="4" name="Espace réservé du contenu 3">
            <a:extLst>
              <a:ext uri="{FF2B5EF4-FFF2-40B4-BE49-F238E27FC236}">
                <a16:creationId xmlns:a16="http://schemas.microsoft.com/office/drawing/2014/main" id="{CC4D63F1-21E9-4A25-8825-B856C8F2836E}"/>
              </a:ext>
            </a:extLst>
          </p:cNvPr>
          <p:cNvPicPr>
            <a:picLocks noGrp="1" noChangeAspect="1"/>
          </p:cNvPicPr>
          <p:nvPr>
            <p:ph idx="1"/>
          </p:nvPr>
        </p:nvPicPr>
        <p:blipFill>
          <a:blip r:embed="rId2"/>
          <a:stretch>
            <a:fillRect/>
          </a:stretch>
        </p:blipFill>
        <p:spPr>
          <a:xfrm>
            <a:off x="2152650" y="1690688"/>
            <a:ext cx="7886700" cy="2286000"/>
          </a:xfrm>
          <a:prstGeom prst="rect">
            <a:avLst/>
          </a:prstGeom>
        </p:spPr>
      </p:pic>
      <p:pic>
        <p:nvPicPr>
          <p:cNvPr id="3074" name="Picture 2" descr="14 621 Fortaleza Brasil Stock Photos, High-Res Pictures, and ...">
            <a:extLst>
              <a:ext uri="{FF2B5EF4-FFF2-40B4-BE49-F238E27FC236}">
                <a16:creationId xmlns:a16="http://schemas.microsoft.com/office/drawing/2014/main" id="{4D194789-F3F7-4665-82CF-F871931C5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047" y="3976688"/>
            <a:ext cx="4316506" cy="276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2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BB010-46E0-4C17-A0CD-EB2835DEA9D0}"/>
              </a:ext>
            </a:extLst>
          </p:cNvPr>
          <p:cNvSpPr>
            <a:spLocks noGrp="1"/>
          </p:cNvSpPr>
          <p:nvPr>
            <p:ph type="title"/>
          </p:nvPr>
        </p:nvSpPr>
        <p:spPr/>
        <p:txBody>
          <a:bodyPr/>
          <a:lstStyle/>
          <a:p>
            <a:r>
              <a:rPr lang="fr-FR" dirty="0"/>
              <a:t>                                   Suite</a:t>
            </a:r>
          </a:p>
        </p:txBody>
      </p:sp>
      <p:pic>
        <p:nvPicPr>
          <p:cNvPr id="4" name="Espace réservé du contenu 3">
            <a:extLst>
              <a:ext uri="{FF2B5EF4-FFF2-40B4-BE49-F238E27FC236}">
                <a16:creationId xmlns:a16="http://schemas.microsoft.com/office/drawing/2014/main" id="{E798A3A1-9083-4F37-A395-0997DD830C0A}"/>
              </a:ext>
            </a:extLst>
          </p:cNvPr>
          <p:cNvPicPr>
            <a:picLocks noGrp="1" noChangeAspect="1"/>
          </p:cNvPicPr>
          <p:nvPr>
            <p:ph idx="1"/>
          </p:nvPr>
        </p:nvPicPr>
        <p:blipFill>
          <a:blip r:embed="rId2"/>
          <a:stretch>
            <a:fillRect/>
          </a:stretch>
        </p:blipFill>
        <p:spPr>
          <a:xfrm>
            <a:off x="1964391" y="1690688"/>
            <a:ext cx="7886700" cy="2346559"/>
          </a:xfrm>
          <a:prstGeom prst="rect">
            <a:avLst/>
          </a:prstGeom>
        </p:spPr>
      </p:pic>
      <p:pic>
        <p:nvPicPr>
          <p:cNvPr id="4098" name="Picture 2" descr="Centre historique de Salvador de Bahia - UNESCO World Heritage Centre">
            <a:extLst>
              <a:ext uri="{FF2B5EF4-FFF2-40B4-BE49-F238E27FC236}">
                <a16:creationId xmlns:a16="http://schemas.microsoft.com/office/drawing/2014/main" id="{0FA35F75-B286-4923-8DB0-51AC65838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740" y="3523129"/>
            <a:ext cx="4370575" cy="296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8330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E7744-F2AE-4FF2-983A-2673BFF8BB88}"/>
              </a:ext>
            </a:extLst>
          </p:cNvPr>
          <p:cNvSpPr>
            <a:spLocks noGrp="1"/>
          </p:cNvSpPr>
          <p:nvPr>
            <p:ph type="title"/>
          </p:nvPr>
        </p:nvSpPr>
        <p:spPr/>
        <p:txBody>
          <a:bodyPr/>
          <a:lstStyle/>
          <a:p>
            <a:r>
              <a:rPr lang="fr-FR" dirty="0"/>
              <a:t>Le Climat</a:t>
            </a:r>
          </a:p>
        </p:txBody>
      </p:sp>
      <p:pic>
        <p:nvPicPr>
          <p:cNvPr id="5" name="Espace réservé du contenu 4">
            <a:extLst>
              <a:ext uri="{FF2B5EF4-FFF2-40B4-BE49-F238E27FC236}">
                <a16:creationId xmlns:a16="http://schemas.microsoft.com/office/drawing/2014/main" id="{1A8A9FF9-F7B2-44B4-973A-449CF9280E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80" y="2220585"/>
            <a:ext cx="7059707" cy="2477789"/>
          </a:xfrm>
        </p:spPr>
      </p:pic>
      <p:pic>
        <p:nvPicPr>
          <p:cNvPr id="5122" name="Picture 2" descr="Voyager au Brésil : Les meilleurs endroit à visiter en janvier !">
            <a:extLst>
              <a:ext uri="{FF2B5EF4-FFF2-40B4-BE49-F238E27FC236}">
                <a16:creationId xmlns:a16="http://schemas.microsoft.com/office/drawing/2014/main" id="{EE6F46FF-DAAD-4DC6-BF80-FC6AAA3BE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707" y="1465729"/>
            <a:ext cx="4948518" cy="340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194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975E1-0126-49C8-9671-03E4BA76FBA9}"/>
              </a:ext>
            </a:extLst>
          </p:cNvPr>
          <p:cNvSpPr>
            <a:spLocks noGrp="1"/>
          </p:cNvSpPr>
          <p:nvPr>
            <p:ph type="title"/>
          </p:nvPr>
        </p:nvSpPr>
        <p:spPr/>
        <p:txBody>
          <a:bodyPr/>
          <a:lstStyle/>
          <a:p>
            <a:r>
              <a:rPr lang="fr-FR" dirty="0"/>
              <a:t>Traditions </a:t>
            </a:r>
          </a:p>
        </p:txBody>
      </p:sp>
      <p:pic>
        <p:nvPicPr>
          <p:cNvPr id="5" name="Espace réservé du contenu 4">
            <a:extLst>
              <a:ext uri="{FF2B5EF4-FFF2-40B4-BE49-F238E27FC236}">
                <a16:creationId xmlns:a16="http://schemas.microsoft.com/office/drawing/2014/main" id="{074642FB-7967-4170-BD21-5BA79280B5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468" y="2350060"/>
            <a:ext cx="7322983" cy="4351338"/>
          </a:xfrm>
        </p:spPr>
      </p:pic>
      <p:pic>
        <p:nvPicPr>
          <p:cNvPr id="6146" name="Picture 2" descr="Recette feijoada comme au brésil - Marie Claire">
            <a:extLst>
              <a:ext uri="{FF2B5EF4-FFF2-40B4-BE49-F238E27FC236}">
                <a16:creationId xmlns:a16="http://schemas.microsoft.com/office/drawing/2014/main" id="{1F4D291C-F8E1-4059-8B94-62DE83514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188" y="144742"/>
            <a:ext cx="3527612" cy="35800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esta de São João do Porto 2025 à Portugal - Rove.me">
            <a:extLst>
              <a:ext uri="{FF2B5EF4-FFF2-40B4-BE49-F238E27FC236}">
                <a16:creationId xmlns:a16="http://schemas.microsoft.com/office/drawing/2014/main" id="{29B8BC71-06AA-43B1-BAF8-612367A16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041" y="3794480"/>
            <a:ext cx="3196759" cy="24358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Un sponsor &quot;choisirait&quot; les joueurs de la Seleçao : la fédération  brésilienne dément - Eurosport">
            <a:extLst>
              <a:ext uri="{FF2B5EF4-FFF2-40B4-BE49-F238E27FC236}">
                <a16:creationId xmlns:a16="http://schemas.microsoft.com/office/drawing/2014/main" id="{776D72C1-4B3C-40A9-9F28-B6855F254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4959" y="58130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94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3FA00-A3C6-44E5-A1C5-210866BE7ECB}"/>
              </a:ext>
            </a:extLst>
          </p:cNvPr>
          <p:cNvSpPr>
            <a:spLocks noGrp="1"/>
          </p:cNvSpPr>
          <p:nvPr>
            <p:ph type="title"/>
          </p:nvPr>
        </p:nvSpPr>
        <p:spPr/>
        <p:txBody>
          <a:bodyPr/>
          <a:lstStyle/>
          <a:p>
            <a:r>
              <a:rPr lang="fr-FR" dirty="0"/>
              <a:t>La Capital</a:t>
            </a:r>
          </a:p>
        </p:txBody>
      </p:sp>
      <p:pic>
        <p:nvPicPr>
          <p:cNvPr id="5" name="Espace réservé du contenu 4">
            <a:extLst>
              <a:ext uri="{FF2B5EF4-FFF2-40B4-BE49-F238E27FC236}">
                <a16:creationId xmlns:a16="http://schemas.microsoft.com/office/drawing/2014/main" id="{FE05F8B5-A5B3-46B0-B112-54947325D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379" y="1650347"/>
            <a:ext cx="7886700" cy="3829050"/>
          </a:xfrm>
        </p:spPr>
      </p:pic>
      <p:pic>
        <p:nvPicPr>
          <p:cNvPr id="6" name="Image 5">
            <a:extLst>
              <a:ext uri="{FF2B5EF4-FFF2-40B4-BE49-F238E27FC236}">
                <a16:creationId xmlns:a16="http://schemas.microsoft.com/office/drawing/2014/main" id="{1F71461A-2304-4344-8343-B3B345827AC5}"/>
              </a:ext>
            </a:extLst>
          </p:cNvPr>
          <p:cNvPicPr>
            <a:picLocks noChangeAspect="1"/>
          </p:cNvPicPr>
          <p:nvPr/>
        </p:nvPicPr>
        <p:blipFill>
          <a:blip r:embed="rId3"/>
          <a:stretch>
            <a:fillRect/>
          </a:stretch>
        </p:blipFill>
        <p:spPr>
          <a:xfrm>
            <a:off x="8686799" y="272023"/>
            <a:ext cx="3249146" cy="2837330"/>
          </a:xfrm>
          <a:prstGeom prst="rect">
            <a:avLst/>
          </a:prstGeom>
        </p:spPr>
      </p:pic>
      <p:pic>
        <p:nvPicPr>
          <p:cNvPr id="7" name="Image 6">
            <a:extLst>
              <a:ext uri="{FF2B5EF4-FFF2-40B4-BE49-F238E27FC236}">
                <a16:creationId xmlns:a16="http://schemas.microsoft.com/office/drawing/2014/main" id="{023067D4-2DC8-4F60-BF28-C1E0E3F3EF1C}"/>
              </a:ext>
            </a:extLst>
          </p:cNvPr>
          <p:cNvPicPr>
            <a:picLocks noChangeAspect="1"/>
          </p:cNvPicPr>
          <p:nvPr/>
        </p:nvPicPr>
        <p:blipFill>
          <a:blip r:embed="rId4"/>
          <a:stretch>
            <a:fillRect/>
          </a:stretch>
        </p:blipFill>
        <p:spPr>
          <a:xfrm>
            <a:off x="9005887" y="3429000"/>
            <a:ext cx="2347913" cy="2837330"/>
          </a:xfrm>
          <a:prstGeom prst="rect">
            <a:avLst/>
          </a:prstGeom>
        </p:spPr>
      </p:pic>
    </p:spTree>
    <p:extLst>
      <p:ext uri="{BB962C8B-B14F-4D97-AF65-F5344CB8AC3E}">
        <p14:creationId xmlns:p14="http://schemas.microsoft.com/office/powerpoint/2010/main" val="2071217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s de Personne Qui Parle – Téléchargement gratuit sur ...">
            <a:extLst>
              <a:ext uri="{FF2B5EF4-FFF2-40B4-BE49-F238E27FC236}">
                <a16:creationId xmlns:a16="http://schemas.microsoft.com/office/drawing/2014/main" id="{09DBB226-EA39-C6A5-27EC-A408A259F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05" r="2509"/>
          <a:stretch>
            <a:fillRect/>
          </a:stretch>
        </p:blipFill>
        <p:spPr bwMode="auto">
          <a:xfrm>
            <a:off x="6103027" y="10"/>
            <a:ext cx="6088971"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40" name="Rectangle 103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2" name="Rectangle 1041">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C7F01F9-3B3A-4D81-97C9-E98604470865}"/>
              </a:ext>
            </a:extLst>
          </p:cNvPr>
          <p:cNvSpPr>
            <a:spLocks noGrp="1"/>
          </p:cNvSpPr>
          <p:nvPr>
            <p:ph type="title"/>
          </p:nvPr>
        </p:nvSpPr>
        <p:spPr>
          <a:xfrm>
            <a:off x="761801" y="328512"/>
            <a:ext cx="4778387" cy="1628970"/>
          </a:xfrm>
        </p:spPr>
        <p:txBody>
          <a:bodyPr anchor="ctr">
            <a:normAutofit/>
          </a:bodyPr>
          <a:lstStyle/>
          <a:p>
            <a:r>
              <a:rPr lang="fr-FR" sz="4000"/>
              <a:t>Le mots en bresilien</a:t>
            </a:r>
          </a:p>
        </p:txBody>
      </p:sp>
      <p:sp>
        <p:nvSpPr>
          <p:cNvPr id="3" name="Espace réservé du contenu 2">
            <a:extLst>
              <a:ext uri="{FF2B5EF4-FFF2-40B4-BE49-F238E27FC236}">
                <a16:creationId xmlns:a16="http://schemas.microsoft.com/office/drawing/2014/main" id="{ADE2B221-0DA5-445F-AF35-FD8C30D4D416}"/>
              </a:ext>
            </a:extLst>
          </p:cNvPr>
          <p:cNvSpPr>
            <a:spLocks noGrp="1"/>
          </p:cNvSpPr>
          <p:nvPr>
            <p:ph idx="1"/>
          </p:nvPr>
        </p:nvSpPr>
        <p:spPr>
          <a:xfrm>
            <a:off x="761801" y="2884929"/>
            <a:ext cx="4659756" cy="3374137"/>
          </a:xfrm>
        </p:spPr>
        <p:txBody>
          <a:bodyPr anchor="ctr">
            <a:noAutofit/>
          </a:bodyPr>
          <a:lstStyle/>
          <a:p>
            <a:r>
              <a:rPr lang="fr-FR" sz="4000" dirty="0"/>
              <a:t>Bonjour : Bom Dia </a:t>
            </a:r>
          </a:p>
          <a:p>
            <a:r>
              <a:rPr lang="fr-FR" sz="4000" dirty="0"/>
              <a:t>Au revoir : </a:t>
            </a:r>
            <a:r>
              <a:rPr lang="fr-FR" sz="4000" dirty="0" err="1"/>
              <a:t>Adeus</a:t>
            </a:r>
            <a:endParaRPr lang="fr-FR" sz="4000" dirty="0"/>
          </a:p>
          <a:p>
            <a:r>
              <a:rPr lang="fr-FR" sz="4000" dirty="0"/>
              <a:t>Merci : </a:t>
            </a:r>
            <a:r>
              <a:rPr lang="fr-FR" sz="4000" dirty="0" err="1"/>
              <a:t>Obrigado</a:t>
            </a:r>
            <a:endParaRPr lang="fr-FR" sz="4000" dirty="0"/>
          </a:p>
          <a:p>
            <a:r>
              <a:rPr lang="fr-FR" sz="4000" dirty="0"/>
              <a:t>De rien : De Nada</a:t>
            </a:r>
          </a:p>
          <a:p>
            <a:r>
              <a:rPr lang="fr-FR" sz="4000" dirty="0"/>
              <a:t>S’il te plait : </a:t>
            </a:r>
            <a:r>
              <a:rPr lang="fr-FR" sz="4000" dirty="0" err="1"/>
              <a:t>Por</a:t>
            </a:r>
            <a:r>
              <a:rPr lang="fr-FR" sz="4000" dirty="0"/>
              <a:t> </a:t>
            </a:r>
            <a:r>
              <a:rPr lang="fr-FR" sz="4000" dirty="0" err="1"/>
              <a:t>favor</a:t>
            </a:r>
            <a:endParaRPr lang="fr-FR" sz="4000" dirty="0"/>
          </a:p>
        </p:txBody>
      </p:sp>
    </p:spTree>
    <p:extLst>
      <p:ext uri="{BB962C8B-B14F-4D97-AF65-F5344CB8AC3E}">
        <p14:creationId xmlns:p14="http://schemas.microsoft.com/office/powerpoint/2010/main" val="23677009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67" name="Rectangle 206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C2C7E25-5425-07B0-4593-146CD5835132}"/>
              </a:ext>
            </a:extLst>
          </p:cNvPr>
          <p:cNvSpPr>
            <a:spLocks noGrp="1"/>
          </p:cNvSpPr>
          <p:nvPr>
            <p:ph type="title"/>
          </p:nvPr>
        </p:nvSpPr>
        <p:spPr>
          <a:xfrm>
            <a:off x="761803" y="350196"/>
            <a:ext cx="4646904" cy="1624520"/>
          </a:xfrm>
        </p:spPr>
        <p:txBody>
          <a:bodyPr anchor="ctr">
            <a:normAutofit/>
          </a:bodyPr>
          <a:lstStyle/>
          <a:p>
            <a:r>
              <a:rPr lang="fr-FR" sz="4000"/>
              <a:t>Quizz</a:t>
            </a:r>
          </a:p>
        </p:txBody>
      </p:sp>
      <p:graphicFrame>
        <p:nvGraphicFramePr>
          <p:cNvPr id="2059" name="Espace réservé du contenu 2">
            <a:extLst>
              <a:ext uri="{FF2B5EF4-FFF2-40B4-BE49-F238E27FC236}">
                <a16:creationId xmlns:a16="http://schemas.microsoft.com/office/drawing/2014/main" id="{19C7D41A-7DBC-56E0-15B3-4A9E2D3BA410}"/>
              </a:ext>
            </a:extLst>
          </p:cNvPr>
          <p:cNvGraphicFramePr>
            <a:graphicFrameLocks noGrp="1"/>
          </p:cNvGraphicFramePr>
          <p:nvPr>
            <p:ph idx="1"/>
            <p:extLst>
              <p:ext uri="{D42A27DB-BD31-4B8C-83A1-F6EECF244321}">
                <p14:modId xmlns:p14="http://schemas.microsoft.com/office/powerpoint/2010/main" val="201247851"/>
              </p:ext>
            </p:extLst>
          </p:nvPr>
        </p:nvGraphicFramePr>
        <p:xfrm>
          <a:off x="761802" y="2743200"/>
          <a:ext cx="4646905" cy="3613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Drapeau du Brésil Brosse peinte Drapeau du Brésil Style dessiné à la main  Drapeau du Brésil avec texture grunge | Vecteur Premium">
            <a:extLst>
              <a:ext uri="{FF2B5EF4-FFF2-40B4-BE49-F238E27FC236}">
                <a16:creationId xmlns:a16="http://schemas.microsoft.com/office/drawing/2014/main" id="{B1B7D234-A024-64FE-F111-6B8F2A062E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647" r="5365"/>
          <a:stretch>
            <a:fillRect/>
          </a:stretch>
        </p:blipFill>
        <p:spPr bwMode="auto">
          <a:xfrm>
            <a:off x="6096000" y="143222"/>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60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C4FA78E-935B-455A-AE26-0F9D651E577C}"/>
              </a:ext>
            </a:extLst>
          </p:cNvPr>
          <p:cNvSpPr>
            <a:spLocks noGrp="1"/>
          </p:cNvSpPr>
          <p:nvPr>
            <p:ph idx="1"/>
          </p:nvPr>
        </p:nvSpPr>
        <p:spPr>
          <a:xfrm>
            <a:off x="409069" y="1132709"/>
            <a:ext cx="6125525" cy="5521479"/>
          </a:xfrm>
        </p:spPr>
        <p:txBody>
          <a:bodyPr anchor="t">
            <a:noAutofit/>
          </a:bodyPr>
          <a:lstStyle/>
          <a:p>
            <a:pPr marL="0" indent="0">
              <a:buNone/>
            </a:pPr>
            <a:r>
              <a:rPr lang="fr-FR" sz="9600" dirty="0">
                <a:solidFill>
                  <a:schemeClr val="tx2"/>
                </a:solidFill>
              </a:rPr>
              <a:t>Merci de nous avoir écouté</a:t>
            </a:r>
          </a:p>
        </p:txBody>
      </p:sp>
      <p:grpSp>
        <p:nvGrpSpPr>
          <p:cNvPr id="21"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 3">
            <a:extLst>
              <a:ext uri="{FF2B5EF4-FFF2-40B4-BE49-F238E27FC236}">
                <a16:creationId xmlns:a16="http://schemas.microsoft.com/office/drawing/2014/main" id="{FFBB6301-DC8C-490B-87B1-E10A25A56886}"/>
              </a:ext>
            </a:extLst>
          </p:cNvPr>
          <p:cNvPicPr>
            <a:picLocks noChangeAspect="1"/>
          </p:cNvPicPr>
          <p:nvPr/>
        </p:nvPicPr>
        <p:blipFill>
          <a:blip r:embed="rId2"/>
          <a:stretch>
            <a:fillRect/>
          </a:stretch>
        </p:blipFill>
        <p:spPr>
          <a:xfrm>
            <a:off x="7246555" y="2257211"/>
            <a:ext cx="4648136" cy="2810547"/>
          </a:xfrm>
          <a:prstGeom prst="rect">
            <a:avLst/>
          </a:prstGeom>
        </p:spPr>
      </p:pic>
    </p:spTree>
    <p:extLst>
      <p:ext uri="{BB962C8B-B14F-4D97-AF65-F5344CB8AC3E}">
        <p14:creationId xmlns:p14="http://schemas.microsoft.com/office/powerpoint/2010/main" val="3643086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E8922-7BBC-892D-8E57-68649833056A}"/>
              </a:ext>
            </a:extLst>
          </p:cNvPr>
          <p:cNvSpPr>
            <a:spLocks noGrp="1"/>
          </p:cNvSpPr>
          <p:nvPr>
            <p:ph type="title"/>
          </p:nvPr>
        </p:nvSpPr>
        <p:spPr>
          <a:xfrm>
            <a:off x="2877893" y="299811"/>
            <a:ext cx="10515600" cy="1325563"/>
          </a:xfrm>
        </p:spPr>
        <p:txBody>
          <a:bodyPr>
            <a:noAutofit/>
          </a:bodyPr>
          <a:lstStyle/>
          <a:p>
            <a:br>
              <a:rPr lang="fr-FR"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endParaRPr lang="fr-FR" sz="9600" dirty="0">
              <a:solidFill>
                <a:schemeClr val="accent6">
                  <a:lumMod val="75000"/>
                </a:schemeClr>
              </a:solidFill>
              <a:latin typeface="Baguet Script" panose="00000500000000000000" pitchFamily="2" charset="0"/>
            </a:endParaRPr>
          </a:p>
        </p:txBody>
      </p:sp>
      <p:sp>
        <p:nvSpPr>
          <p:cNvPr id="3" name="Espace réservé du contenu 2">
            <a:extLst>
              <a:ext uri="{FF2B5EF4-FFF2-40B4-BE49-F238E27FC236}">
                <a16:creationId xmlns:a16="http://schemas.microsoft.com/office/drawing/2014/main" id="{3C9BA279-FC51-FFDF-F3F8-1D8D032B5C1E}"/>
              </a:ext>
            </a:extLst>
          </p:cNvPr>
          <p:cNvSpPr>
            <a:spLocks noGrp="1"/>
          </p:cNvSpPr>
          <p:nvPr>
            <p:ph idx="1"/>
          </p:nvPr>
        </p:nvSpPr>
        <p:spPr>
          <a:xfrm>
            <a:off x="838200" y="1569660"/>
            <a:ext cx="4572000" cy="5133975"/>
          </a:xfrm>
        </p:spPr>
        <p:txBody>
          <a:bodyPr/>
          <a:lstStyle/>
          <a:p>
            <a:pPr marL="571500" indent="-571500">
              <a:buFont typeface="+mj-lt"/>
              <a:buAutoNum type="romanUcPeriod"/>
            </a:pPr>
            <a:r>
              <a:rPr lang="fr-FR" dirty="0">
                <a:solidFill>
                  <a:schemeClr val="accent6">
                    <a:lumMod val="75000"/>
                  </a:schemeClr>
                </a:solidFill>
                <a:latin typeface="Baguet Script" panose="00000500000000000000" pitchFamily="2" charset="0"/>
              </a:rPr>
              <a:t>La Carte D’identité</a:t>
            </a:r>
          </a:p>
          <a:p>
            <a:pPr marL="571500" indent="-571500">
              <a:buFont typeface="+mj-lt"/>
              <a:buAutoNum type="romanUcPeriod"/>
            </a:pPr>
            <a:r>
              <a:rPr lang="fr-FR" dirty="0">
                <a:solidFill>
                  <a:schemeClr val="accent6">
                    <a:lumMod val="75000"/>
                  </a:schemeClr>
                </a:solidFill>
                <a:latin typeface="Baguet Script" panose="00000500000000000000" pitchFamily="2" charset="0"/>
              </a:rPr>
              <a:t>L’histoire</a:t>
            </a:r>
          </a:p>
          <a:p>
            <a:pPr marL="571500" indent="-571500">
              <a:buFont typeface="+mj-lt"/>
              <a:buAutoNum type="romanUcPeriod"/>
            </a:pPr>
            <a:r>
              <a:rPr lang="fr-FR" dirty="0">
                <a:solidFill>
                  <a:schemeClr val="accent6">
                    <a:lumMod val="75000"/>
                  </a:schemeClr>
                </a:solidFill>
                <a:latin typeface="Baguet Script" panose="00000500000000000000" pitchFamily="2" charset="0"/>
              </a:rPr>
              <a:t>Le drapeau</a:t>
            </a:r>
          </a:p>
          <a:p>
            <a:pPr marL="571500" indent="-571500">
              <a:buFont typeface="+mj-lt"/>
              <a:buAutoNum type="romanUcPeriod"/>
            </a:pPr>
            <a:r>
              <a:rPr lang="fr-FR" dirty="0">
                <a:solidFill>
                  <a:schemeClr val="accent6">
                    <a:lumMod val="75000"/>
                  </a:schemeClr>
                </a:solidFill>
                <a:latin typeface="Baguet Script" panose="00000500000000000000" pitchFamily="2" charset="0"/>
              </a:rPr>
              <a:t>La faune et La flore</a:t>
            </a:r>
          </a:p>
          <a:p>
            <a:pPr marL="571500" indent="-571500">
              <a:buFont typeface="+mj-lt"/>
              <a:buAutoNum type="romanUcPeriod"/>
            </a:pPr>
            <a:r>
              <a:rPr lang="fr-FR" dirty="0">
                <a:solidFill>
                  <a:schemeClr val="accent6">
                    <a:lumMod val="75000"/>
                  </a:schemeClr>
                </a:solidFill>
                <a:latin typeface="Baguet Script" panose="00000500000000000000" pitchFamily="2" charset="0"/>
              </a:rPr>
              <a:t>Les Villes Principales</a:t>
            </a:r>
          </a:p>
          <a:p>
            <a:pPr marL="571500" indent="-571500">
              <a:buFont typeface="+mj-lt"/>
              <a:buAutoNum type="romanUcPeriod"/>
            </a:pPr>
            <a:r>
              <a:rPr lang="fr-FR" dirty="0">
                <a:solidFill>
                  <a:schemeClr val="accent6">
                    <a:lumMod val="75000"/>
                  </a:schemeClr>
                </a:solidFill>
                <a:latin typeface="Baguet Script" panose="00000500000000000000" pitchFamily="2" charset="0"/>
              </a:rPr>
              <a:t>Le Climat</a:t>
            </a:r>
          </a:p>
          <a:p>
            <a:pPr marL="571500" indent="-571500">
              <a:buFont typeface="+mj-lt"/>
              <a:buAutoNum type="romanUcPeriod"/>
            </a:pPr>
            <a:r>
              <a:rPr lang="fr-FR" dirty="0">
                <a:solidFill>
                  <a:schemeClr val="accent6">
                    <a:lumMod val="75000"/>
                  </a:schemeClr>
                </a:solidFill>
                <a:latin typeface="Baguet Script" panose="00000500000000000000" pitchFamily="2" charset="0"/>
              </a:rPr>
              <a:t>Les Traditions</a:t>
            </a:r>
          </a:p>
          <a:p>
            <a:pPr marL="571500" indent="-571500">
              <a:buFont typeface="+mj-lt"/>
              <a:buAutoNum type="romanUcPeriod"/>
            </a:pPr>
            <a:r>
              <a:rPr lang="fr-FR" dirty="0">
                <a:solidFill>
                  <a:schemeClr val="accent6">
                    <a:lumMod val="75000"/>
                  </a:schemeClr>
                </a:solidFill>
                <a:latin typeface="Baguet Script" panose="00000500000000000000" pitchFamily="2" charset="0"/>
              </a:rPr>
              <a:t>La Capitale</a:t>
            </a:r>
          </a:p>
          <a:p>
            <a:pPr marL="571500" indent="-571500">
              <a:buFont typeface="+mj-lt"/>
              <a:buAutoNum type="romanUcPeriod"/>
            </a:pPr>
            <a:r>
              <a:rPr lang="fr-FR" dirty="0">
                <a:solidFill>
                  <a:schemeClr val="accent6">
                    <a:lumMod val="75000"/>
                  </a:schemeClr>
                </a:solidFill>
                <a:latin typeface="Baguet Script" panose="00000500000000000000" pitchFamily="2" charset="0"/>
              </a:rPr>
              <a:t>Les mots en </a:t>
            </a:r>
            <a:r>
              <a:rPr lang="fr-FR" dirty="0" err="1">
                <a:solidFill>
                  <a:schemeClr val="accent6">
                    <a:lumMod val="75000"/>
                  </a:schemeClr>
                </a:solidFill>
                <a:latin typeface="Baguet Script" panose="00000500000000000000" pitchFamily="2" charset="0"/>
              </a:rPr>
              <a:t>bresiliens</a:t>
            </a:r>
            <a:endParaRPr lang="fr-FR" dirty="0">
              <a:solidFill>
                <a:schemeClr val="accent6">
                  <a:lumMod val="75000"/>
                </a:schemeClr>
              </a:solidFill>
              <a:latin typeface="Baguet Script" panose="00000500000000000000" pitchFamily="2" charset="0"/>
            </a:endParaRPr>
          </a:p>
          <a:p>
            <a:pPr marL="571500" indent="-571500">
              <a:buFont typeface="+mj-lt"/>
              <a:buAutoNum type="romanUcPeriod"/>
            </a:pPr>
            <a:r>
              <a:rPr lang="fr-FR" dirty="0">
                <a:solidFill>
                  <a:schemeClr val="accent6">
                    <a:lumMod val="75000"/>
                  </a:schemeClr>
                </a:solidFill>
                <a:latin typeface="Baguet Script" panose="00000500000000000000" pitchFamily="2" charset="0"/>
              </a:rPr>
              <a:t>Quizz</a:t>
            </a:r>
          </a:p>
          <a:p>
            <a:pPr marL="571500" indent="-571500">
              <a:buFont typeface="+mj-lt"/>
              <a:buAutoNum type="romanUcPeriod"/>
            </a:pPr>
            <a:endParaRPr lang="fr-FR" dirty="0">
              <a:solidFill>
                <a:schemeClr val="accent6">
                  <a:lumMod val="75000"/>
                </a:schemeClr>
              </a:solidFill>
              <a:latin typeface="Baguet Script" panose="00000500000000000000" pitchFamily="2" charset="0"/>
            </a:endParaRPr>
          </a:p>
          <a:p>
            <a:pPr marL="571500" indent="-571500">
              <a:buFont typeface="+mj-lt"/>
              <a:buAutoNum type="romanUcPeriod"/>
            </a:pPr>
            <a:endParaRPr lang="fr-FR" dirty="0"/>
          </a:p>
        </p:txBody>
      </p:sp>
      <p:sp>
        <p:nvSpPr>
          <p:cNvPr id="6" name="Rectangle 5">
            <a:extLst>
              <a:ext uri="{FF2B5EF4-FFF2-40B4-BE49-F238E27FC236}">
                <a16:creationId xmlns:a16="http://schemas.microsoft.com/office/drawing/2014/main" id="{A0FE2C61-B775-478E-B734-4BF93D8F3013}"/>
              </a:ext>
            </a:extLst>
          </p:cNvPr>
          <p:cNvSpPr/>
          <p:nvPr/>
        </p:nvSpPr>
        <p:spPr>
          <a:xfrm>
            <a:off x="3124200" y="0"/>
            <a:ext cx="5965096" cy="1569660"/>
          </a:xfrm>
          <a:prstGeom prst="rect">
            <a:avLst/>
          </a:prstGeom>
          <a:noFill/>
        </p:spPr>
        <p:txBody>
          <a:bodyPr wrap="none" lIns="91440" tIns="45720" rIns="91440" bIns="45720">
            <a:spAutoFit/>
          </a:bodyPr>
          <a:lstStyle/>
          <a:p>
            <a:pPr algn="ctr"/>
            <a:r>
              <a:rPr lang="fr-FR" sz="96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SOMMAIRE</a:t>
            </a:r>
            <a:endParaRPr lang="fr-FR"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050" name="Picture 2" descr="La capitale du brésil Banque de photographies et d'images à haute  résolution - Alamy">
            <a:extLst>
              <a:ext uri="{FF2B5EF4-FFF2-40B4-BE49-F238E27FC236}">
                <a16:creationId xmlns:a16="http://schemas.microsoft.com/office/drawing/2014/main" id="{F4E99A72-89F7-44D8-A949-0EB8CF2BF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1765639"/>
            <a:ext cx="7569200" cy="493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1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8B418-37E7-1CC5-620E-FC3718663966}"/>
              </a:ext>
            </a:extLst>
          </p:cNvPr>
          <p:cNvSpPr>
            <a:spLocks noGrp="1"/>
          </p:cNvSpPr>
          <p:nvPr>
            <p:ph type="title"/>
          </p:nvPr>
        </p:nvSpPr>
        <p:spPr>
          <a:xfrm>
            <a:off x="838200" y="-174337"/>
            <a:ext cx="10515600" cy="1325563"/>
          </a:xfrm>
        </p:spPr>
        <p:txBody>
          <a:bodyPr>
            <a:noAutofit/>
          </a:bodyPr>
          <a:lstStyle/>
          <a:p>
            <a:r>
              <a:rPr lang="fr-FR" sz="9600" dirty="0">
                <a:solidFill>
                  <a:srgbClr val="FFFF00"/>
                </a:solidFill>
                <a:latin typeface="Baguet Script" panose="020F0502020204030204" pitchFamily="2" charset="0"/>
              </a:rPr>
              <a:t>La Carte d’Identité</a:t>
            </a:r>
          </a:p>
        </p:txBody>
      </p:sp>
      <p:pic>
        <p:nvPicPr>
          <p:cNvPr id="4" name="Espace réservé du contenu 3">
            <a:extLst>
              <a:ext uri="{FF2B5EF4-FFF2-40B4-BE49-F238E27FC236}">
                <a16:creationId xmlns:a16="http://schemas.microsoft.com/office/drawing/2014/main" id="{FD1334CD-18B7-4795-A2D7-0F64FBF3F108}"/>
              </a:ext>
            </a:extLst>
          </p:cNvPr>
          <p:cNvPicPr>
            <a:picLocks noGrp="1" noChangeAspect="1"/>
          </p:cNvPicPr>
          <p:nvPr>
            <p:ph idx="1"/>
          </p:nvPr>
        </p:nvPicPr>
        <p:blipFill>
          <a:blip r:embed="rId2"/>
          <a:stretch>
            <a:fillRect/>
          </a:stretch>
        </p:blipFill>
        <p:spPr>
          <a:xfrm>
            <a:off x="9305925" y="1883172"/>
            <a:ext cx="2886075" cy="2860279"/>
          </a:xfrm>
          <a:prstGeom prst="rect">
            <a:avLst/>
          </a:prstGeom>
        </p:spPr>
      </p:pic>
      <p:sp>
        <p:nvSpPr>
          <p:cNvPr id="5" name="Rectangle 4">
            <a:extLst>
              <a:ext uri="{FF2B5EF4-FFF2-40B4-BE49-F238E27FC236}">
                <a16:creationId xmlns:a16="http://schemas.microsoft.com/office/drawing/2014/main" id="{714FF82D-0FBA-4514-A23F-BAE0072AD746}"/>
              </a:ext>
            </a:extLst>
          </p:cNvPr>
          <p:cNvSpPr/>
          <p:nvPr/>
        </p:nvSpPr>
        <p:spPr>
          <a:xfrm>
            <a:off x="257174" y="1968560"/>
            <a:ext cx="11196637" cy="646331"/>
          </a:xfrm>
          <a:prstGeom prst="rect">
            <a:avLst/>
          </a:prstGeom>
        </p:spPr>
        <p:txBody>
          <a:bodyPr wrap="square">
            <a:spAutoFit/>
          </a:bodyPr>
          <a:lstStyle/>
          <a:p>
            <a:endParaRPr lang="fr-FR" dirty="0">
              <a:solidFill>
                <a:srgbClr val="202122"/>
              </a:solidFill>
              <a:latin typeface="Arial" panose="020B0604020202020204" pitchFamily="34" charset="0"/>
            </a:endParaRPr>
          </a:p>
          <a:p>
            <a:endParaRPr lang="fr-FR" b="0" i="0" dirty="0">
              <a:solidFill>
                <a:srgbClr val="202122"/>
              </a:solidFill>
              <a:effectLst/>
              <a:latin typeface="Arial" panose="020B0604020202020204" pitchFamily="34" charset="0"/>
            </a:endParaRPr>
          </a:p>
        </p:txBody>
      </p:sp>
      <p:pic>
        <p:nvPicPr>
          <p:cNvPr id="9" name="Image 8">
            <a:extLst>
              <a:ext uri="{FF2B5EF4-FFF2-40B4-BE49-F238E27FC236}">
                <a16:creationId xmlns:a16="http://schemas.microsoft.com/office/drawing/2014/main" id="{5E26703A-AA0A-4248-8115-0D0A149A3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79260"/>
            <a:ext cx="8407400" cy="5675540"/>
          </a:xfrm>
          <a:prstGeom prst="rect">
            <a:avLst/>
          </a:prstGeom>
        </p:spPr>
      </p:pic>
    </p:spTree>
    <p:extLst>
      <p:ext uri="{BB962C8B-B14F-4D97-AF65-F5344CB8AC3E}">
        <p14:creationId xmlns:p14="http://schemas.microsoft.com/office/powerpoint/2010/main" val="3650327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163B42-AFC7-ACE7-E36A-BD105A7468B0}"/>
              </a:ext>
            </a:extLst>
          </p:cNvPr>
          <p:cNvSpPr>
            <a:spLocks noGrp="1"/>
          </p:cNvSpPr>
          <p:nvPr>
            <p:ph type="title"/>
          </p:nvPr>
        </p:nvSpPr>
        <p:spPr>
          <a:xfrm>
            <a:off x="7438465" y="-611091"/>
            <a:ext cx="4753535" cy="1817914"/>
          </a:xfrm>
        </p:spPr>
        <p:txBody>
          <a:bodyPr>
            <a:normAutofit/>
          </a:bodyPr>
          <a:lstStyle/>
          <a:p>
            <a:r>
              <a:rPr lang="fr-FR" sz="4000" dirty="0">
                <a:latin typeface="Baguet Script" panose="00000500000000000000" pitchFamily="2" charset="0"/>
              </a:rPr>
              <a:t>L’Histoire</a:t>
            </a:r>
          </a:p>
        </p:txBody>
      </p:sp>
      <p:pic>
        <p:nvPicPr>
          <p:cNvPr id="2054" name="Picture 6" descr="Histoire du Brésil — Wikipédia">
            <a:extLst>
              <a:ext uri="{FF2B5EF4-FFF2-40B4-BE49-F238E27FC236}">
                <a16:creationId xmlns:a16="http://schemas.microsoft.com/office/drawing/2014/main" id="{4B591711-DFEF-084A-C7BC-1AF56FA88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44" r="28249" b="2"/>
          <a:stretch>
            <a:fillRect/>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dro Álvares Cabral — Wikipédia">
            <a:extLst>
              <a:ext uri="{FF2B5EF4-FFF2-40B4-BE49-F238E27FC236}">
                <a16:creationId xmlns:a16="http://schemas.microsoft.com/office/drawing/2014/main" id="{7345F2CC-5E86-DC4A-5CA0-A94560A9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9782"/>
          <a:stretch>
            <a:fillRect/>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razil profile - Timeline - BBC News">
            <a:extLst>
              <a:ext uri="{FF2B5EF4-FFF2-40B4-BE49-F238E27FC236}">
                <a16:creationId xmlns:a16="http://schemas.microsoft.com/office/drawing/2014/main" id="{9C093BC0-97DD-FDFF-0DC1-0F2760DDA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884" r="-2" b="-2"/>
          <a:stretch>
            <a:fillRect/>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D10CC1E2-EEB9-65B8-3420-70C8737E66AE}"/>
              </a:ext>
            </a:extLst>
          </p:cNvPr>
          <p:cNvSpPr>
            <a:spLocks noGrp="1"/>
          </p:cNvSpPr>
          <p:nvPr>
            <p:ph idx="1"/>
          </p:nvPr>
        </p:nvSpPr>
        <p:spPr>
          <a:xfrm>
            <a:off x="6622036" y="998502"/>
            <a:ext cx="4753534" cy="5326098"/>
          </a:xfrm>
        </p:spPr>
        <p:txBody>
          <a:bodyPr>
            <a:noAutofit/>
          </a:bodyPr>
          <a:lstStyle/>
          <a:p>
            <a:br>
              <a:rPr lang="fr-FR" sz="1800" dirty="0">
                <a:latin typeface="Baguet Script" panose="00000500000000000000" pitchFamily="2" charset="0"/>
              </a:rPr>
            </a:br>
            <a:r>
              <a:rPr lang="fr-FR" sz="1800" b="0" i="0" dirty="0">
                <a:effectLst/>
                <a:latin typeface="Baguet Script" panose="00000500000000000000" pitchFamily="2" charset="0"/>
              </a:rPr>
              <a:t>L'histoire du Brésil débute en 1500, lors de la découverte de ses terres par un explorateur portugais </a:t>
            </a:r>
            <a:r>
              <a:rPr lang="fr-FR" sz="1800" b="0" i="0" dirty="0" err="1">
                <a:effectLst/>
                <a:latin typeface="Baguet Script" panose="00000500000000000000" pitchFamily="2" charset="0"/>
              </a:rPr>
              <a:t>Predo</a:t>
            </a:r>
            <a:r>
              <a:rPr lang="fr-FR" sz="1800" b="0" i="0" dirty="0">
                <a:effectLst/>
                <a:latin typeface="Baguet Script" panose="00000500000000000000" pitchFamily="2" charset="0"/>
              </a:rPr>
              <a:t> Alvares Cabral. A la tête d'une flotte de treize navires, il aborde cette terre inconnue le 22 avril 1500 et en prend possession au nom de son pays</a:t>
            </a:r>
          </a:p>
          <a:p>
            <a:pPr marL="0" indent="0">
              <a:buNone/>
            </a:pPr>
            <a:endParaRPr lang="fr-FR" sz="1800" dirty="0">
              <a:latin typeface="Baguet Script" panose="00000500000000000000" pitchFamily="2" charset="0"/>
            </a:endParaRPr>
          </a:p>
          <a:p>
            <a:pPr marL="0" indent="0">
              <a:buNone/>
            </a:pPr>
            <a:r>
              <a:rPr lang="fr-FR" sz="1800" dirty="0">
                <a:latin typeface="Baguet Script" panose="00000500000000000000" pitchFamily="2" charset="0"/>
              </a:rPr>
              <a:t>à retenir                                                        </a:t>
            </a:r>
          </a:p>
          <a:p>
            <a:pPr marL="0" indent="0">
              <a:buNone/>
            </a:pPr>
            <a:endParaRPr lang="fr-FR" sz="1800" dirty="0">
              <a:latin typeface="Baguet Script" panose="00000500000000000000" pitchFamily="2" charset="0"/>
            </a:endParaRPr>
          </a:p>
          <a:p>
            <a:pPr marL="0" indent="0">
              <a:buNone/>
            </a:pPr>
            <a:r>
              <a:rPr lang="fr-FR" sz="1800" b="0" i="0" dirty="0">
                <a:effectLst/>
                <a:latin typeface="Baguet Script" panose="00000500000000000000" pitchFamily="2" charset="0"/>
              </a:rPr>
              <a:t>1822 - Le fils du roi portugais déclare son indépendance et se couronne Pierre Ier, empereur du Brésil . 1888 - Abolition de l'esclavage. Afflux massif d'immigrants européens au cours de la décennie suivante. 1889 - Renversement de la monarchie et établissement d'une république fédérale avec un gouvernement central contrôlé par les intérêts du café</a:t>
            </a:r>
            <a:endParaRPr lang="fr-FR" sz="1800" dirty="0">
              <a:latin typeface="Baguet Script" panose="00000500000000000000" pitchFamily="2" charset="0"/>
            </a:endParaRPr>
          </a:p>
        </p:txBody>
      </p:sp>
    </p:spTree>
    <p:extLst>
      <p:ext uri="{BB962C8B-B14F-4D97-AF65-F5344CB8AC3E}">
        <p14:creationId xmlns:p14="http://schemas.microsoft.com/office/powerpoint/2010/main" val="2701846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35BC34-4367-FC78-5473-70193C061535}"/>
              </a:ext>
            </a:extLst>
          </p:cNvPr>
          <p:cNvSpPr>
            <a:spLocks noGrp="1"/>
          </p:cNvSpPr>
          <p:nvPr>
            <p:ph type="title"/>
          </p:nvPr>
        </p:nvSpPr>
        <p:spPr/>
        <p:txBody>
          <a:bodyPr>
            <a:noAutofit/>
          </a:bodyPr>
          <a:lstStyle/>
          <a:p>
            <a:r>
              <a:rPr lang="fr-FR" sz="9600" dirty="0">
                <a:solidFill>
                  <a:schemeClr val="accent6">
                    <a:lumMod val="75000"/>
                  </a:schemeClr>
                </a:solidFill>
                <a:latin typeface="Baguet Script" panose="00000500000000000000" pitchFamily="2" charset="0"/>
              </a:rPr>
              <a:t>Le Drapeau</a:t>
            </a:r>
          </a:p>
        </p:txBody>
      </p:sp>
      <p:sp>
        <p:nvSpPr>
          <p:cNvPr id="3" name="Espace réservé du contenu 2">
            <a:extLst>
              <a:ext uri="{FF2B5EF4-FFF2-40B4-BE49-F238E27FC236}">
                <a16:creationId xmlns:a16="http://schemas.microsoft.com/office/drawing/2014/main" id="{2B36481E-E3A5-639C-2CF2-A4857FF82600}"/>
              </a:ext>
            </a:extLst>
          </p:cNvPr>
          <p:cNvSpPr>
            <a:spLocks noGrp="1"/>
          </p:cNvSpPr>
          <p:nvPr>
            <p:ph idx="1"/>
          </p:nvPr>
        </p:nvSpPr>
        <p:spPr>
          <a:xfrm>
            <a:off x="838200" y="1825625"/>
            <a:ext cx="6205538" cy="4351338"/>
          </a:xfrm>
        </p:spPr>
        <p:txBody>
          <a:bodyPr>
            <a:normAutofit fontScale="92500"/>
          </a:bodyPr>
          <a:lstStyle/>
          <a:p>
            <a:r>
              <a:rPr lang="fr-FR" sz="3200" dirty="0"/>
              <a:t>Créé en 1889 et adopté officiellement en 1968. Le vert évoque les feuilles de tabac et de café ; le fond bleu du cercle, la couleur du ciel. Les étoiles représentent à la fois la constellation de la Croix du Sud et les États de la fédération ; celle qui se trouve au-dessus de la devise affirme l'unité indivisible</a:t>
            </a:r>
          </a:p>
        </p:txBody>
      </p:sp>
      <p:pic>
        <p:nvPicPr>
          <p:cNvPr id="1026" name="Picture 2" descr="Le drapeau du Brésil : origine et signification - AnecdotesHistoriques.com">
            <a:extLst>
              <a:ext uri="{FF2B5EF4-FFF2-40B4-BE49-F238E27FC236}">
                <a16:creationId xmlns:a16="http://schemas.microsoft.com/office/drawing/2014/main" id="{CF761D86-FE6E-4F08-A892-8DEB5B688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1" y="73025"/>
            <a:ext cx="3543300" cy="387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ire du drapeau du Brésil - Explore ton Monde">
            <a:extLst>
              <a:ext uri="{FF2B5EF4-FFF2-40B4-BE49-F238E27FC236}">
                <a16:creationId xmlns:a16="http://schemas.microsoft.com/office/drawing/2014/main" id="{59617558-A2A3-4454-8061-9A863CE47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6" y="4238625"/>
            <a:ext cx="4162425" cy="254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458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00C1E-69DA-CB3E-B243-50E70DD0A307}"/>
              </a:ext>
            </a:extLst>
          </p:cNvPr>
          <p:cNvSpPr>
            <a:spLocks noGrp="1"/>
          </p:cNvSpPr>
          <p:nvPr>
            <p:ph type="title"/>
          </p:nvPr>
        </p:nvSpPr>
        <p:spPr>
          <a:xfrm>
            <a:off x="751114" y="-211818"/>
            <a:ext cx="10515600" cy="1325563"/>
          </a:xfrm>
        </p:spPr>
        <p:txBody>
          <a:bodyPr>
            <a:noAutofit/>
          </a:bodyPr>
          <a:lstStyle/>
          <a:p>
            <a:r>
              <a:rPr lang="fr-FR"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guet Script" panose="00000500000000000000" pitchFamily="2" charset="0"/>
              </a:rPr>
              <a:t>La faune et la flore</a:t>
            </a:r>
            <a:endParaRPr lang="fr-FR" sz="9600" dirty="0">
              <a:solidFill>
                <a:srgbClr val="FFFF00"/>
              </a:solidFill>
              <a:latin typeface="Baguet Script" panose="00000500000000000000" pitchFamily="2" charset="0"/>
            </a:endParaRPr>
          </a:p>
        </p:txBody>
      </p:sp>
      <p:sp>
        <p:nvSpPr>
          <p:cNvPr id="3" name="Espace réservé du contenu 2">
            <a:extLst>
              <a:ext uri="{FF2B5EF4-FFF2-40B4-BE49-F238E27FC236}">
                <a16:creationId xmlns:a16="http://schemas.microsoft.com/office/drawing/2014/main" id="{581F1FE6-EF15-70FB-B79F-C94900B0B7D3}"/>
              </a:ext>
            </a:extLst>
          </p:cNvPr>
          <p:cNvSpPr>
            <a:spLocks noGrp="1"/>
          </p:cNvSpPr>
          <p:nvPr>
            <p:ph idx="1"/>
          </p:nvPr>
        </p:nvSpPr>
        <p:spPr>
          <a:xfrm>
            <a:off x="751114" y="1853333"/>
            <a:ext cx="10515600" cy="4708831"/>
          </a:xfrm>
        </p:spPr>
        <p:txBody>
          <a:bodyPr/>
          <a:lstStyle/>
          <a:p>
            <a:r>
              <a:rPr lang="fr-FR" dirty="0"/>
              <a:t> </a:t>
            </a:r>
            <a:r>
              <a:rPr lang="fr-FR" b="0" i="0" dirty="0">
                <a:solidFill>
                  <a:srgbClr val="474747"/>
                </a:solidFill>
                <a:effectLst/>
                <a:latin typeface="Google Sans"/>
              </a:rPr>
              <a:t>D'autres animaux notables comprennent le tamanoir (fourmilier géant), plusieurs espèces de paresseux et de tatous, le coati, le kinkajou, la loutre géante, le tapir, les pécaris, le cerf des marais et le cerf des pampas</a:t>
            </a:r>
            <a:r>
              <a:rPr lang="fr-FR" dirty="0">
                <a:solidFill>
                  <a:srgbClr val="474747"/>
                </a:solidFill>
                <a:latin typeface="Google Sans"/>
              </a:rPr>
              <a:t>.</a:t>
            </a:r>
            <a:r>
              <a:rPr lang="fr-FR" b="0" i="0" dirty="0">
                <a:solidFill>
                  <a:srgbClr val="474747"/>
                </a:solidFill>
                <a:effectLst/>
                <a:latin typeface="Google Sans"/>
              </a:rPr>
              <a:t>                                                                                                              </a:t>
            </a:r>
          </a:p>
          <a:p>
            <a:endParaRPr lang="fr-FR" dirty="0">
              <a:solidFill>
                <a:srgbClr val="474747"/>
              </a:solidFill>
              <a:latin typeface="Google Sans"/>
            </a:endParaRPr>
          </a:p>
          <a:p>
            <a:r>
              <a:rPr lang="fr-FR" b="0" i="0" dirty="0">
                <a:solidFill>
                  <a:srgbClr val="474747"/>
                </a:solidFill>
                <a:effectLst/>
                <a:latin typeface="Google Sans"/>
              </a:rPr>
              <a:t>Le Brésil compte 5 écosystèmes principaux : </a:t>
            </a:r>
            <a:r>
              <a:rPr lang="fr-FR" b="0" i="0" dirty="0">
                <a:solidFill>
                  <a:srgbClr val="040C28"/>
                </a:solidFill>
                <a:effectLst/>
                <a:latin typeface="Google Sans"/>
              </a:rPr>
              <a:t>l'Amazonie, la forêt atlantique, le caatinga (terres semi-arides), le </a:t>
            </a:r>
            <a:r>
              <a:rPr lang="fr-FR" b="0" i="0" dirty="0" err="1">
                <a:solidFill>
                  <a:srgbClr val="040C28"/>
                </a:solidFill>
                <a:effectLst/>
                <a:latin typeface="Google Sans"/>
              </a:rPr>
              <a:t>cerrado</a:t>
            </a:r>
            <a:r>
              <a:rPr lang="fr-FR" b="0" i="0" dirty="0">
                <a:solidFill>
                  <a:srgbClr val="040C28"/>
                </a:solidFill>
                <a:effectLst/>
                <a:latin typeface="Google Sans"/>
              </a:rPr>
              <a:t> (savane) et la zone inondée du </a:t>
            </a:r>
            <a:r>
              <a:rPr lang="fr-FR" b="0" i="0" dirty="0" err="1">
                <a:solidFill>
                  <a:srgbClr val="040C28"/>
                </a:solidFill>
                <a:effectLst/>
                <a:latin typeface="Google Sans"/>
              </a:rPr>
              <a:t>Pantanal</a:t>
            </a:r>
            <a:r>
              <a:rPr lang="fr-FR" b="0" i="0" dirty="0">
                <a:solidFill>
                  <a:srgbClr val="474747"/>
                </a:solidFill>
                <a:effectLst/>
                <a:latin typeface="Google Sans"/>
              </a:rPr>
              <a:t>. L'Amazonie abriterait près de 45 000 espèces de plantes, dont un grand nombre d'endémiques (10 % des réserves de la </a:t>
            </a:r>
            <a:r>
              <a:rPr lang="fr-FR" b="0" i="0" dirty="0" err="1">
                <a:solidFill>
                  <a:srgbClr val="474747"/>
                </a:solidFill>
                <a:effectLst/>
                <a:latin typeface="Google Sans"/>
              </a:rPr>
              <a:t>planètedo</a:t>
            </a:r>
            <a:r>
              <a:rPr lang="fr-FR" b="0" i="0" dirty="0">
                <a:solidFill>
                  <a:srgbClr val="474747"/>
                </a:solidFill>
                <a:effectLst/>
                <a:latin typeface="Google Sans"/>
              </a:rPr>
              <a:t> (ou porc-épic </a:t>
            </a:r>
            <a:r>
              <a:rPr lang="fr-FR" b="0" i="0" dirty="0">
                <a:solidFill>
                  <a:srgbClr val="040C28"/>
                </a:solidFill>
                <a:effectLst/>
                <a:latin typeface="Google Sans"/>
              </a:rPr>
              <a:t>brésilien</a:t>
            </a:r>
            <a:r>
              <a:rPr lang="fr-FR" b="0" i="0" dirty="0">
                <a:solidFill>
                  <a:srgbClr val="474747"/>
                </a:solidFill>
                <a:effectLst/>
                <a:latin typeface="Google Sans"/>
              </a:rPr>
              <a:t>)</a:t>
            </a:r>
            <a:endParaRPr lang="fr-FR" dirty="0"/>
          </a:p>
        </p:txBody>
      </p:sp>
    </p:spTree>
    <p:extLst>
      <p:ext uri="{BB962C8B-B14F-4D97-AF65-F5344CB8AC3E}">
        <p14:creationId xmlns:p14="http://schemas.microsoft.com/office/powerpoint/2010/main" val="24312090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0B814-E3F6-3873-8366-E37EE0F3A4F2}"/>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kern="1200">
                <a:solidFill>
                  <a:schemeClr val="tx1"/>
                </a:solidFill>
                <a:latin typeface="+mj-lt"/>
                <a:ea typeface="+mj-ea"/>
                <a:cs typeface="+mj-cs"/>
              </a:rPr>
              <a:t>Suite </a:t>
            </a:r>
          </a:p>
        </p:txBody>
      </p:sp>
      <p:sp>
        <p:nvSpPr>
          <p:cNvPr id="28" name="Freeform: Shape 27">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descr="Une image contenant mammifère, tatou, plein air, Animal terrestre&#10;&#10;Le contenu généré par l’IA peut être incorrect.">
            <a:extLst>
              <a:ext uri="{FF2B5EF4-FFF2-40B4-BE49-F238E27FC236}">
                <a16:creationId xmlns:a16="http://schemas.microsoft.com/office/drawing/2014/main" id="{7BB3A084-94DC-908A-7357-788AC6D4CBCC}"/>
              </a:ext>
            </a:extLst>
          </p:cNvPr>
          <p:cNvPicPr>
            <a:picLocks noChangeAspect="1"/>
          </p:cNvPicPr>
          <p:nvPr/>
        </p:nvPicPr>
        <p:blipFill>
          <a:blip r:embed="rId2"/>
          <a:srcRect t="5132" r="-3" b="7119"/>
          <a:stretch>
            <a:fillRect/>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4" name="Espace réservé du contenu 3" descr="Une image contenant fourmilier, oryctérope du Cap, mammifère, pangolin&#10;&#10;Le contenu généré par l’IA peut être incorrect.">
            <a:extLst>
              <a:ext uri="{FF2B5EF4-FFF2-40B4-BE49-F238E27FC236}">
                <a16:creationId xmlns:a16="http://schemas.microsoft.com/office/drawing/2014/main" id="{AC496C62-AA83-8422-80B0-C97EFEE0E2F9}"/>
              </a:ext>
            </a:extLst>
          </p:cNvPr>
          <p:cNvPicPr>
            <a:picLocks noChangeAspect="1"/>
          </p:cNvPicPr>
          <p:nvPr/>
        </p:nvPicPr>
        <p:blipFill>
          <a:blip r:embed="rId3"/>
          <a:srcRect l="24070" r="23862" b="1"/>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2" name="Oval 3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descr="Une image contenant mammifère, paresseux, arbre, plein air&#10;&#10;Le contenu généré par l’IA peut être incorrect.">
            <a:extLst>
              <a:ext uri="{FF2B5EF4-FFF2-40B4-BE49-F238E27FC236}">
                <a16:creationId xmlns:a16="http://schemas.microsoft.com/office/drawing/2014/main" id="{D43C281A-6349-958D-2D60-228CFCAB129E}"/>
              </a:ext>
            </a:extLst>
          </p:cNvPr>
          <p:cNvPicPr>
            <a:picLocks noChangeAspect="1"/>
          </p:cNvPicPr>
          <p:nvPr/>
        </p:nvPicPr>
        <p:blipFill>
          <a:blip r:embed="rId4"/>
          <a:srcRect l="17355" r="10023" b="1"/>
          <a:stretch>
            <a:fill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4" name="Freeform: Shape 3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Image 7" descr="Une image contenant mammifère, arbre, plein air, Lémurien&#10;&#10;Le contenu généré par l’IA peut être incorrect.">
            <a:extLst>
              <a:ext uri="{FF2B5EF4-FFF2-40B4-BE49-F238E27FC236}">
                <a16:creationId xmlns:a16="http://schemas.microsoft.com/office/drawing/2014/main" id="{2704951B-EDB0-0696-5B05-C072BDC8F204}"/>
              </a:ext>
            </a:extLst>
          </p:cNvPr>
          <p:cNvPicPr>
            <a:picLocks noChangeAspect="1"/>
          </p:cNvPicPr>
          <p:nvPr/>
        </p:nvPicPr>
        <p:blipFill>
          <a:blip r:embed="rId5"/>
          <a:srcRect r="3" b="31207"/>
          <a:stretch>
            <a:fill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6" name="Freeform: Shape 3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descr="Une image contenant mammifère, arbre, coati, plein air&#10;&#10;Le contenu généré par l’IA peut être incorrect.">
            <a:extLst>
              <a:ext uri="{FF2B5EF4-FFF2-40B4-BE49-F238E27FC236}">
                <a16:creationId xmlns:a16="http://schemas.microsoft.com/office/drawing/2014/main" id="{30826419-6CAE-80D8-EC1E-016F406056C3}"/>
              </a:ext>
            </a:extLst>
          </p:cNvPr>
          <p:cNvPicPr>
            <a:picLocks noChangeAspect="1"/>
          </p:cNvPicPr>
          <p:nvPr/>
        </p:nvPicPr>
        <p:blipFill>
          <a:blip r:embed="rId6"/>
          <a:srcRect l="12442" r="20009" b="2"/>
          <a:stretch>
            <a:fillRect/>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918728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5DB8F-C59A-FA25-11B4-4CBCE15643C3}"/>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kern="1200">
                <a:solidFill>
                  <a:schemeClr val="tx1"/>
                </a:solidFill>
                <a:latin typeface="+mj-lt"/>
                <a:ea typeface="+mj-ea"/>
                <a:cs typeface="+mj-cs"/>
              </a:rPr>
              <a:t>Suite</a:t>
            </a:r>
          </a:p>
        </p:txBody>
      </p:sp>
      <p:sp>
        <p:nvSpPr>
          <p:cNvPr id="28" name="Freeform: Shape 27">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5CA2A8D9-7871-229A-B917-AA662707B4CA}"/>
              </a:ext>
            </a:extLst>
          </p:cNvPr>
          <p:cNvPicPr>
            <a:picLocks noChangeAspect="1"/>
          </p:cNvPicPr>
          <p:nvPr/>
        </p:nvPicPr>
        <p:blipFill>
          <a:blip r:embed="rId2"/>
          <a:srcRect l="1831" r="1840" b="4"/>
          <a:stretch>
            <a:fillRect/>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7" name="Image 6">
            <a:extLst>
              <a:ext uri="{FF2B5EF4-FFF2-40B4-BE49-F238E27FC236}">
                <a16:creationId xmlns:a16="http://schemas.microsoft.com/office/drawing/2014/main" id="{587083CA-9B91-7FB4-0BBB-486326A3F47B}"/>
              </a:ext>
            </a:extLst>
          </p:cNvPr>
          <p:cNvPicPr>
            <a:picLocks noChangeAspect="1"/>
          </p:cNvPicPr>
          <p:nvPr/>
        </p:nvPicPr>
        <p:blipFill>
          <a:blip r:embed="rId3"/>
          <a:srcRect t="5549" r="-1" b="16554"/>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2" name="Oval 3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1E16A68B-508F-8F55-DB0E-B13184CEE089}"/>
              </a:ext>
            </a:extLst>
          </p:cNvPr>
          <p:cNvPicPr>
            <a:picLocks noChangeAspect="1"/>
          </p:cNvPicPr>
          <p:nvPr/>
        </p:nvPicPr>
        <p:blipFill>
          <a:blip r:embed="rId4"/>
          <a:srcRect l="23055" r="10400" b="1"/>
          <a:stretch>
            <a:fill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4" name="Freeform: Shape 3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5FBA9915-C0D7-B826-09D4-ED2FB45D32CA}"/>
              </a:ext>
            </a:extLst>
          </p:cNvPr>
          <p:cNvPicPr>
            <a:picLocks noChangeAspect="1"/>
          </p:cNvPicPr>
          <p:nvPr/>
        </p:nvPicPr>
        <p:blipFill>
          <a:blip r:embed="rId5"/>
          <a:srcRect l="27687" r="18143" b="-1"/>
          <a:stretch>
            <a:fill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6" name="Freeform: Shape 3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ce réservé du contenu 3">
            <a:extLst>
              <a:ext uri="{FF2B5EF4-FFF2-40B4-BE49-F238E27FC236}">
                <a16:creationId xmlns:a16="http://schemas.microsoft.com/office/drawing/2014/main" id="{B0DB2462-A40B-BF67-6343-45AADA9756A5}"/>
              </a:ext>
            </a:extLst>
          </p:cNvPr>
          <p:cNvPicPr>
            <a:picLocks noChangeAspect="1"/>
          </p:cNvPicPr>
          <p:nvPr/>
        </p:nvPicPr>
        <p:blipFill>
          <a:blip r:embed="rId6"/>
          <a:srcRect l="12741" r="14480" b="2"/>
          <a:stretch>
            <a:fillRect/>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6225343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329ED-7BAD-4511-BDF2-39BA796C0863}"/>
              </a:ext>
            </a:extLst>
          </p:cNvPr>
          <p:cNvSpPr>
            <a:spLocks noGrp="1"/>
          </p:cNvSpPr>
          <p:nvPr>
            <p:ph type="title"/>
          </p:nvPr>
        </p:nvSpPr>
        <p:spPr/>
        <p:txBody>
          <a:bodyPr/>
          <a:lstStyle/>
          <a:p>
            <a:r>
              <a:rPr lang="fr-FR" dirty="0"/>
              <a:t>Les villes principales</a:t>
            </a:r>
          </a:p>
        </p:txBody>
      </p:sp>
      <p:pic>
        <p:nvPicPr>
          <p:cNvPr id="16" name="Espace réservé du contenu 15">
            <a:extLst>
              <a:ext uri="{FF2B5EF4-FFF2-40B4-BE49-F238E27FC236}">
                <a16:creationId xmlns:a16="http://schemas.microsoft.com/office/drawing/2014/main" id="{C94E066B-D9DA-43D7-9695-7B172C7A7D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7497" y="1690688"/>
            <a:ext cx="7886700" cy="2771775"/>
          </a:xfrm>
        </p:spPr>
      </p:pic>
      <p:pic>
        <p:nvPicPr>
          <p:cNvPr id="1028" name="Picture 4" descr="96 400+ Rio De Janeiro Photos, taleaux et images libre de ...">
            <a:extLst>
              <a:ext uri="{FF2B5EF4-FFF2-40B4-BE49-F238E27FC236}">
                <a16:creationId xmlns:a16="http://schemas.microsoft.com/office/drawing/2014/main" id="{3F27E651-AB1C-465B-BD30-0F167C666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753" y="3966882"/>
            <a:ext cx="4869655" cy="252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60092"/>
      </p:ext>
    </p:extLst>
  </p:cSld>
  <p:clrMapOvr>
    <a:masterClrMapping/>
  </p:clrMapOvr>
  <p:transition spd="slow">
    <p:comb/>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271</TotalTime>
  <Words>410</Words>
  <Application>Microsoft Office PowerPoint</Application>
  <PresentationFormat>Grand écran</PresentationFormat>
  <Paragraphs>51</Paragraphs>
  <Slides>18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Aptos</vt:lpstr>
      <vt:lpstr>Aptos Display</vt:lpstr>
      <vt:lpstr>Arial</vt:lpstr>
      <vt:lpstr>Baguet Script</vt:lpstr>
      <vt:lpstr>Calibri</vt:lpstr>
      <vt:lpstr>Google Sans</vt:lpstr>
      <vt:lpstr>Thème Office</vt:lpstr>
      <vt:lpstr>Le Brésil</vt:lpstr>
      <vt:lpstr> </vt:lpstr>
      <vt:lpstr>La Carte d’Identité</vt:lpstr>
      <vt:lpstr>L’Histoire</vt:lpstr>
      <vt:lpstr>Le Drapeau</vt:lpstr>
      <vt:lpstr>La faune et la flore</vt:lpstr>
      <vt:lpstr>Suite </vt:lpstr>
      <vt:lpstr>Suite</vt:lpstr>
      <vt:lpstr>Les villes principales</vt:lpstr>
      <vt:lpstr>                                     Suite</vt:lpstr>
      <vt:lpstr>                               Suite</vt:lpstr>
      <vt:lpstr>                                   Suite</vt:lpstr>
      <vt:lpstr>Le Climat</vt:lpstr>
      <vt:lpstr>Traditions </vt:lpstr>
      <vt:lpstr>La Capital</vt:lpstr>
      <vt:lpstr>Le mots en bresilien</vt:lpstr>
      <vt:lpstr>Quizz</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Brésil</dc:title>
  <dc:creator>ROSAMOND Julia</dc:creator>
  <cp:lastModifiedBy>ROSAMOND Julia</cp:lastModifiedBy>
  <cp:revision>14</cp:revision>
  <dcterms:created xsi:type="dcterms:W3CDTF">2025-05-17T15:26:52Z</dcterms:created>
  <dcterms:modified xsi:type="dcterms:W3CDTF">2025-05-23T17:52:44Z</dcterms:modified>
</cp:coreProperties>
</file>