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4" r:id="rId9"/>
    <p:sldId id="265"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9329C5-2B64-458B-9DB1-95919476C6F4}" v="2" dt="2023-04-05T09:14:59.617"/>
    <p1510:client id="{B24EFCEC-76FB-43DE-A640-4854A2BB7B75}" v="21" dt="2023-04-02T11:56:40.383"/>
    <p1510:client id="{545D9A9C-E6BA-474E-AF3D-2B6F6BAD3078}" v="25" dt="2023-04-02T16:35:18.999"/>
    <p1510:client id="{6FE062BE-194A-4EFA-BEBE-6B0E537104B7}" v="281" dt="2023-05-06T13:22:37.748"/>
    <p1510:client id="{A6B9BF29-BAB2-46F2-9273-51CCBC379F0B}" v="62" dt="2023-04-04T18:25:22.582"/>
    <p1510:client id="{69B09E58-A0D7-4446-9FB1-B4E83EDE6CF0}" v="31" dt="2023-04-02T11:54:16.464"/>
    <p1510:client id="{99E5BEE1-35BC-40C9-A15E-A9384DA7C8C8}" v="12" dt="2023-04-05T08:58:46.800"/>
    <p1510:client id="{7D4F9869-5710-4F95-97EA-CDD8D339147B}" v="48" dt="2023-04-05T09:24:58.591"/>
    <p1510:client id="{A1CC54ED-F155-407A-82AB-EC5384ACEFC3}" v="11" dt="2023-05-05T16:39:11.330"/>
    <p1510:client id="{D821A7E0-3D03-4B19-A0DE-05A106A18D19}" v="21" dt="2023-04-04T18:31:20.590"/>
    <p1510:client id="{E233C42C-0331-4B52-82D7-6059D3D37FE8}" v="10" dt="2023-04-05T09:14:24.326"/>
    <p1510:client id="{E695290B-27FF-4EEF-806B-AE956EDF15EB}" v="2" dt="2023-04-05T09:02:10.244"/>
    <p1510:client id="{FE2D82F3-CCCA-459A-AFE7-A38015EE43C8}" v="773" dt="2023-05-05T17:43:27.03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di meziane" userId="1485a722da239938" providerId="Windows Live" clId="Web-{545D9A9C-E6BA-474E-AF3D-2B6F6BAD3078}"/>
    <pc:docChg chg="modSld">
      <pc:chgData name="sadi meziane" userId="1485a722da239938" providerId="Windows Live" clId="Web-{545D9A9C-E6BA-474E-AF3D-2B6F6BAD3078}" dt="2023-04-02T16:35:18.999" v="24" actId="1076"/>
      <pc:docMkLst>
        <pc:docMk/>
      </pc:docMkLst>
      <pc:sldChg chg="modSp">
        <pc:chgData name="sadi meziane" userId="1485a722da239938" providerId="Windows Live" clId="Web-{545D9A9C-E6BA-474E-AF3D-2B6F6BAD3078}" dt="2023-04-02T16:35:18.999" v="24" actId="1076"/>
        <pc:sldMkLst>
          <pc:docMk/>
          <pc:sldMk cId="3784089036" sldId="256"/>
        </pc:sldMkLst>
        <pc:picChg chg="mod">
          <ac:chgData name="sadi meziane" userId="1485a722da239938" providerId="Windows Live" clId="Web-{545D9A9C-E6BA-474E-AF3D-2B6F6BAD3078}" dt="2023-04-02T16:35:18.999" v="24" actId="1076"/>
          <ac:picMkLst>
            <pc:docMk/>
            <pc:sldMk cId="3784089036" sldId="256"/>
            <ac:picMk id="4" creationId="{864A5A4E-4C8F-055F-F477-7621BE46AE63}"/>
          </ac:picMkLst>
        </pc:picChg>
      </pc:sldChg>
    </pc:docChg>
  </pc:docChgLst>
  <pc:docChgLst>
    <pc:chgData name="sadi meziane" userId="1485a722da239938" providerId="Windows Live" clId="Web-{1E9329C5-2B64-458B-9DB1-95919476C6F4}"/>
    <pc:docChg chg="sldOrd">
      <pc:chgData name="sadi meziane" userId="1485a722da239938" providerId="Windows Live" clId="Web-{1E9329C5-2B64-458B-9DB1-95919476C6F4}" dt="2023-04-05T09:14:59.617" v="1"/>
      <pc:docMkLst>
        <pc:docMk/>
      </pc:docMkLst>
      <pc:sldChg chg="ord">
        <pc:chgData name="sadi meziane" userId="1485a722da239938" providerId="Windows Live" clId="Web-{1E9329C5-2B64-458B-9DB1-95919476C6F4}" dt="2023-04-05T09:14:59.617" v="1"/>
        <pc:sldMkLst>
          <pc:docMk/>
          <pc:sldMk cId="4061203050" sldId="257"/>
        </pc:sldMkLst>
      </pc:sldChg>
    </pc:docChg>
  </pc:docChgLst>
  <pc:docChgLst>
    <pc:chgData name="sadi meziane" userId="1485a722da239938" providerId="Windows Live" clId="Web-{FE2D82F3-CCCA-459A-AFE7-A38015EE43C8}"/>
    <pc:docChg chg="addSld modSld sldOrd">
      <pc:chgData name="sadi meziane" userId="1485a722da239938" providerId="Windows Live" clId="Web-{FE2D82F3-CCCA-459A-AFE7-A38015EE43C8}" dt="2023-05-05T17:43:27.031" v="782" actId="1076"/>
      <pc:docMkLst>
        <pc:docMk/>
      </pc:docMkLst>
      <pc:sldChg chg="addSp delSp modSp">
        <pc:chgData name="sadi meziane" userId="1485a722da239938" providerId="Windows Live" clId="Web-{FE2D82F3-CCCA-459A-AFE7-A38015EE43C8}" dt="2023-05-05T16:52:04.858" v="101" actId="20577"/>
        <pc:sldMkLst>
          <pc:docMk/>
          <pc:sldMk cId="4061203050" sldId="257"/>
        </pc:sldMkLst>
        <pc:spChg chg="del mod">
          <ac:chgData name="sadi meziane" userId="1485a722da239938" providerId="Windows Live" clId="Web-{FE2D82F3-CCCA-459A-AFE7-A38015EE43C8}" dt="2023-05-05T16:46:35.039" v="49"/>
          <ac:spMkLst>
            <pc:docMk/>
            <pc:sldMk cId="4061203050" sldId="257"/>
            <ac:spMk id="2" creationId="{EBEC5C52-BBAB-8E8B-B4E2-10FF8746FCC9}"/>
          </ac:spMkLst>
        </pc:spChg>
        <pc:spChg chg="mod">
          <ac:chgData name="sadi meziane" userId="1485a722da239938" providerId="Windows Live" clId="Web-{FE2D82F3-CCCA-459A-AFE7-A38015EE43C8}" dt="2023-05-05T16:52:04.858" v="101" actId="20577"/>
          <ac:spMkLst>
            <pc:docMk/>
            <pc:sldMk cId="4061203050" sldId="257"/>
            <ac:spMk id="3" creationId="{F8CA116C-9CEE-9832-41A6-3515FE69854E}"/>
          </ac:spMkLst>
        </pc:spChg>
        <pc:spChg chg="mod">
          <ac:chgData name="sadi meziane" userId="1485a722da239938" providerId="Windows Live" clId="Web-{FE2D82F3-CCCA-459A-AFE7-A38015EE43C8}" dt="2023-05-05T16:45:44.663" v="9" actId="1076"/>
          <ac:spMkLst>
            <pc:docMk/>
            <pc:sldMk cId="4061203050" sldId="257"/>
            <ac:spMk id="5" creationId="{D555C1D3-CE92-733D-CB67-BD418C936366}"/>
          </ac:spMkLst>
        </pc:spChg>
        <pc:spChg chg="mod">
          <ac:chgData name="sadi meziane" userId="1485a722da239938" providerId="Windows Live" clId="Web-{FE2D82F3-CCCA-459A-AFE7-A38015EE43C8}" dt="2023-05-05T16:45:56.069" v="44" actId="20577"/>
          <ac:spMkLst>
            <pc:docMk/>
            <pc:sldMk cId="4061203050" sldId="257"/>
            <ac:spMk id="6" creationId="{17DACE77-3CE9-1B83-8E5E-3437B951B26B}"/>
          </ac:spMkLst>
        </pc:spChg>
        <pc:spChg chg="add mod">
          <ac:chgData name="sadi meziane" userId="1485a722da239938" providerId="Windows Live" clId="Web-{FE2D82F3-CCCA-459A-AFE7-A38015EE43C8}" dt="2023-05-05T16:47:55.509" v="87" actId="20577"/>
          <ac:spMkLst>
            <pc:docMk/>
            <pc:sldMk cId="4061203050" sldId="257"/>
            <ac:spMk id="8" creationId="{383FECD1-C0A9-ED1A-E432-B50B86062100}"/>
          </ac:spMkLst>
        </pc:spChg>
        <pc:picChg chg="del mod">
          <ac:chgData name="sadi meziane" userId="1485a722da239938" providerId="Windows Live" clId="Web-{FE2D82F3-CCCA-459A-AFE7-A38015EE43C8}" dt="2023-05-05T16:46:01.819" v="45"/>
          <ac:picMkLst>
            <pc:docMk/>
            <pc:sldMk cId="4061203050" sldId="257"/>
            <ac:picMk id="4" creationId="{A5321FD9-67E0-3260-90C9-AD649025116A}"/>
          </ac:picMkLst>
        </pc:picChg>
      </pc:sldChg>
      <pc:sldChg chg="addSp delSp modSp">
        <pc:chgData name="sadi meziane" userId="1485a722da239938" providerId="Windows Live" clId="Web-{FE2D82F3-CCCA-459A-AFE7-A38015EE43C8}" dt="2023-05-05T17:15:58.810" v="310" actId="20577"/>
        <pc:sldMkLst>
          <pc:docMk/>
          <pc:sldMk cId="3801400268" sldId="258"/>
        </pc:sldMkLst>
        <pc:spChg chg="mod">
          <ac:chgData name="sadi meziane" userId="1485a722da239938" providerId="Windows Live" clId="Web-{FE2D82F3-CCCA-459A-AFE7-A38015EE43C8}" dt="2023-05-05T17:15:58.810" v="310" actId="20577"/>
          <ac:spMkLst>
            <pc:docMk/>
            <pc:sldMk cId="3801400268" sldId="258"/>
            <ac:spMk id="2" creationId="{9D752C2B-F45C-6510-A809-B71DD688AB6D}"/>
          </ac:spMkLst>
        </pc:spChg>
        <pc:spChg chg="del">
          <ac:chgData name="sadi meziane" userId="1485a722da239938" providerId="Windows Live" clId="Web-{FE2D82F3-CCCA-459A-AFE7-A38015EE43C8}" dt="2023-05-05T17:07:57.440" v="156"/>
          <ac:spMkLst>
            <pc:docMk/>
            <pc:sldMk cId="3801400268" sldId="258"/>
            <ac:spMk id="3" creationId="{FD0DA3E5-47C7-0DE6-6D81-4AF5628AD11F}"/>
          </ac:spMkLst>
        </pc:spChg>
        <pc:spChg chg="add del mod">
          <ac:chgData name="sadi meziane" userId="1485a722da239938" providerId="Windows Live" clId="Web-{FE2D82F3-CCCA-459A-AFE7-A38015EE43C8}" dt="2023-05-05T17:11:38.007" v="161"/>
          <ac:spMkLst>
            <pc:docMk/>
            <pc:sldMk cId="3801400268" sldId="258"/>
            <ac:spMk id="6" creationId="{2880B248-8EA8-57A3-96A0-18C3A2B10473}"/>
          </ac:spMkLst>
        </pc:spChg>
        <pc:spChg chg="add del mod">
          <ac:chgData name="sadi meziane" userId="1485a722da239938" providerId="Windows Live" clId="Web-{FE2D82F3-CCCA-459A-AFE7-A38015EE43C8}" dt="2023-05-05T17:12:10.321" v="163"/>
          <ac:spMkLst>
            <pc:docMk/>
            <pc:sldMk cId="3801400268" sldId="258"/>
            <ac:spMk id="15" creationId="{D2F58B52-F2D6-DF91-32C5-71C21B811787}"/>
          </ac:spMkLst>
        </pc:spChg>
        <pc:spChg chg="add mod">
          <ac:chgData name="sadi meziane" userId="1485a722da239938" providerId="Windows Live" clId="Web-{FE2D82F3-CCCA-459A-AFE7-A38015EE43C8}" dt="2023-05-05T17:15:20.684" v="297" actId="14100"/>
          <ac:spMkLst>
            <pc:docMk/>
            <pc:sldMk cId="3801400268" sldId="258"/>
            <ac:spMk id="24" creationId="{6DBB5977-853B-14A8-31CE-33BD888F8D36}"/>
          </ac:spMkLst>
        </pc:spChg>
        <pc:graphicFrameChg chg="add del mod ord modGraphic">
          <ac:chgData name="sadi meziane" userId="1485a722da239938" providerId="Windows Live" clId="Web-{FE2D82F3-CCCA-459A-AFE7-A38015EE43C8}" dt="2023-05-05T17:08:07.987" v="158"/>
          <ac:graphicFrameMkLst>
            <pc:docMk/>
            <pc:sldMk cId="3801400268" sldId="258"/>
            <ac:graphicFrameMk id="4" creationId="{09E5DEF4-F75A-6C83-8AB8-56AE3812E0F1}"/>
          </ac:graphicFrameMkLst>
        </pc:graphicFrameChg>
        <pc:graphicFrameChg chg="add del mod ord modGraphic">
          <ac:chgData name="sadi meziane" userId="1485a722da239938" providerId="Windows Live" clId="Web-{FE2D82F3-CCCA-459A-AFE7-A38015EE43C8}" dt="2023-05-05T17:11:52.523" v="162"/>
          <ac:graphicFrameMkLst>
            <pc:docMk/>
            <pc:sldMk cId="3801400268" sldId="258"/>
            <ac:graphicFrameMk id="7" creationId="{7827732D-30DB-5A63-8A89-1AC343D60DAA}"/>
          </ac:graphicFrameMkLst>
        </pc:graphicFrameChg>
        <pc:graphicFrameChg chg="add del mod ord modGraphic">
          <ac:chgData name="sadi meziane" userId="1485a722da239938" providerId="Windows Live" clId="Web-{FE2D82F3-CCCA-459A-AFE7-A38015EE43C8}" dt="2023-05-05T17:12:15.821" v="164"/>
          <ac:graphicFrameMkLst>
            <pc:docMk/>
            <pc:sldMk cId="3801400268" sldId="258"/>
            <ac:graphicFrameMk id="16" creationId="{85CAB960-2280-D82D-2802-F4C3AE32D596}"/>
          </ac:graphicFrameMkLst>
        </pc:graphicFrameChg>
      </pc:sldChg>
      <pc:sldChg chg="modSp">
        <pc:chgData name="sadi meziane" userId="1485a722da239938" providerId="Windows Live" clId="Web-{FE2D82F3-CCCA-459A-AFE7-A38015EE43C8}" dt="2023-05-05T17:19:20.798" v="355" actId="20577"/>
        <pc:sldMkLst>
          <pc:docMk/>
          <pc:sldMk cId="1315175572" sldId="259"/>
        </pc:sldMkLst>
        <pc:spChg chg="mod">
          <ac:chgData name="sadi meziane" userId="1485a722da239938" providerId="Windows Live" clId="Web-{FE2D82F3-CCCA-459A-AFE7-A38015EE43C8}" dt="2023-05-05T16:53:33.626" v="114" actId="14100"/>
          <ac:spMkLst>
            <pc:docMk/>
            <pc:sldMk cId="1315175572" sldId="259"/>
            <ac:spMk id="2" creationId="{837A7004-B801-154B-342F-D73DB7A12B99}"/>
          </ac:spMkLst>
        </pc:spChg>
        <pc:spChg chg="mod">
          <ac:chgData name="sadi meziane" userId="1485a722da239938" providerId="Windows Live" clId="Web-{FE2D82F3-CCCA-459A-AFE7-A38015EE43C8}" dt="2023-05-05T17:19:20.798" v="355" actId="20577"/>
          <ac:spMkLst>
            <pc:docMk/>
            <pc:sldMk cId="1315175572" sldId="259"/>
            <ac:spMk id="3" creationId="{6B0B7FCC-24F2-1CDF-0650-F8D76F5DC19B}"/>
          </ac:spMkLst>
        </pc:spChg>
      </pc:sldChg>
      <pc:sldChg chg="modSp new ord">
        <pc:chgData name="sadi meziane" userId="1485a722da239938" providerId="Windows Live" clId="Web-{FE2D82F3-CCCA-459A-AFE7-A38015EE43C8}" dt="2023-05-05T17:28:47.997" v="557" actId="1076"/>
        <pc:sldMkLst>
          <pc:docMk/>
          <pc:sldMk cId="50771091" sldId="260"/>
        </pc:sldMkLst>
        <pc:spChg chg="mod">
          <ac:chgData name="sadi meziane" userId="1485a722da239938" providerId="Windows Live" clId="Web-{FE2D82F3-CCCA-459A-AFE7-A38015EE43C8}" dt="2023-05-05T17:24:28.008" v="372" actId="1076"/>
          <ac:spMkLst>
            <pc:docMk/>
            <pc:sldMk cId="50771091" sldId="260"/>
            <ac:spMk id="2" creationId="{F6E53CEA-DFEA-37EA-59CA-0256F8C7B6B0}"/>
          </ac:spMkLst>
        </pc:spChg>
        <pc:spChg chg="mod">
          <ac:chgData name="sadi meziane" userId="1485a722da239938" providerId="Windows Live" clId="Web-{FE2D82F3-CCCA-459A-AFE7-A38015EE43C8}" dt="2023-05-05T17:28:47.997" v="557" actId="1076"/>
          <ac:spMkLst>
            <pc:docMk/>
            <pc:sldMk cId="50771091" sldId="260"/>
            <ac:spMk id="3" creationId="{8CD2A1FF-D4CE-981E-3F79-01469A6928E4}"/>
          </ac:spMkLst>
        </pc:spChg>
      </pc:sldChg>
      <pc:sldChg chg="modSp new ord">
        <pc:chgData name="sadi meziane" userId="1485a722da239938" providerId="Windows Live" clId="Web-{FE2D82F3-CCCA-459A-AFE7-A38015EE43C8}" dt="2023-05-05T17:35:26.709" v="757" actId="1076"/>
        <pc:sldMkLst>
          <pc:docMk/>
          <pc:sldMk cId="436933218" sldId="261"/>
        </pc:sldMkLst>
        <pc:spChg chg="mod">
          <ac:chgData name="sadi meziane" userId="1485a722da239938" providerId="Windows Live" clId="Web-{FE2D82F3-CCCA-459A-AFE7-A38015EE43C8}" dt="2023-05-05T17:30:57.531" v="583" actId="20577"/>
          <ac:spMkLst>
            <pc:docMk/>
            <pc:sldMk cId="436933218" sldId="261"/>
            <ac:spMk id="2" creationId="{CD4747B8-6FEC-98F8-D5F6-481516B7D10D}"/>
          </ac:spMkLst>
        </pc:spChg>
        <pc:spChg chg="mod">
          <ac:chgData name="sadi meziane" userId="1485a722da239938" providerId="Windows Live" clId="Web-{FE2D82F3-CCCA-459A-AFE7-A38015EE43C8}" dt="2023-05-05T17:35:26.709" v="757" actId="1076"/>
          <ac:spMkLst>
            <pc:docMk/>
            <pc:sldMk cId="436933218" sldId="261"/>
            <ac:spMk id="3" creationId="{AFCDA9EE-B62E-4D98-E539-C2979521E03B}"/>
          </ac:spMkLst>
        </pc:spChg>
      </pc:sldChg>
      <pc:sldChg chg="modSp new">
        <pc:chgData name="sadi meziane" userId="1485a722da239938" providerId="Windows Live" clId="Web-{FE2D82F3-CCCA-459A-AFE7-A38015EE43C8}" dt="2023-05-05T17:43:27.031" v="782" actId="1076"/>
        <pc:sldMkLst>
          <pc:docMk/>
          <pc:sldMk cId="829095199" sldId="262"/>
        </pc:sldMkLst>
        <pc:spChg chg="mod">
          <ac:chgData name="sadi meziane" userId="1485a722da239938" providerId="Windows Live" clId="Web-{FE2D82F3-CCCA-459A-AFE7-A38015EE43C8}" dt="2023-05-05T17:36:22.272" v="769" actId="20577"/>
          <ac:spMkLst>
            <pc:docMk/>
            <pc:sldMk cId="829095199" sldId="262"/>
            <ac:spMk id="2" creationId="{AB8DB4EF-74A2-7CFC-5A72-E3994644BB0A}"/>
          </ac:spMkLst>
        </pc:spChg>
        <pc:spChg chg="mod">
          <ac:chgData name="sadi meziane" userId="1485a722da239938" providerId="Windows Live" clId="Web-{FE2D82F3-CCCA-459A-AFE7-A38015EE43C8}" dt="2023-05-05T17:43:27.031" v="782" actId="1076"/>
          <ac:spMkLst>
            <pc:docMk/>
            <pc:sldMk cId="829095199" sldId="262"/>
            <ac:spMk id="3" creationId="{7D6BD302-A76F-B644-31F6-D504A963E2D5}"/>
          </ac:spMkLst>
        </pc:spChg>
      </pc:sldChg>
    </pc:docChg>
  </pc:docChgLst>
  <pc:docChgLst>
    <pc:chgData name="sadi meziane" userId="1485a722da239938" providerId="Windows Live" clId="Web-{E233C42C-0331-4B52-82D7-6059D3D37FE8}"/>
    <pc:docChg chg="addSld modSld sldOrd">
      <pc:chgData name="sadi meziane" userId="1485a722da239938" providerId="Windows Live" clId="Web-{E233C42C-0331-4B52-82D7-6059D3D37FE8}" dt="2023-04-05T09:14:24.326" v="9"/>
      <pc:docMkLst>
        <pc:docMk/>
      </pc:docMkLst>
      <pc:sldChg chg="modTransition">
        <pc:chgData name="sadi meziane" userId="1485a722da239938" providerId="Windows Live" clId="Web-{E233C42C-0331-4B52-82D7-6059D3D37FE8}" dt="2023-04-05T09:07:15.593" v="0"/>
        <pc:sldMkLst>
          <pc:docMk/>
          <pc:sldMk cId="3784089036" sldId="256"/>
        </pc:sldMkLst>
      </pc:sldChg>
      <pc:sldChg chg="addSp modSp ord modTransition">
        <pc:chgData name="sadi meziane" userId="1485a722da239938" providerId="Windows Live" clId="Web-{E233C42C-0331-4B52-82D7-6059D3D37FE8}" dt="2023-04-05T09:14:24.326" v="9"/>
        <pc:sldMkLst>
          <pc:docMk/>
          <pc:sldMk cId="4061203050" sldId="257"/>
        </pc:sldMkLst>
        <pc:spChg chg="add mod">
          <ac:chgData name="sadi meziane" userId="1485a722da239938" providerId="Windows Live" clId="Web-{E233C42C-0331-4B52-82D7-6059D3D37FE8}" dt="2023-04-05T09:12:50.182" v="8" actId="20577"/>
          <ac:spMkLst>
            <pc:docMk/>
            <pc:sldMk cId="4061203050" sldId="257"/>
            <ac:spMk id="5" creationId="{D555C1D3-CE92-733D-CB67-BD418C936366}"/>
          </ac:spMkLst>
        </pc:spChg>
      </pc:sldChg>
      <pc:sldChg chg="new">
        <pc:chgData name="sadi meziane" userId="1485a722da239938" providerId="Windows Live" clId="Web-{E233C42C-0331-4B52-82D7-6059D3D37FE8}" dt="2023-04-05T09:07:55.657" v="2"/>
        <pc:sldMkLst>
          <pc:docMk/>
          <pc:sldMk cId="1315175572" sldId="259"/>
        </pc:sldMkLst>
      </pc:sldChg>
    </pc:docChg>
  </pc:docChgLst>
  <pc:docChgLst>
    <pc:chgData name="sadi meziane" userId="1485a722da239938" providerId="Windows Live" clId="Web-{69B09E58-A0D7-4446-9FB1-B4E83EDE6CF0}"/>
    <pc:docChg chg="modSld addMainMaster delMainMaster">
      <pc:chgData name="sadi meziane" userId="1485a722da239938" providerId="Windows Live" clId="Web-{69B09E58-A0D7-4446-9FB1-B4E83EDE6CF0}" dt="2023-04-02T11:54:16.464" v="27" actId="1076"/>
      <pc:docMkLst>
        <pc:docMk/>
      </pc:docMkLst>
      <pc:sldChg chg="addSp modSp mod setBg modClrScheme addAnim chgLayout">
        <pc:chgData name="sadi meziane" userId="1485a722da239938" providerId="Windows Live" clId="Web-{69B09E58-A0D7-4446-9FB1-B4E83EDE6CF0}" dt="2023-04-02T11:54:16.464" v="27" actId="1076"/>
        <pc:sldMkLst>
          <pc:docMk/>
          <pc:sldMk cId="3784089036" sldId="256"/>
        </pc:sldMkLst>
        <pc:spChg chg="mod">
          <ac:chgData name="sadi meziane" userId="1485a722da239938" providerId="Windows Live" clId="Web-{69B09E58-A0D7-4446-9FB1-B4E83EDE6CF0}" dt="2023-04-02T11:46:59.266" v="18"/>
          <ac:spMkLst>
            <pc:docMk/>
            <pc:sldMk cId="3784089036" sldId="256"/>
            <ac:spMk id="2" creationId="{00000000-0000-0000-0000-000000000000}"/>
          </ac:spMkLst>
        </pc:spChg>
        <pc:spChg chg="mod">
          <ac:chgData name="sadi meziane" userId="1485a722da239938" providerId="Windows Live" clId="Web-{69B09E58-A0D7-4446-9FB1-B4E83EDE6CF0}" dt="2023-04-02T11:46:59.266" v="18"/>
          <ac:spMkLst>
            <pc:docMk/>
            <pc:sldMk cId="3784089036" sldId="256"/>
            <ac:spMk id="3" creationId="{00000000-0000-0000-0000-000000000000}"/>
          </ac:spMkLst>
        </pc:spChg>
        <pc:spChg chg="add">
          <ac:chgData name="sadi meziane" userId="1485a722da239938" providerId="Windows Live" clId="Web-{69B09E58-A0D7-4446-9FB1-B4E83EDE6CF0}" dt="2023-04-02T11:46:59.266" v="18"/>
          <ac:spMkLst>
            <pc:docMk/>
            <pc:sldMk cId="3784089036" sldId="256"/>
            <ac:spMk id="8" creationId="{2C595C70-2DCC-4D17-BBC1-C5837C2C97C2}"/>
          </ac:spMkLst>
        </pc:spChg>
        <pc:picChg chg="add mod">
          <ac:chgData name="sadi meziane" userId="1485a722da239938" providerId="Windows Live" clId="Web-{69B09E58-A0D7-4446-9FB1-B4E83EDE6CF0}" dt="2023-04-02T11:53:59.886" v="25" actId="1076"/>
          <ac:picMkLst>
            <pc:docMk/>
            <pc:sldMk cId="3784089036" sldId="256"/>
            <ac:picMk id="4" creationId="{864A5A4E-4C8F-055F-F477-7621BE46AE63}"/>
          </ac:picMkLst>
        </pc:picChg>
        <pc:picChg chg="add mod">
          <ac:chgData name="sadi meziane" userId="1485a722da239938" providerId="Windows Live" clId="Web-{69B09E58-A0D7-4446-9FB1-B4E83EDE6CF0}" dt="2023-04-02T11:54:16.464" v="27" actId="1076"/>
          <ac:picMkLst>
            <pc:docMk/>
            <pc:sldMk cId="3784089036" sldId="256"/>
            <ac:picMk id="5" creationId="{4A5A772C-9D26-E7A6-8A74-070F5854695E}"/>
          </ac:picMkLst>
        </pc:picChg>
      </pc:sldChg>
      <pc:sldMasterChg chg="del delSldLayout">
        <pc:chgData name="sadi meziane" userId="1485a722da239938" providerId="Windows Live" clId="Web-{69B09E58-A0D7-4446-9FB1-B4E83EDE6CF0}" dt="2023-04-02T11:46:59.266" v="18"/>
        <pc:sldMasterMkLst>
          <pc:docMk/>
          <pc:sldMasterMk cId="3071127875" sldId="2147483648"/>
        </pc:sldMasterMkLst>
        <pc:sldLayoutChg chg="del">
          <pc:chgData name="sadi meziane" userId="1485a722da239938" providerId="Windows Live" clId="Web-{69B09E58-A0D7-4446-9FB1-B4E83EDE6CF0}" dt="2023-04-02T11:46:59.266" v="18"/>
          <pc:sldLayoutMkLst>
            <pc:docMk/>
            <pc:sldMasterMk cId="3071127875" sldId="2147483648"/>
            <pc:sldLayoutMk cId="3310491181" sldId="2147483649"/>
          </pc:sldLayoutMkLst>
        </pc:sldLayoutChg>
        <pc:sldLayoutChg chg="del">
          <pc:chgData name="sadi meziane" userId="1485a722da239938" providerId="Windows Live" clId="Web-{69B09E58-A0D7-4446-9FB1-B4E83EDE6CF0}" dt="2023-04-02T11:46:59.266" v="18"/>
          <pc:sldLayoutMkLst>
            <pc:docMk/>
            <pc:sldMasterMk cId="3071127875" sldId="2147483648"/>
            <pc:sldLayoutMk cId="3841795644" sldId="2147483650"/>
          </pc:sldLayoutMkLst>
        </pc:sldLayoutChg>
        <pc:sldLayoutChg chg="del">
          <pc:chgData name="sadi meziane" userId="1485a722da239938" providerId="Windows Live" clId="Web-{69B09E58-A0D7-4446-9FB1-B4E83EDE6CF0}" dt="2023-04-02T11:46:59.266" v="18"/>
          <pc:sldLayoutMkLst>
            <pc:docMk/>
            <pc:sldMasterMk cId="3071127875" sldId="2147483648"/>
            <pc:sldLayoutMk cId="3466923455" sldId="2147483651"/>
          </pc:sldLayoutMkLst>
        </pc:sldLayoutChg>
        <pc:sldLayoutChg chg="del">
          <pc:chgData name="sadi meziane" userId="1485a722da239938" providerId="Windows Live" clId="Web-{69B09E58-A0D7-4446-9FB1-B4E83EDE6CF0}" dt="2023-04-02T11:46:59.266" v="18"/>
          <pc:sldLayoutMkLst>
            <pc:docMk/>
            <pc:sldMasterMk cId="3071127875" sldId="2147483648"/>
            <pc:sldLayoutMk cId="3747632232" sldId="2147483652"/>
          </pc:sldLayoutMkLst>
        </pc:sldLayoutChg>
        <pc:sldLayoutChg chg="del">
          <pc:chgData name="sadi meziane" userId="1485a722da239938" providerId="Windows Live" clId="Web-{69B09E58-A0D7-4446-9FB1-B4E83EDE6CF0}" dt="2023-04-02T11:46:59.266" v="18"/>
          <pc:sldLayoutMkLst>
            <pc:docMk/>
            <pc:sldMasterMk cId="3071127875" sldId="2147483648"/>
            <pc:sldLayoutMk cId="2611866596" sldId="2147483653"/>
          </pc:sldLayoutMkLst>
        </pc:sldLayoutChg>
        <pc:sldLayoutChg chg="del">
          <pc:chgData name="sadi meziane" userId="1485a722da239938" providerId="Windows Live" clId="Web-{69B09E58-A0D7-4446-9FB1-B4E83EDE6CF0}" dt="2023-04-02T11:46:59.266" v="18"/>
          <pc:sldLayoutMkLst>
            <pc:docMk/>
            <pc:sldMasterMk cId="3071127875" sldId="2147483648"/>
            <pc:sldLayoutMk cId="3395854097" sldId="2147483654"/>
          </pc:sldLayoutMkLst>
        </pc:sldLayoutChg>
        <pc:sldLayoutChg chg="del">
          <pc:chgData name="sadi meziane" userId="1485a722da239938" providerId="Windows Live" clId="Web-{69B09E58-A0D7-4446-9FB1-B4E83EDE6CF0}" dt="2023-04-02T11:46:59.266" v="18"/>
          <pc:sldLayoutMkLst>
            <pc:docMk/>
            <pc:sldMasterMk cId="3071127875" sldId="2147483648"/>
            <pc:sldLayoutMk cId="4040201302" sldId="2147483655"/>
          </pc:sldLayoutMkLst>
        </pc:sldLayoutChg>
        <pc:sldLayoutChg chg="del">
          <pc:chgData name="sadi meziane" userId="1485a722da239938" providerId="Windows Live" clId="Web-{69B09E58-A0D7-4446-9FB1-B4E83EDE6CF0}" dt="2023-04-02T11:46:59.266" v="18"/>
          <pc:sldLayoutMkLst>
            <pc:docMk/>
            <pc:sldMasterMk cId="3071127875" sldId="2147483648"/>
            <pc:sldLayoutMk cId="2706407263" sldId="2147483656"/>
          </pc:sldLayoutMkLst>
        </pc:sldLayoutChg>
        <pc:sldLayoutChg chg="del">
          <pc:chgData name="sadi meziane" userId="1485a722da239938" providerId="Windows Live" clId="Web-{69B09E58-A0D7-4446-9FB1-B4E83EDE6CF0}" dt="2023-04-02T11:46:59.266" v="18"/>
          <pc:sldLayoutMkLst>
            <pc:docMk/>
            <pc:sldMasterMk cId="3071127875" sldId="2147483648"/>
            <pc:sldLayoutMk cId="1610903340" sldId="2147483657"/>
          </pc:sldLayoutMkLst>
        </pc:sldLayoutChg>
        <pc:sldLayoutChg chg="del">
          <pc:chgData name="sadi meziane" userId="1485a722da239938" providerId="Windows Live" clId="Web-{69B09E58-A0D7-4446-9FB1-B4E83EDE6CF0}" dt="2023-04-02T11:46:59.266" v="18"/>
          <pc:sldLayoutMkLst>
            <pc:docMk/>
            <pc:sldMasterMk cId="3071127875" sldId="2147483648"/>
            <pc:sldLayoutMk cId="4172787210" sldId="2147483658"/>
          </pc:sldLayoutMkLst>
        </pc:sldLayoutChg>
        <pc:sldLayoutChg chg="del">
          <pc:chgData name="sadi meziane" userId="1485a722da239938" providerId="Windows Live" clId="Web-{69B09E58-A0D7-4446-9FB1-B4E83EDE6CF0}" dt="2023-04-02T11:46:59.266" v="18"/>
          <pc:sldLayoutMkLst>
            <pc:docMk/>
            <pc:sldMasterMk cId="3071127875" sldId="2147483648"/>
            <pc:sldLayoutMk cId="1902177510" sldId="2147483659"/>
          </pc:sldLayoutMkLst>
        </pc:sldLayoutChg>
      </pc:sldMasterChg>
      <pc:sldMasterChg chg="add replId addSldLayout">
        <pc:chgData name="sadi meziane" userId="1485a722da239938" providerId="Windows Live" clId="Web-{69B09E58-A0D7-4446-9FB1-B4E83EDE6CF0}" dt="2023-04-02T11:46:59.266" v="18"/>
        <pc:sldMasterMkLst>
          <pc:docMk/>
          <pc:sldMasterMk cId="1199448470" sldId="2147483660"/>
        </pc:sldMasterMkLst>
        <pc:sldLayoutChg chg="add">
          <pc:chgData name="sadi meziane" userId="1485a722da239938" providerId="Windows Live" clId="Web-{69B09E58-A0D7-4446-9FB1-B4E83EDE6CF0}" dt="2023-04-02T11:46:59.266" v="18"/>
          <pc:sldLayoutMkLst>
            <pc:docMk/>
            <pc:sldMasterMk cId="1199448470" sldId="2147483660"/>
            <pc:sldLayoutMk cId="2452453686" sldId="2147483661"/>
          </pc:sldLayoutMkLst>
        </pc:sldLayoutChg>
        <pc:sldLayoutChg chg="add replId">
          <pc:chgData name="sadi meziane" userId="1485a722da239938" providerId="Windows Live" clId="Web-{69B09E58-A0D7-4446-9FB1-B4E83EDE6CF0}" dt="2023-04-02T11:46:59.266" v="18"/>
          <pc:sldLayoutMkLst>
            <pc:docMk/>
            <pc:sldMasterMk cId="1199448470" sldId="2147483660"/>
            <pc:sldLayoutMk cId="3629188007" sldId="2147483662"/>
          </pc:sldLayoutMkLst>
        </pc:sldLayoutChg>
        <pc:sldLayoutChg chg="add replId">
          <pc:chgData name="sadi meziane" userId="1485a722da239938" providerId="Windows Live" clId="Web-{69B09E58-A0D7-4446-9FB1-B4E83EDE6CF0}" dt="2023-04-02T11:46:59.266" v="18"/>
          <pc:sldLayoutMkLst>
            <pc:docMk/>
            <pc:sldMasterMk cId="1199448470" sldId="2147483660"/>
            <pc:sldLayoutMk cId="2807660175" sldId="2147483663"/>
          </pc:sldLayoutMkLst>
        </pc:sldLayoutChg>
        <pc:sldLayoutChg chg="add replId">
          <pc:chgData name="sadi meziane" userId="1485a722da239938" providerId="Windows Live" clId="Web-{69B09E58-A0D7-4446-9FB1-B4E83EDE6CF0}" dt="2023-04-02T11:46:59.266" v="18"/>
          <pc:sldLayoutMkLst>
            <pc:docMk/>
            <pc:sldMasterMk cId="1199448470" sldId="2147483660"/>
            <pc:sldLayoutMk cId="2990213509" sldId="2147483664"/>
          </pc:sldLayoutMkLst>
        </pc:sldLayoutChg>
        <pc:sldLayoutChg chg="add replId">
          <pc:chgData name="sadi meziane" userId="1485a722da239938" providerId="Windows Live" clId="Web-{69B09E58-A0D7-4446-9FB1-B4E83EDE6CF0}" dt="2023-04-02T11:46:59.266" v="18"/>
          <pc:sldLayoutMkLst>
            <pc:docMk/>
            <pc:sldMasterMk cId="1199448470" sldId="2147483660"/>
            <pc:sldLayoutMk cId="1355020228" sldId="2147483665"/>
          </pc:sldLayoutMkLst>
        </pc:sldLayoutChg>
        <pc:sldLayoutChg chg="add replId">
          <pc:chgData name="sadi meziane" userId="1485a722da239938" providerId="Windows Live" clId="Web-{69B09E58-A0D7-4446-9FB1-B4E83EDE6CF0}" dt="2023-04-02T11:46:59.266" v="18"/>
          <pc:sldLayoutMkLst>
            <pc:docMk/>
            <pc:sldMasterMk cId="1199448470" sldId="2147483660"/>
            <pc:sldLayoutMk cId="3642264636" sldId="2147483666"/>
          </pc:sldLayoutMkLst>
        </pc:sldLayoutChg>
        <pc:sldLayoutChg chg="add replId">
          <pc:chgData name="sadi meziane" userId="1485a722da239938" providerId="Windows Live" clId="Web-{69B09E58-A0D7-4446-9FB1-B4E83EDE6CF0}" dt="2023-04-02T11:46:59.266" v="18"/>
          <pc:sldLayoutMkLst>
            <pc:docMk/>
            <pc:sldMasterMk cId="1199448470" sldId="2147483660"/>
            <pc:sldLayoutMk cId="1612412785" sldId="2147483667"/>
          </pc:sldLayoutMkLst>
        </pc:sldLayoutChg>
        <pc:sldLayoutChg chg="add replId">
          <pc:chgData name="sadi meziane" userId="1485a722da239938" providerId="Windows Live" clId="Web-{69B09E58-A0D7-4446-9FB1-B4E83EDE6CF0}" dt="2023-04-02T11:46:59.266" v="18"/>
          <pc:sldLayoutMkLst>
            <pc:docMk/>
            <pc:sldMasterMk cId="1199448470" sldId="2147483660"/>
            <pc:sldLayoutMk cId="3354541438" sldId="2147483668"/>
          </pc:sldLayoutMkLst>
        </pc:sldLayoutChg>
        <pc:sldLayoutChg chg="add replId">
          <pc:chgData name="sadi meziane" userId="1485a722da239938" providerId="Windows Live" clId="Web-{69B09E58-A0D7-4446-9FB1-B4E83EDE6CF0}" dt="2023-04-02T11:46:59.266" v="18"/>
          <pc:sldLayoutMkLst>
            <pc:docMk/>
            <pc:sldMasterMk cId="1199448470" sldId="2147483660"/>
            <pc:sldLayoutMk cId="1847550778" sldId="2147483669"/>
          </pc:sldLayoutMkLst>
        </pc:sldLayoutChg>
        <pc:sldLayoutChg chg="add replId">
          <pc:chgData name="sadi meziane" userId="1485a722da239938" providerId="Windows Live" clId="Web-{69B09E58-A0D7-4446-9FB1-B4E83EDE6CF0}" dt="2023-04-02T11:46:59.266" v="18"/>
          <pc:sldLayoutMkLst>
            <pc:docMk/>
            <pc:sldMasterMk cId="1199448470" sldId="2147483660"/>
            <pc:sldLayoutMk cId="182580877" sldId="2147483670"/>
          </pc:sldLayoutMkLst>
        </pc:sldLayoutChg>
        <pc:sldLayoutChg chg="add replId">
          <pc:chgData name="sadi meziane" userId="1485a722da239938" providerId="Windows Live" clId="Web-{69B09E58-A0D7-4446-9FB1-B4E83EDE6CF0}" dt="2023-04-02T11:46:59.266" v="18"/>
          <pc:sldLayoutMkLst>
            <pc:docMk/>
            <pc:sldMasterMk cId="1199448470" sldId="2147483660"/>
            <pc:sldLayoutMk cId="2523427337" sldId="2147483671"/>
          </pc:sldLayoutMkLst>
        </pc:sldLayoutChg>
      </pc:sldMasterChg>
    </pc:docChg>
  </pc:docChgLst>
  <pc:docChgLst>
    <pc:chgData name="sadi meziane" userId="1485a722da239938" providerId="Windows Live" clId="Web-{E695290B-27FF-4EEF-806B-AE956EDF15EB}"/>
    <pc:docChg chg="modSld">
      <pc:chgData name="sadi meziane" userId="1485a722da239938" providerId="Windows Live" clId="Web-{E695290B-27FF-4EEF-806B-AE956EDF15EB}" dt="2023-04-05T09:02:10.244" v="1" actId="20577"/>
      <pc:docMkLst>
        <pc:docMk/>
      </pc:docMkLst>
      <pc:sldChg chg="modSp">
        <pc:chgData name="sadi meziane" userId="1485a722da239938" providerId="Windows Live" clId="Web-{E695290B-27FF-4EEF-806B-AE956EDF15EB}" dt="2023-04-05T09:02:10.244" v="1" actId="20577"/>
        <pc:sldMkLst>
          <pc:docMk/>
          <pc:sldMk cId="4061203050" sldId="257"/>
        </pc:sldMkLst>
        <pc:spChg chg="mod">
          <ac:chgData name="sadi meziane" userId="1485a722da239938" providerId="Windows Live" clId="Web-{E695290B-27FF-4EEF-806B-AE956EDF15EB}" dt="2023-04-05T09:02:10.244" v="1" actId="20577"/>
          <ac:spMkLst>
            <pc:docMk/>
            <pc:sldMk cId="4061203050" sldId="257"/>
            <ac:spMk id="3" creationId="{F8CA116C-9CEE-9832-41A6-3515FE69854E}"/>
          </ac:spMkLst>
        </pc:spChg>
      </pc:sldChg>
    </pc:docChg>
  </pc:docChgLst>
  <pc:docChgLst>
    <pc:chgData name="sadi meziane" userId="1485a722da239938" providerId="Windows Live" clId="Web-{A6B9BF29-BAB2-46F2-9273-51CCBC379F0B}"/>
    <pc:docChg chg="addSld delSld modSld">
      <pc:chgData name="sadi meziane" userId="1485a722da239938" providerId="Windows Live" clId="Web-{A6B9BF29-BAB2-46F2-9273-51CCBC379F0B}" dt="2023-04-04T18:25:18.566" v="57" actId="20577"/>
      <pc:docMkLst>
        <pc:docMk/>
      </pc:docMkLst>
      <pc:sldChg chg="modSp">
        <pc:chgData name="sadi meziane" userId="1485a722da239938" providerId="Windows Live" clId="Web-{A6B9BF29-BAB2-46F2-9273-51CCBC379F0B}" dt="2023-04-04T18:12:11.019" v="20" actId="20577"/>
        <pc:sldMkLst>
          <pc:docMk/>
          <pc:sldMk cId="4061203050" sldId="257"/>
        </pc:sldMkLst>
        <pc:spChg chg="mod">
          <ac:chgData name="sadi meziane" userId="1485a722da239938" providerId="Windows Live" clId="Web-{A6B9BF29-BAB2-46F2-9273-51CCBC379F0B}" dt="2023-04-04T18:12:11.019" v="20" actId="20577"/>
          <ac:spMkLst>
            <pc:docMk/>
            <pc:sldMk cId="4061203050" sldId="257"/>
            <ac:spMk id="3" creationId="{F8CA116C-9CEE-9832-41A6-3515FE69854E}"/>
          </ac:spMkLst>
        </pc:spChg>
      </pc:sldChg>
      <pc:sldChg chg="modSp new del">
        <pc:chgData name="sadi meziane" userId="1485a722da239938" providerId="Windows Live" clId="Web-{A6B9BF29-BAB2-46F2-9273-51CCBC379F0B}" dt="2023-04-04T18:22:27.062" v="37"/>
        <pc:sldMkLst>
          <pc:docMk/>
          <pc:sldMk cId="1369448470" sldId="258"/>
        </pc:sldMkLst>
        <pc:spChg chg="mod">
          <ac:chgData name="sadi meziane" userId="1485a722da239938" providerId="Windows Live" clId="Web-{A6B9BF29-BAB2-46F2-9273-51CCBC379F0B}" dt="2023-04-04T18:22:18.015" v="36" actId="20577"/>
          <ac:spMkLst>
            <pc:docMk/>
            <pc:sldMk cId="1369448470" sldId="258"/>
            <ac:spMk id="2" creationId="{CF6587E1-8377-085C-6EA0-49451335E123}"/>
          </ac:spMkLst>
        </pc:spChg>
      </pc:sldChg>
      <pc:sldChg chg="modSp new">
        <pc:chgData name="sadi meziane" userId="1485a722da239938" providerId="Windows Live" clId="Web-{A6B9BF29-BAB2-46F2-9273-51CCBC379F0B}" dt="2023-04-04T18:25:18.566" v="57" actId="20577"/>
        <pc:sldMkLst>
          <pc:docMk/>
          <pc:sldMk cId="3801400268" sldId="258"/>
        </pc:sldMkLst>
        <pc:spChg chg="mod">
          <ac:chgData name="sadi meziane" userId="1485a722da239938" providerId="Windows Live" clId="Web-{A6B9BF29-BAB2-46F2-9273-51CCBC379F0B}" dt="2023-04-04T18:25:18.566" v="57" actId="20577"/>
          <ac:spMkLst>
            <pc:docMk/>
            <pc:sldMk cId="3801400268" sldId="258"/>
            <ac:spMk id="2" creationId="{9D752C2B-F45C-6510-A809-B71DD688AB6D}"/>
          </ac:spMkLst>
        </pc:spChg>
      </pc:sldChg>
    </pc:docChg>
  </pc:docChgLst>
  <pc:docChgLst>
    <pc:chgData name="sadi meziane" userId="1485a722da239938" providerId="Windows Live" clId="Web-{B24EFCEC-76FB-43DE-A640-4854A2BB7B75}"/>
    <pc:docChg chg="addSld modSld">
      <pc:chgData name="sadi meziane" userId="1485a722da239938" providerId="Windows Live" clId="Web-{B24EFCEC-76FB-43DE-A640-4854A2BB7B75}" dt="2023-04-02T11:56:34.476" v="20" actId="20577"/>
      <pc:docMkLst>
        <pc:docMk/>
      </pc:docMkLst>
      <pc:sldChg chg="delSp modSp">
        <pc:chgData name="sadi meziane" userId="1485a722da239938" providerId="Windows Live" clId="Web-{B24EFCEC-76FB-43DE-A640-4854A2BB7B75}" dt="2023-04-02T11:55:31.893" v="7"/>
        <pc:sldMkLst>
          <pc:docMk/>
          <pc:sldMk cId="3784089036" sldId="256"/>
        </pc:sldMkLst>
        <pc:picChg chg="del mod">
          <ac:chgData name="sadi meziane" userId="1485a722da239938" providerId="Windows Live" clId="Web-{B24EFCEC-76FB-43DE-A640-4854A2BB7B75}" dt="2023-04-02T11:55:31.893" v="7"/>
          <ac:picMkLst>
            <pc:docMk/>
            <pc:sldMk cId="3784089036" sldId="256"/>
            <ac:picMk id="5" creationId="{4A5A772C-9D26-E7A6-8A74-070F5854695E}"/>
          </ac:picMkLst>
        </pc:picChg>
      </pc:sldChg>
      <pc:sldChg chg="modSp new">
        <pc:chgData name="sadi meziane" userId="1485a722da239938" providerId="Windows Live" clId="Web-{B24EFCEC-76FB-43DE-A640-4854A2BB7B75}" dt="2023-04-02T11:56:34.476" v="20" actId="20577"/>
        <pc:sldMkLst>
          <pc:docMk/>
          <pc:sldMk cId="4061203050" sldId="257"/>
        </pc:sldMkLst>
        <pc:spChg chg="mod">
          <ac:chgData name="sadi meziane" userId="1485a722da239938" providerId="Windows Live" clId="Web-{B24EFCEC-76FB-43DE-A640-4854A2BB7B75}" dt="2023-04-02T11:56:34.476" v="20" actId="20577"/>
          <ac:spMkLst>
            <pc:docMk/>
            <pc:sldMk cId="4061203050" sldId="257"/>
            <ac:spMk id="2" creationId="{EBEC5C52-BBAB-8E8B-B4E2-10FF8746FCC9}"/>
          </ac:spMkLst>
        </pc:spChg>
      </pc:sldChg>
    </pc:docChg>
  </pc:docChgLst>
  <pc:docChgLst>
    <pc:chgData clId="Web-{B24EFCEC-76FB-43DE-A640-4854A2BB7B75}"/>
    <pc:docChg chg="modSld">
      <pc:chgData name="" userId="" providerId="" clId="Web-{B24EFCEC-76FB-43DE-A640-4854A2BB7B75}" dt="2023-04-02T11:54:57.484" v="0" actId="1076"/>
      <pc:docMkLst>
        <pc:docMk/>
      </pc:docMkLst>
      <pc:sldChg chg="modSp">
        <pc:chgData name="" userId="" providerId="" clId="Web-{B24EFCEC-76FB-43DE-A640-4854A2BB7B75}" dt="2023-04-02T11:54:57.484" v="0" actId="1076"/>
        <pc:sldMkLst>
          <pc:docMk/>
          <pc:sldMk cId="3784089036" sldId="256"/>
        </pc:sldMkLst>
        <pc:picChg chg="mod">
          <ac:chgData name="" userId="" providerId="" clId="Web-{B24EFCEC-76FB-43DE-A640-4854A2BB7B75}" dt="2023-04-02T11:54:57.484" v="0" actId="1076"/>
          <ac:picMkLst>
            <pc:docMk/>
            <pc:sldMk cId="3784089036" sldId="256"/>
            <ac:picMk id="5" creationId="{4A5A772C-9D26-E7A6-8A74-070F5854695E}"/>
          </ac:picMkLst>
        </pc:picChg>
      </pc:sldChg>
    </pc:docChg>
  </pc:docChgLst>
  <pc:docChgLst>
    <pc:chgData name="sadi meziane" userId="1485a722da239938" providerId="Windows Live" clId="Web-{A1CC54ED-F155-407A-82AB-EC5384ACEFC3}"/>
    <pc:docChg chg="modSld">
      <pc:chgData name="sadi meziane" userId="1485a722da239938" providerId="Windows Live" clId="Web-{A1CC54ED-F155-407A-82AB-EC5384ACEFC3}" dt="2023-05-05T16:39:11.330" v="10" actId="1076"/>
      <pc:docMkLst>
        <pc:docMk/>
      </pc:docMkLst>
      <pc:sldChg chg="addSp modSp">
        <pc:chgData name="sadi meziane" userId="1485a722da239938" providerId="Windows Live" clId="Web-{A1CC54ED-F155-407A-82AB-EC5384ACEFC3}" dt="2023-05-05T16:39:11.330" v="10" actId="1076"/>
        <pc:sldMkLst>
          <pc:docMk/>
          <pc:sldMk cId="4061203050" sldId="257"/>
        </pc:sldMkLst>
        <pc:spChg chg="mod">
          <ac:chgData name="sadi meziane" userId="1485a722da239938" providerId="Windows Live" clId="Web-{A1CC54ED-F155-407A-82AB-EC5384ACEFC3}" dt="2023-05-05T16:35:06.728" v="0" actId="1076"/>
          <ac:spMkLst>
            <pc:docMk/>
            <pc:sldMk cId="4061203050" sldId="257"/>
            <ac:spMk id="3" creationId="{F8CA116C-9CEE-9832-41A6-3515FE69854E}"/>
          </ac:spMkLst>
        </pc:spChg>
        <pc:spChg chg="add mod">
          <ac:chgData name="sadi meziane" userId="1485a722da239938" providerId="Windows Live" clId="Web-{A1CC54ED-F155-407A-82AB-EC5384ACEFC3}" dt="2023-05-05T16:39:07.533" v="9" actId="1076"/>
          <ac:spMkLst>
            <pc:docMk/>
            <pc:sldMk cId="4061203050" sldId="257"/>
            <ac:spMk id="6" creationId="{17DACE77-3CE9-1B83-8E5E-3437B951B26B}"/>
          </ac:spMkLst>
        </pc:spChg>
        <pc:picChg chg="add mod">
          <ac:chgData name="sadi meziane" userId="1485a722da239938" providerId="Windows Live" clId="Web-{A1CC54ED-F155-407A-82AB-EC5384ACEFC3}" dt="2023-05-05T16:39:11.330" v="10" actId="1076"/>
          <ac:picMkLst>
            <pc:docMk/>
            <pc:sldMk cId="4061203050" sldId="257"/>
            <ac:picMk id="4" creationId="{A5321FD9-67E0-3260-90C9-AD649025116A}"/>
          </ac:picMkLst>
        </pc:picChg>
      </pc:sldChg>
    </pc:docChg>
  </pc:docChgLst>
  <pc:docChgLst>
    <pc:chgData name="sadi meziane" userId="1485a722da239938" providerId="Windows Live" clId="Web-{6FE062BE-194A-4EFA-BEBE-6B0E537104B7}"/>
    <pc:docChg chg="addSld delSld modSld">
      <pc:chgData name="sadi meziane" userId="1485a722da239938" providerId="Windows Live" clId="Web-{6FE062BE-194A-4EFA-BEBE-6B0E537104B7}" dt="2023-05-06T13:22:37.748" v="343" actId="1076"/>
      <pc:docMkLst>
        <pc:docMk/>
      </pc:docMkLst>
      <pc:sldChg chg="modSp">
        <pc:chgData name="sadi meziane" userId="1485a722da239938" providerId="Windows Live" clId="Web-{6FE062BE-194A-4EFA-BEBE-6B0E537104B7}" dt="2023-05-06T12:36:21.206" v="81" actId="20577"/>
        <pc:sldMkLst>
          <pc:docMk/>
          <pc:sldMk cId="1315175572" sldId="259"/>
        </pc:sldMkLst>
        <pc:spChg chg="mod">
          <ac:chgData name="sadi meziane" userId="1485a722da239938" providerId="Windows Live" clId="Web-{6FE062BE-194A-4EFA-BEBE-6B0E537104B7}" dt="2023-05-06T12:36:21.206" v="81" actId="20577"/>
          <ac:spMkLst>
            <pc:docMk/>
            <pc:sldMk cId="1315175572" sldId="259"/>
            <ac:spMk id="3" creationId="{6B0B7FCC-24F2-1CDF-0650-F8D76F5DC19B}"/>
          </ac:spMkLst>
        </pc:spChg>
      </pc:sldChg>
      <pc:sldChg chg="modSp">
        <pc:chgData name="sadi meziane" userId="1485a722da239938" providerId="Windows Live" clId="Web-{6FE062BE-194A-4EFA-BEBE-6B0E537104B7}" dt="2023-05-06T12:35:31.640" v="71" actId="14100"/>
        <pc:sldMkLst>
          <pc:docMk/>
          <pc:sldMk cId="50771091" sldId="260"/>
        </pc:sldMkLst>
        <pc:spChg chg="mod">
          <ac:chgData name="sadi meziane" userId="1485a722da239938" providerId="Windows Live" clId="Web-{6FE062BE-194A-4EFA-BEBE-6B0E537104B7}" dt="2023-05-06T12:35:31.640" v="71" actId="14100"/>
          <ac:spMkLst>
            <pc:docMk/>
            <pc:sldMk cId="50771091" sldId="260"/>
            <ac:spMk id="3" creationId="{8CD2A1FF-D4CE-981E-3F79-01469A6928E4}"/>
          </ac:spMkLst>
        </pc:spChg>
      </pc:sldChg>
      <pc:sldChg chg="addSp delSp modSp new del mod modShow">
        <pc:chgData name="sadi meziane" userId="1485a722da239938" providerId="Windows Live" clId="Web-{6FE062BE-194A-4EFA-BEBE-6B0E537104B7}" dt="2023-05-06T13:08:46.955" v="188"/>
        <pc:sldMkLst>
          <pc:docMk/>
          <pc:sldMk cId="146418001" sldId="263"/>
        </pc:sldMkLst>
        <pc:spChg chg="mod">
          <ac:chgData name="sadi meziane" userId="1485a722da239938" providerId="Windows Live" clId="Web-{6FE062BE-194A-4EFA-BEBE-6B0E537104B7}" dt="2023-05-06T12:36:05.892" v="77" actId="20577"/>
          <ac:spMkLst>
            <pc:docMk/>
            <pc:sldMk cId="146418001" sldId="263"/>
            <ac:spMk id="2" creationId="{3A1EB024-2CD1-370F-66C2-B89EA40BB9EE}"/>
          </ac:spMkLst>
        </pc:spChg>
        <pc:spChg chg="del mod">
          <ac:chgData name="sadi meziane" userId="1485a722da239938" providerId="Windows Live" clId="Web-{6FE062BE-194A-4EFA-BEBE-6B0E537104B7}" dt="2023-05-06T13:06:11.006" v="120"/>
          <ac:spMkLst>
            <pc:docMk/>
            <pc:sldMk cId="146418001" sldId="263"/>
            <ac:spMk id="3" creationId="{05477432-DFF1-5631-8ED9-94C464004B72}"/>
          </ac:spMkLst>
        </pc:spChg>
        <pc:graphicFrameChg chg="add mod ord modGraphic">
          <ac:chgData name="sadi meziane" userId="1485a722da239938" providerId="Windows Live" clId="Web-{6FE062BE-194A-4EFA-BEBE-6B0E537104B7}" dt="2023-05-06T13:08:23.531" v="185" actId="1076"/>
          <ac:graphicFrameMkLst>
            <pc:docMk/>
            <pc:sldMk cId="146418001" sldId="263"/>
            <ac:graphicFrameMk id="4" creationId="{09D44265-DD85-8DF2-F8BD-A49E3EF86DC0}"/>
          </ac:graphicFrameMkLst>
        </pc:graphicFrameChg>
      </pc:sldChg>
      <pc:sldChg chg="modSp new">
        <pc:chgData name="sadi meziane" userId="1485a722da239938" providerId="Windows Live" clId="Web-{6FE062BE-194A-4EFA-BEBE-6B0E537104B7}" dt="2023-05-06T13:19:05.921" v="308" actId="20577"/>
        <pc:sldMkLst>
          <pc:docMk/>
          <pc:sldMk cId="1998632599" sldId="264"/>
        </pc:sldMkLst>
        <pc:spChg chg="mod">
          <ac:chgData name="sadi meziane" userId="1485a722da239938" providerId="Windows Live" clId="Web-{6FE062BE-194A-4EFA-BEBE-6B0E537104B7}" dt="2023-05-06T13:19:05.921" v="308" actId="20577"/>
          <ac:spMkLst>
            <pc:docMk/>
            <pc:sldMk cId="1998632599" sldId="264"/>
            <ac:spMk id="2" creationId="{C93537F4-5927-C9BA-E305-DE4F4B9478D3}"/>
          </ac:spMkLst>
        </pc:spChg>
        <pc:spChg chg="mod">
          <ac:chgData name="sadi meziane" userId="1485a722da239938" providerId="Windows Live" clId="Web-{6FE062BE-194A-4EFA-BEBE-6B0E537104B7}" dt="2023-05-06T13:18:25.215" v="302" actId="20577"/>
          <ac:spMkLst>
            <pc:docMk/>
            <pc:sldMk cId="1998632599" sldId="264"/>
            <ac:spMk id="3" creationId="{DD310523-F998-773C-C037-25A752A04DBF}"/>
          </ac:spMkLst>
        </pc:spChg>
      </pc:sldChg>
      <pc:sldChg chg="addSp modSp new">
        <pc:chgData name="sadi meziane" userId="1485a722da239938" providerId="Windows Live" clId="Web-{6FE062BE-194A-4EFA-BEBE-6B0E537104B7}" dt="2023-05-06T13:22:37.748" v="343" actId="1076"/>
        <pc:sldMkLst>
          <pc:docMk/>
          <pc:sldMk cId="1202298214" sldId="265"/>
        </pc:sldMkLst>
        <pc:spChg chg="mod">
          <ac:chgData name="sadi meziane" userId="1485a722da239938" providerId="Windows Live" clId="Web-{6FE062BE-194A-4EFA-BEBE-6B0E537104B7}" dt="2023-05-06T13:21:33.775" v="335" actId="20577"/>
          <ac:spMkLst>
            <pc:docMk/>
            <pc:sldMk cId="1202298214" sldId="265"/>
            <ac:spMk id="2" creationId="{050534AD-AAD5-EFA6-B599-2AE556B10701}"/>
          </ac:spMkLst>
        </pc:spChg>
        <pc:spChg chg="mod">
          <ac:chgData name="sadi meziane" userId="1485a722da239938" providerId="Windows Live" clId="Web-{6FE062BE-194A-4EFA-BEBE-6B0E537104B7}" dt="2023-05-06T13:22:05.652" v="337"/>
          <ac:spMkLst>
            <pc:docMk/>
            <pc:sldMk cId="1202298214" sldId="265"/>
            <ac:spMk id="3" creationId="{58A05417-E594-DC83-5549-0210B6BADED7}"/>
          </ac:spMkLst>
        </pc:spChg>
        <pc:spChg chg="add mod">
          <ac:chgData name="sadi meziane" userId="1485a722da239938" providerId="Windows Live" clId="Web-{6FE062BE-194A-4EFA-BEBE-6B0E537104B7}" dt="2023-05-06T13:22:37.748" v="343" actId="1076"/>
          <ac:spMkLst>
            <pc:docMk/>
            <pc:sldMk cId="1202298214" sldId="265"/>
            <ac:spMk id="4" creationId="{5BFF45E1-747C-DB57-EF5E-5625466C8C32}"/>
          </ac:spMkLst>
        </pc:spChg>
      </pc:sldChg>
    </pc:docChg>
  </pc:docChgLst>
  <pc:docChgLst>
    <pc:chgData name="sadi meziane" userId="1485a722da239938" providerId="Windows Live" clId="Web-{99E5BEE1-35BC-40C9-A15E-A9384DA7C8C8}"/>
    <pc:docChg chg="modSld">
      <pc:chgData name="sadi meziane" userId="1485a722da239938" providerId="Windows Live" clId="Web-{99E5BEE1-35BC-40C9-A15E-A9384DA7C8C8}" dt="2023-04-05T08:58:46.800" v="11"/>
      <pc:docMkLst>
        <pc:docMk/>
      </pc:docMkLst>
      <pc:sldChg chg="modSp mod modShow">
        <pc:chgData name="sadi meziane" userId="1485a722da239938" providerId="Windows Live" clId="Web-{99E5BEE1-35BC-40C9-A15E-A9384DA7C8C8}" dt="2023-04-05T08:58:46.800" v="11"/>
        <pc:sldMkLst>
          <pc:docMk/>
          <pc:sldMk cId="4061203050" sldId="257"/>
        </pc:sldMkLst>
        <pc:spChg chg="mod">
          <ac:chgData name="sadi meziane" userId="1485a722da239938" providerId="Windows Live" clId="Web-{99E5BEE1-35BC-40C9-A15E-A9384DA7C8C8}" dt="2023-04-05T08:58:46.753" v="10" actId="20577"/>
          <ac:spMkLst>
            <pc:docMk/>
            <pc:sldMk cId="4061203050" sldId="257"/>
            <ac:spMk id="3" creationId="{F8CA116C-9CEE-9832-41A6-3515FE69854E}"/>
          </ac:spMkLst>
        </pc:spChg>
      </pc:sldChg>
    </pc:docChg>
  </pc:docChgLst>
  <pc:docChgLst>
    <pc:chgData name="sadi meziane" userId="1485a722da239938" providerId="Windows Live" clId="Web-{7D4F9869-5710-4F95-97EA-CDD8D339147B}"/>
    <pc:docChg chg="modSld sldOrd">
      <pc:chgData name="sadi meziane" userId="1485a722da239938" providerId="Windows Live" clId="Web-{7D4F9869-5710-4F95-97EA-CDD8D339147B}" dt="2023-04-05T09:24:58.591" v="45" actId="20577"/>
      <pc:docMkLst>
        <pc:docMk/>
      </pc:docMkLst>
      <pc:sldChg chg="modSp">
        <pc:chgData name="sadi meziane" userId="1485a722da239938" providerId="Windows Live" clId="Web-{7D4F9869-5710-4F95-97EA-CDD8D339147B}" dt="2023-04-05T09:22:51.150" v="36" actId="20577"/>
        <pc:sldMkLst>
          <pc:docMk/>
          <pc:sldMk cId="4061203050" sldId="257"/>
        </pc:sldMkLst>
        <pc:spChg chg="mod">
          <ac:chgData name="sadi meziane" userId="1485a722da239938" providerId="Windows Live" clId="Web-{7D4F9869-5710-4F95-97EA-CDD8D339147B}" dt="2023-04-05T09:22:51.150" v="36" actId="20577"/>
          <ac:spMkLst>
            <pc:docMk/>
            <pc:sldMk cId="4061203050" sldId="257"/>
            <ac:spMk id="3" creationId="{F8CA116C-9CEE-9832-41A6-3515FE69854E}"/>
          </ac:spMkLst>
        </pc:spChg>
      </pc:sldChg>
      <pc:sldChg chg="modSp ord">
        <pc:chgData name="sadi meziane" userId="1485a722da239938" providerId="Windows Live" clId="Web-{7D4F9869-5710-4F95-97EA-CDD8D339147B}" dt="2023-04-05T09:24:58.591" v="45" actId="20577"/>
        <pc:sldMkLst>
          <pc:docMk/>
          <pc:sldMk cId="1315175572" sldId="259"/>
        </pc:sldMkLst>
        <pc:spChg chg="mod">
          <ac:chgData name="sadi meziane" userId="1485a722da239938" providerId="Windows Live" clId="Web-{7D4F9869-5710-4F95-97EA-CDD8D339147B}" dt="2023-04-05T09:20:20.457" v="7" actId="20577"/>
          <ac:spMkLst>
            <pc:docMk/>
            <pc:sldMk cId="1315175572" sldId="259"/>
            <ac:spMk id="2" creationId="{837A7004-B801-154B-342F-D73DB7A12B99}"/>
          </ac:spMkLst>
        </pc:spChg>
        <pc:spChg chg="mod">
          <ac:chgData name="sadi meziane" userId="1485a722da239938" providerId="Windows Live" clId="Web-{7D4F9869-5710-4F95-97EA-CDD8D339147B}" dt="2023-04-05T09:24:58.591" v="45" actId="20577"/>
          <ac:spMkLst>
            <pc:docMk/>
            <pc:sldMk cId="1315175572" sldId="259"/>
            <ac:spMk id="3" creationId="{6B0B7FCC-24F2-1CDF-0650-F8D76F5DC19B}"/>
          </ac:spMkLst>
        </pc:spChg>
      </pc:sldChg>
    </pc:docChg>
  </pc:docChgLst>
  <pc:docChgLst>
    <pc:chgData name="sadi meziane" userId="1485a722da239938" providerId="Windows Live" clId="Web-{D821A7E0-3D03-4B19-A0DE-05A106A18D19}"/>
    <pc:docChg chg="modSld">
      <pc:chgData name="sadi meziane" userId="1485a722da239938" providerId="Windows Live" clId="Web-{D821A7E0-3D03-4B19-A0DE-05A106A18D19}" dt="2023-04-04T18:31:20.590" v="20" actId="20577"/>
      <pc:docMkLst>
        <pc:docMk/>
      </pc:docMkLst>
      <pc:sldChg chg="modSp">
        <pc:chgData name="sadi meziane" userId="1485a722da239938" providerId="Windows Live" clId="Web-{D821A7E0-3D03-4B19-A0DE-05A106A18D19}" dt="2023-04-04T18:28:23.320" v="17" actId="20577"/>
        <pc:sldMkLst>
          <pc:docMk/>
          <pc:sldMk cId="3784089036" sldId="256"/>
        </pc:sldMkLst>
        <pc:spChg chg="mod">
          <ac:chgData name="sadi meziane" userId="1485a722da239938" providerId="Windows Live" clId="Web-{D821A7E0-3D03-4B19-A0DE-05A106A18D19}" dt="2023-04-04T18:28:23.320" v="17" actId="20577"/>
          <ac:spMkLst>
            <pc:docMk/>
            <pc:sldMk cId="3784089036" sldId="256"/>
            <ac:spMk id="3" creationId="{00000000-0000-0000-0000-000000000000}"/>
          </ac:spMkLst>
        </pc:spChg>
      </pc:sldChg>
      <pc:sldChg chg="modSp">
        <pc:chgData name="sadi meziane" userId="1485a722da239938" providerId="Windows Live" clId="Web-{D821A7E0-3D03-4B19-A0DE-05A106A18D19}" dt="2023-04-04T18:31:06.980" v="19" actId="20577"/>
        <pc:sldMkLst>
          <pc:docMk/>
          <pc:sldMk cId="4061203050" sldId="257"/>
        </pc:sldMkLst>
        <pc:spChg chg="mod">
          <ac:chgData name="sadi meziane" userId="1485a722da239938" providerId="Windows Live" clId="Web-{D821A7E0-3D03-4B19-A0DE-05A106A18D19}" dt="2023-04-04T18:31:06.980" v="19" actId="20577"/>
          <ac:spMkLst>
            <pc:docMk/>
            <pc:sldMk cId="4061203050" sldId="257"/>
            <ac:spMk id="3" creationId="{F8CA116C-9CEE-9832-41A6-3515FE69854E}"/>
          </ac:spMkLst>
        </pc:spChg>
      </pc:sldChg>
      <pc:sldChg chg="modSp">
        <pc:chgData name="sadi meziane" userId="1485a722da239938" providerId="Windows Live" clId="Web-{D821A7E0-3D03-4B19-A0DE-05A106A18D19}" dt="2023-04-04T18:31:20.590" v="20" actId="20577"/>
        <pc:sldMkLst>
          <pc:docMk/>
          <pc:sldMk cId="3801400268" sldId="258"/>
        </pc:sldMkLst>
        <pc:spChg chg="mod">
          <ac:chgData name="sadi meziane" userId="1485a722da239938" providerId="Windows Live" clId="Web-{D821A7E0-3D03-4B19-A0DE-05A106A18D19}" dt="2023-04-04T18:31:20.590" v="20" actId="20577"/>
          <ac:spMkLst>
            <pc:docMk/>
            <pc:sldMk cId="3801400268" sldId="258"/>
            <ac:spMk id="2" creationId="{9D752C2B-F45C-6510-A809-B71DD688AB6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28808-26D1-4F4B-96F4-F3082078DD61}"/>
              </a:ext>
            </a:extLst>
          </p:cNvPr>
          <p:cNvSpPr>
            <a:spLocks noGrp="1"/>
          </p:cNvSpPr>
          <p:nvPr>
            <p:ph type="ctrTitle"/>
          </p:nvPr>
        </p:nvSpPr>
        <p:spPr>
          <a:xfrm>
            <a:off x="1257008" y="1122362"/>
            <a:ext cx="8816632" cy="3571557"/>
          </a:xfrm>
        </p:spPr>
        <p:txBody>
          <a:bodyPr anchor="b">
            <a:normAutofit/>
          </a:bodyPr>
          <a:lstStyle>
            <a:lvl1pPr algn="l">
              <a:defRPr sz="5400"/>
            </a:lvl1pPr>
          </a:lstStyle>
          <a:p>
            <a:r>
              <a:rPr lang="en-US"/>
              <a:t>Click to edit Master title style</a:t>
            </a:r>
          </a:p>
        </p:txBody>
      </p:sp>
      <p:sp>
        <p:nvSpPr>
          <p:cNvPr id="3" name="Subtitle 2">
            <a:extLst>
              <a:ext uri="{FF2B5EF4-FFF2-40B4-BE49-F238E27FC236}">
                <a16:creationId xmlns:a16="http://schemas.microsoft.com/office/drawing/2014/main" id="{52E0C639-B0CD-4365-98A9-C1E5FF6CF450}"/>
              </a:ext>
            </a:extLst>
          </p:cNvPr>
          <p:cNvSpPr>
            <a:spLocks noGrp="1"/>
          </p:cNvSpPr>
          <p:nvPr>
            <p:ph type="subTitle" idx="1"/>
          </p:nvPr>
        </p:nvSpPr>
        <p:spPr>
          <a:xfrm>
            <a:off x="1257008" y="5521960"/>
            <a:ext cx="8816632" cy="944879"/>
          </a:xfrm>
        </p:spPr>
        <p:txBody>
          <a:bodyPr anchor="ct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780C52-E6BB-4B27-B5D8-2D33B2497C56}"/>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5" name="Footer Placeholder 4">
            <a:extLst>
              <a:ext uri="{FF2B5EF4-FFF2-40B4-BE49-F238E27FC236}">
                <a16:creationId xmlns:a16="http://schemas.microsoft.com/office/drawing/2014/main" id="{AF77C649-4A0C-4EF2-8FC1-2BCF0BF95D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0E03F2-D0FE-49BB-8AEC-E99C4DB2D67D}"/>
              </a:ext>
            </a:extLst>
          </p:cNvPr>
          <p:cNvSpPr>
            <a:spLocks noGrp="1"/>
          </p:cNvSpPr>
          <p:nvPr>
            <p:ph type="sldNum" sz="quarter" idx="12"/>
          </p:nvPr>
        </p:nvSpPr>
        <p:spPr/>
        <p:txBody>
          <a:bodyPr/>
          <a:lstStyle/>
          <a:p>
            <a:fld id="{3109D357-8067-4A1F-97B2-93C5160B78D9}" type="slidenum">
              <a:rPr lang="en-US" smtClean="0"/>
              <a:t>‹N°›</a:t>
            </a:fld>
            <a:endParaRPr lang="en-US" dirty="0"/>
          </a:p>
        </p:txBody>
      </p:sp>
      <p:cxnSp>
        <p:nvCxnSpPr>
          <p:cNvPr id="16" name="Straight Connector 15">
            <a:extLst>
              <a:ext uri="{FF2B5EF4-FFF2-40B4-BE49-F238E27FC236}">
                <a16:creationId xmlns:a16="http://schemas.microsoft.com/office/drawing/2014/main" id="{24A7CC8F-56A6-423D-B67A-8BA89D3EC911}"/>
              </a:ext>
            </a:extLst>
          </p:cNvPr>
          <p:cNvCxnSpPr>
            <a:cxnSpLocks/>
          </p:cNvCxnSpPr>
          <p:nvPr/>
        </p:nvCxnSpPr>
        <p:spPr>
          <a:xfrm flipH="1">
            <a:off x="4" y="5143500"/>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3427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56D52-667C-4E67-9038-A0BDFD8CCD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E72AC-0272-475A-BD25-2AB7AC1DEFA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CFBFF2-9ECB-4CDD-87FA-9DD1F87BFDE9}"/>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5" name="Footer Placeholder 4">
            <a:extLst>
              <a:ext uri="{FF2B5EF4-FFF2-40B4-BE49-F238E27FC236}">
                <a16:creationId xmlns:a16="http://schemas.microsoft.com/office/drawing/2014/main" id="{40AC12B3-DAF5-4BA7-A3A6-D0284716DB8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F171AE-4A11-4035-A072-9AC4053FFA85}"/>
              </a:ext>
            </a:extLst>
          </p:cNvPr>
          <p:cNvSpPr>
            <a:spLocks noGrp="1"/>
          </p:cNvSpPr>
          <p:nvPr>
            <p:ph type="sldNum" sz="quarter" idx="12"/>
          </p:nvPr>
        </p:nvSpPr>
        <p:spPr/>
        <p:txBody>
          <a:bodyPr/>
          <a:lstStyle/>
          <a:p>
            <a:fld id="{3109D357-8067-4A1F-97B2-93C5160B78D9}" type="slidenum">
              <a:rPr lang="en-US" smtClean="0"/>
              <a:t>‹N°›</a:t>
            </a:fld>
            <a:endParaRPr lang="en-US" dirty="0"/>
          </a:p>
        </p:txBody>
      </p:sp>
    </p:spTree>
    <p:extLst>
      <p:ext uri="{BB962C8B-B14F-4D97-AF65-F5344CB8AC3E}">
        <p14:creationId xmlns:p14="http://schemas.microsoft.com/office/powerpoint/2010/main" val="3629188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A52E95-2F50-48D3-B00E-4C259644E72E}"/>
              </a:ext>
            </a:extLst>
          </p:cNvPr>
          <p:cNvSpPr>
            <a:spLocks noGrp="1"/>
          </p:cNvSpPr>
          <p:nvPr>
            <p:ph type="title" orient="vert"/>
          </p:nvPr>
        </p:nvSpPr>
        <p:spPr>
          <a:xfrm>
            <a:off x="9050174" y="838199"/>
            <a:ext cx="2303626" cy="53387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617C9B-4E02-49C8-B6DF-65ED3C990343}"/>
              </a:ext>
            </a:extLst>
          </p:cNvPr>
          <p:cNvSpPr>
            <a:spLocks noGrp="1"/>
          </p:cNvSpPr>
          <p:nvPr>
            <p:ph type="body" orient="vert" idx="1"/>
          </p:nvPr>
        </p:nvSpPr>
        <p:spPr>
          <a:xfrm>
            <a:off x="838200" y="838199"/>
            <a:ext cx="7734300" cy="5338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CA10C-AC31-4D80-B78F-08E48CDCB7F2}"/>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5" name="Footer Placeholder 4">
            <a:extLst>
              <a:ext uri="{FF2B5EF4-FFF2-40B4-BE49-F238E27FC236}">
                <a16:creationId xmlns:a16="http://schemas.microsoft.com/office/drawing/2014/main" id="{19AAB5B7-F312-4BC9-A5D3-72E065D1B9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FC2E489-5442-4698-B6E3-3421A97C2834}"/>
              </a:ext>
            </a:extLst>
          </p:cNvPr>
          <p:cNvSpPr>
            <a:spLocks noGrp="1"/>
          </p:cNvSpPr>
          <p:nvPr>
            <p:ph type="sldNum" sz="quarter" idx="12"/>
          </p:nvPr>
        </p:nvSpPr>
        <p:spPr/>
        <p:txBody>
          <a:bodyPr/>
          <a:lstStyle/>
          <a:p>
            <a:fld id="{3109D357-8067-4A1F-97B2-93C5160B78D9}" type="slidenum">
              <a:rPr lang="en-US" smtClean="0"/>
              <a:t>‹N°›</a:t>
            </a:fld>
            <a:endParaRPr lang="en-US" dirty="0"/>
          </a:p>
        </p:txBody>
      </p:sp>
      <p:cxnSp>
        <p:nvCxnSpPr>
          <p:cNvPr id="7" name="Straight Connector 6">
            <a:extLst>
              <a:ext uri="{FF2B5EF4-FFF2-40B4-BE49-F238E27FC236}">
                <a16:creationId xmlns:a16="http://schemas.microsoft.com/office/drawing/2014/main" id="{41F3A7E1-F157-4338-B7F7-9C0A2D60B7FF}"/>
              </a:ext>
            </a:extLst>
          </p:cNvPr>
          <p:cNvCxnSpPr>
            <a:cxnSpLocks/>
          </p:cNvCxnSpPr>
          <p:nvPr/>
        </p:nvCxnSpPr>
        <p:spPr>
          <a:xfrm>
            <a:off x="8811337"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45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05B5E-C545-4763-BA47-4C2C0FCA51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A263F8-8E34-4910-BF7A-F1C5A99689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6E74E5-D20D-4AB7-8D98-F336CE0ECCBE}"/>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5" name="Footer Placeholder 4">
            <a:extLst>
              <a:ext uri="{FF2B5EF4-FFF2-40B4-BE49-F238E27FC236}">
                <a16:creationId xmlns:a16="http://schemas.microsoft.com/office/drawing/2014/main" id="{C79D23AA-8F22-4B09-8FAA-CD16E5D66C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4E8A028-A0C8-45E7-915E-B83FF59C9F18}"/>
              </a:ext>
            </a:extLst>
          </p:cNvPr>
          <p:cNvSpPr>
            <a:spLocks noGrp="1"/>
          </p:cNvSpPr>
          <p:nvPr>
            <p:ph type="sldNum" sz="quarter" idx="12"/>
          </p:nvPr>
        </p:nvSpPr>
        <p:spPr/>
        <p:txBody>
          <a:bodyPr/>
          <a:lstStyle/>
          <a:p>
            <a:fld id="{3109D357-8067-4A1F-97B2-93C5160B78D9}" type="slidenum">
              <a:rPr lang="en-US" smtClean="0"/>
              <a:t>‹N°›</a:t>
            </a:fld>
            <a:endParaRPr lang="en-US" dirty="0"/>
          </a:p>
        </p:txBody>
      </p:sp>
    </p:spTree>
    <p:extLst>
      <p:ext uri="{BB962C8B-B14F-4D97-AF65-F5344CB8AC3E}">
        <p14:creationId xmlns:p14="http://schemas.microsoft.com/office/powerpoint/2010/main" val="18258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9F01F-198D-4AAD-B4FB-AD3B44981ADD}"/>
              </a:ext>
            </a:extLst>
          </p:cNvPr>
          <p:cNvSpPr>
            <a:spLocks noGrp="1"/>
          </p:cNvSpPr>
          <p:nvPr>
            <p:ph type="title"/>
          </p:nvPr>
        </p:nvSpPr>
        <p:spPr>
          <a:xfrm>
            <a:off x="838200" y="838200"/>
            <a:ext cx="9438640" cy="4114800"/>
          </a:xfrm>
        </p:spPr>
        <p:txBody>
          <a:bodyPr anchor="t">
            <a:normAutofit/>
          </a:bodyPr>
          <a:lstStyle>
            <a:lvl1pPr>
              <a:defRPr sz="6600"/>
            </a:lvl1pPr>
          </a:lstStyle>
          <a:p>
            <a:r>
              <a:rPr lang="en-US"/>
              <a:t>Click to edit Master title style</a:t>
            </a:r>
          </a:p>
        </p:txBody>
      </p:sp>
      <p:sp>
        <p:nvSpPr>
          <p:cNvPr id="3" name="Text Placeholder 2">
            <a:extLst>
              <a:ext uri="{FF2B5EF4-FFF2-40B4-BE49-F238E27FC236}">
                <a16:creationId xmlns:a16="http://schemas.microsoft.com/office/drawing/2014/main" id="{020BCC2B-311B-4FB6-B3A5-26F68055AE38}"/>
              </a:ext>
            </a:extLst>
          </p:cNvPr>
          <p:cNvSpPr>
            <a:spLocks noGrp="1"/>
          </p:cNvSpPr>
          <p:nvPr>
            <p:ph type="body" idx="1"/>
          </p:nvPr>
        </p:nvSpPr>
        <p:spPr>
          <a:xfrm>
            <a:off x="838200" y="5217160"/>
            <a:ext cx="9438640" cy="802640"/>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9CB73D-2D6B-4FA6-89A4-DCC89F80E0F1}"/>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5" name="Footer Placeholder 4">
            <a:extLst>
              <a:ext uri="{FF2B5EF4-FFF2-40B4-BE49-F238E27FC236}">
                <a16:creationId xmlns:a16="http://schemas.microsoft.com/office/drawing/2014/main" id="{B6A0C188-FF43-44C1-A005-679168D5F0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1CD1188-DA27-47B2-8176-31193EEC4C28}"/>
              </a:ext>
            </a:extLst>
          </p:cNvPr>
          <p:cNvSpPr>
            <a:spLocks noGrp="1"/>
          </p:cNvSpPr>
          <p:nvPr>
            <p:ph type="sldNum" sz="quarter" idx="12"/>
          </p:nvPr>
        </p:nvSpPr>
        <p:spPr/>
        <p:txBody>
          <a:bodyPr/>
          <a:lstStyle/>
          <a:p>
            <a:fld id="{3109D357-8067-4A1F-97B2-93C5160B78D9}" type="slidenum">
              <a:rPr lang="en-US" smtClean="0"/>
              <a:t>‹N°›</a:t>
            </a:fld>
            <a:endParaRPr lang="en-US" dirty="0"/>
          </a:p>
        </p:txBody>
      </p:sp>
    </p:spTree>
    <p:extLst>
      <p:ext uri="{BB962C8B-B14F-4D97-AF65-F5344CB8AC3E}">
        <p14:creationId xmlns:p14="http://schemas.microsoft.com/office/powerpoint/2010/main" val="1847550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B5A25-7E99-42A8-8D6D-648EFE2038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0501DC-62B7-42BD-A941-D34E92719C32}"/>
              </a:ext>
            </a:extLst>
          </p:cNvPr>
          <p:cNvSpPr>
            <a:spLocks noGrp="1"/>
          </p:cNvSpPr>
          <p:nvPr>
            <p:ph sz="half" idx="1"/>
          </p:nvPr>
        </p:nvSpPr>
        <p:spPr>
          <a:xfrm>
            <a:off x="838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65C5C1-4FD4-4958-99A0-BDADECA336BD}"/>
              </a:ext>
            </a:extLst>
          </p:cNvPr>
          <p:cNvSpPr>
            <a:spLocks noGrp="1"/>
          </p:cNvSpPr>
          <p:nvPr>
            <p:ph sz="half" idx="2"/>
          </p:nvPr>
        </p:nvSpPr>
        <p:spPr>
          <a:xfrm>
            <a:off x="6172200" y="2011679"/>
            <a:ext cx="5181600" cy="41652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BD1B234-5D54-44E5-B41D-B205AAF50305}"/>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6" name="Footer Placeholder 5">
            <a:extLst>
              <a:ext uri="{FF2B5EF4-FFF2-40B4-BE49-F238E27FC236}">
                <a16:creationId xmlns:a16="http://schemas.microsoft.com/office/drawing/2014/main" id="{0E67BCDB-6B96-45D6-B5E9-823A96EBD9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D239C5F-F16F-4AFD-98D1-FA3BB96AF2CD}"/>
              </a:ext>
            </a:extLst>
          </p:cNvPr>
          <p:cNvSpPr>
            <a:spLocks noGrp="1"/>
          </p:cNvSpPr>
          <p:nvPr>
            <p:ph type="sldNum" sz="quarter" idx="12"/>
          </p:nvPr>
        </p:nvSpPr>
        <p:spPr/>
        <p:txBody>
          <a:bodyPr/>
          <a:lstStyle/>
          <a:p>
            <a:fld id="{3109D357-8067-4A1F-97B2-93C5160B78D9}" type="slidenum">
              <a:rPr lang="en-US" smtClean="0"/>
              <a:t>‹N°›</a:t>
            </a:fld>
            <a:endParaRPr lang="en-US" dirty="0"/>
          </a:p>
        </p:txBody>
      </p:sp>
    </p:spTree>
    <p:extLst>
      <p:ext uri="{BB962C8B-B14F-4D97-AF65-F5344CB8AC3E}">
        <p14:creationId xmlns:p14="http://schemas.microsoft.com/office/powerpoint/2010/main" val="335454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44C1F-0040-4BBF-81A6-FD2E30637B0C}"/>
              </a:ext>
            </a:extLst>
          </p:cNvPr>
          <p:cNvSpPr>
            <a:spLocks noGrp="1"/>
          </p:cNvSpPr>
          <p:nvPr>
            <p:ph type="title"/>
          </p:nvPr>
        </p:nvSpPr>
        <p:spPr>
          <a:xfrm>
            <a:off x="839788" y="379780"/>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2894A7-1DA1-44C1-8ED0-716279430690}"/>
              </a:ext>
            </a:extLst>
          </p:cNvPr>
          <p:cNvSpPr>
            <a:spLocks noGrp="1"/>
          </p:cNvSpPr>
          <p:nvPr>
            <p:ph type="body" idx="1"/>
          </p:nvPr>
        </p:nvSpPr>
        <p:spPr>
          <a:xfrm>
            <a:off x="839789" y="1824035"/>
            <a:ext cx="4997132"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9AB945-31E2-4B60-9076-CBB8F8594949}"/>
              </a:ext>
            </a:extLst>
          </p:cNvPr>
          <p:cNvSpPr>
            <a:spLocks noGrp="1"/>
          </p:cNvSpPr>
          <p:nvPr>
            <p:ph sz="half" idx="2"/>
          </p:nvPr>
        </p:nvSpPr>
        <p:spPr>
          <a:xfrm>
            <a:off x="839789" y="2505075"/>
            <a:ext cx="499713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771B3EA-2E84-4B8B-A104-81BD577424AD}"/>
              </a:ext>
            </a:extLst>
          </p:cNvPr>
          <p:cNvSpPr>
            <a:spLocks noGrp="1"/>
          </p:cNvSpPr>
          <p:nvPr>
            <p:ph type="body" sz="quarter" idx="3"/>
          </p:nvPr>
        </p:nvSpPr>
        <p:spPr>
          <a:xfrm>
            <a:off x="6355080" y="1824035"/>
            <a:ext cx="5000308" cy="681040"/>
          </a:xfrm>
        </p:spPr>
        <p:txBody>
          <a:bodyPr anchor="b"/>
          <a:lstStyle>
            <a:lvl1pPr marL="0" indent="0">
              <a:buNone/>
              <a:defRPr sz="2400" b="1" i="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511AB8-302C-476E-B80A-AA739911E304}"/>
              </a:ext>
            </a:extLst>
          </p:cNvPr>
          <p:cNvSpPr>
            <a:spLocks noGrp="1"/>
          </p:cNvSpPr>
          <p:nvPr>
            <p:ph sz="quarter" idx="4"/>
          </p:nvPr>
        </p:nvSpPr>
        <p:spPr>
          <a:xfrm>
            <a:off x="6355080" y="2505075"/>
            <a:ext cx="50003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B47C29-FE34-4E6E-9921-78C54673AAD9}"/>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8" name="Footer Placeholder 7">
            <a:extLst>
              <a:ext uri="{FF2B5EF4-FFF2-40B4-BE49-F238E27FC236}">
                <a16:creationId xmlns:a16="http://schemas.microsoft.com/office/drawing/2014/main" id="{3CF6B420-A9CE-4BB6-A653-5C3ABC7D677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21DF8FE-1179-4798-B16D-AF1DFA266D4D}"/>
              </a:ext>
            </a:extLst>
          </p:cNvPr>
          <p:cNvSpPr>
            <a:spLocks noGrp="1"/>
          </p:cNvSpPr>
          <p:nvPr>
            <p:ph type="sldNum" sz="quarter" idx="12"/>
          </p:nvPr>
        </p:nvSpPr>
        <p:spPr/>
        <p:txBody>
          <a:bodyPr/>
          <a:lstStyle/>
          <a:p>
            <a:fld id="{3109D357-8067-4A1F-97B2-93C5160B78D9}" type="slidenum">
              <a:rPr lang="en-US" smtClean="0"/>
              <a:t>‹N°›</a:t>
            </a:fld>
            <a:endParaRPr lang="en-US" dirty="0"/>
          </a:p>
        </p:txBody>
      </p:sp>
    </p:spTree>
    <p:extLst>
      <p:ext uri="{BB962C8B-B14F-4D97-AF65-F5344CB8AC3E}">
        <p14:creationId xmlns:p14="http://schemas.microsoft.com/office/powerpoint/2010/main" val="1612412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66F1A-0A68-4048-808F-CD7A9F3B0846}"/>
              </a:ext>
            </a:extLst>
          </p:cNvPr>
          <p:cNvSpPr>
            <a:spLocks noGrp="1"/>
          </p:cNvSpPr>
          <p:nvPr>
            <p:ph type="title"/>
          </p:nvPr>
        </p:nvSpPr>
        <p:spPr>
          <a:xfrm>
            <a:off x="838200" y="999592"/>
            <a:ext cx="10515600" cy="1573223"/>
          </a:xfrm>
        </p:spPr>
        <p:txBody>
          <a:bodyPr anchor="t"/>
          <a:lstStyle/>
          <a:p>
            <a:r>
              <a:rPr lang="en-US"/>
              <a:t>Click to edit Master title style</a:t>
            </a:r>
          </a:p>
        </p:txBody>
      </p:sp>
      <p:sp>
        <p:nvSpPr>
          <p:cNvPr id="3" name="Date Placeholder 2">
            <a:extLst>
              <a:ext uri="{FF2B5EF4-FFF2-40B4-BE49-F238E27FC236}">
                <a16:creationId xmlns:a16="http://schemas.microsoft.com/office/drawing/2014/main" id="{28ACB3E6-5365-48F5-8D2A-0B002BA357E3}"/>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4" name="Footer Placeholder 3">
            <a:extLst>
              <a:ext uri="{FF2B5EF4-FFF2-40B4-BE49-F238E27FC236}">
                <a16:creationId xmlns:a16="http://schemas.microsoft.com/office/drawing/2014/main" id="{FF7D8EE9-4D97-4B2F-8D38-41CB9EE7745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12C5952-0A27-4FAB-A3FD-12003787676B}"/>
              </a:ext>
            </a:extLst>
          </p:cNvPr>
          <p:cNvSpPr>
            <a:spLocks noGrp="1"/>
          </p:cNvSpPr>
          <p:nvPr>
            <p:ph type="sldNum" sz="quarter" idx="12"/>
          </p:nvPr>
        </p:nvSpPr>
        <p:spPr/>
        <p:txBody>
          <a:bodyPr/>
          <a:lstStyle/>
          <a:p>
            <a:fld id="{3109D357-8067-4A1F-97B2-93C5160B78D9}" type="slidenum">
              <a:rPr lang="en-US" smtClean="0"/>
              <a:t>‹N°›</a:t>
            </a:fld>
            <a:endParaRPr lang="en-US" dirty="0"/>
          </a:p>
        </p:txBody>
      </p:sp>
    </p:spTree>
    <p:extLst>
      <p:ext uri="{BB962C8B-B14F-4D97-AF65-F5344CB8AC3E}">
        <p14:creationId xmlns:p14="http://schemas.microsoft.com/office/powerpoint/2010/main" val="364226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08427-909D-4679-9192-BC99557A7D06}"/>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3" name="Footer Placeholder 2">
            <a:extLst>
              <a:ext uri="{FF2B5EF4-FFF2-40B4-BE49-F238E27FC236}">
                <a16:creationId xmlns:a16="http://schemas.microsoft.com/office/drawing/2014/main" id="{508E39A6-1E09-42B5-85B4-7E8B5AB2AE7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938940-01DD-4C97-8649-E01C3B0EDF7C}"/>
              </a:ext>
            </a:extLst>
          </p:cNvPr>
          <p:cNvSpPr>
            <a:spLocks noGrp="1"/>
          </p:cNvSpPr>
          <p:nvPr>
            <p:ph type="sldNum" sz="quarter" idx="12"/>
          </p:nvPr>
        </p:nvSpPr>
        <p:spPr/>
        <p:txBody>
          <a:bodyPr/>
          <a:lstStyle/>
          <a:p>
            <a:fld id="{3109D357-8067-4A1F-97B2-93C5160B78D9}" type="slidenum">
              <a:rPr lang="en-US" smtClean="0"/>
              <a:t>‹N°›</a:t>
            </a:fld>
            <a:endParaRPr lang="en-US" dirty="0"/>
          </a:p>
        </p:txBody>
      </p:sp>
    </p:spTree>
    <p:extLst>
      <p:ext uri="{BB962C8B-B14F-4D97-AF65-F5344CB8AC3E}">
        <p14:creationId xmlns:p14="http://schemas.microsoft.com/office/powerpoint/2010/main" val="1355020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93B3D-D568-40B4-A73A-1C8EA9ABB098}"/>
              </a:ext>
            </a:extLst>
          </p:cNvPr>
          <p:cNvSpPr>
            <a:spLocks noGrp="1"/>
          </p:cNvSpPr>
          <p:nvPr>
            <p:ph type="title"/>
          </p:nvPr>
        </p:nvSpPr>
        <p:spPr>
          <a:xfrm>
            <a:off x="839789" y="457200"/>
            <a:ext cx="3691818" cy="17018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586EB3-917A-43B7-85BB-D00B5D2F07E4}"/>
              </a:ext>
            </a:extLst>
          </p:cNvPr>
          <p:cNvSpPr>
            <a:spLocks noGrp="1"/>
          </p:cNvSpPr>
          <p:nvPr>
            <p:ph idx="1"/>
          </p:nvPr>
        </p:nvSpPr>
        <p:spPr>
          <a:xfrm>
            <a:off x="5514798" y="987425"/>
            <a:ext cx="5840589" cy="50323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87AC029-3BC1-4637-A7F9-BC786DC26A38}"/>
              </a:ext>
            </a:extLst>
          </p:cNvPr>
          <p:cNvSpPr>
            <a:spLocks noGrp="1"/>
          </p:cNvSpPr>
          <p:nvPr>
            <p:ph type="body" sz="half" idx="2"/>
          </p:nvPr>
        </p:nvSpPr>
        <p:spPr>
          <a:xfrm>
            <a:off x="839789" y="2372360"/>
            <a:ext cx="3691817" cy="349662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90B948-89C5-4AC5-B7A0-17136F5C5A6A}"/>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6" name="Footer Placeholder 5">
            <a:extLst>
              <a:ext uri="{FF2B5EF4-FFF2-40B4-BE49-F238E27FC236}">
                <a16:creationId xmlns:a16="http://schemas.microsoft.com/office/drawing/2014/main" id="{F3A6C8C5-652F-46CB-BD26-E262B057FA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FB50CB-E91F-4B71-81F0-800F2B51A344}"/>
              </a:ext>
            </a:extLst>
          </p:cNvPr>
          <p:cNvSpPr>
            <a:spLocks noGrp="1"/>
          </p:cNvSpPr>
          <p:nvPr>
            <p:ph type="sldNum" sz="quarter" idx="12"/>
          </p:nvPr>
        </p:nvSpPr>
        <p:spPr/>
        <p:txBody>
          <a:bodyPr/>
          <a:lstStyle/>
          <a:p>
            <a:fld id="{3109D357-8067-4A1F-97B2-93C5160B78D9}" type="slidenum">
              <a:rPr lang="en-US" smtClean="0"/>
              <a:t>‹N°›</a:t>
            </a:fld>
            <a:endParaRPr lang="en-US" dirty="0"/>
          </a:p>
        </p:txBody>
      </p:sp>
      <p:cxnSp>
        <p:nvCxnSpPr>
          <p:cNvPr id="8" name="Straight Connector 7">
            <a:extLst>
              <a:ext uri="{FF2B5EF4-FFF2-40B4-BE49-F238E27FC236}">
                <a16:creationId xmlns:a16="http://schemas.microsoft.com/office/drawing/2014/main" id="{8B69B885-FDB8-4C62-A285-A0CDC49A6B0C}"/>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213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F941E-6445-4840-81AE-104EF7A4F7E9}"/>
              </a:ext>
            </a:extLst>
          </p:cNvPr>
          <p:cNvSpPr>
            <a:spLocks noGrp="1"/>
          </p:cNvSpPr>
          <p:nvPr>
            <p:ph type="title"/>
          </p:nvPr>
        </p:nvSpPr>
        <p:spPr>
          <a:xfrm>
            <a:off x="839789" y="457200"/>
            <a:ext cx="3696652" cy="17018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F8B866-E32B-4AE7-AEF3-6974AE3288F3}"/>
              </a:ext>
            </a:extLst>
          </p:cNvPr>
          <p:cNvSpPr>
            <a:spLocks noGrp="1"/>
          </p:cNvSpPr>
          <p:nvPr>
            <p:ph type="pic" idx="1"/>
          </p:nvPr>
        </p:nvSpPr>
        <p:spPr>
          <a:xfrm>
            <a:off x="5786120" y="838200"/>
            <a:ext cx="5603238" cy="5181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DE2ABB7A-E157-499A-B224-C2313181F569}"/>
              </a:ext>
            </a:extLst>
          </p:cNvPr>
          <p:cNvSpPr>
            <a:spLocks noGrp="1"/>
          </p:cNvSpPr>
          <p:nvPr>
            <p:ph type="body" sz="half" idx="2"/>
          </p:nvPr>
        </p:nvSpPr>
        <p:spPr>
          <a:xfrm>
            <a:off x="839789" y="2367280"/>
            <a:ext cx="3696652" cy="35017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C77283-E2B8-405E-BB6E-9F121140E506}"/>
              </a:ext>
            </a:extLst>
          </p:cNvPr>
          <p:cNvSpPr>
            <a:spLocks noGrp="1"/>
          </p:cNvSpPr>
          <p:nvPr>
            <p:ph type="dt" sz="half" idx="10"/>
          </p:nvPr>
        </p:nvSpPr>
        <p:spPr/>
        <p:txBody>
          <a:bodyPr/>
          <a:lstStyle/>
          <a:p>
            <a:fld id="{F6CCBF3A-D7FB-4B97-8FD5-6FFB20CB1E84}" type="datetimeFigureOut">
              <a:rPr lang="en-US" smtClean="0"/>
              <a:t>5/9/2023</a:t>
            </a:fld>
            <a:endParaRPr lang="en-US" dirty="0"/>
          </a:p>
        </p:txBody>
      </p:sp>
      <p:sp>
        <p:nvSpPr>
          <p:cNvPr id="6" name="Footer Placeholder 5">
            <a:extLst>
              <a:ext uri="{FF2B5EF4-FFF2-40B4-BE49-F238E27FC236}">
                <a16:creationId xmlns:a16="http://schemas.microsoft.com/office/drawing/2014/main" id="{F9F21F05-EB94-417F-B19B-96FF3D9ECA4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AB7C3C7-B6DB-4064-8E66-9FB770C888ED}"/>
              </a:ext>
            </a:extLst>
          </p:cNvPr>
          <p:cNvSpPr>
            <a:spLocks noGrp="1"/>
          </p:cNvSpPr>
          <p:nvPr>
            <p:ph type="sldNum" sz="quarter" idx="12"/>
          </p:nvPr>
        </p:nvSpPr>
        <p:spPr/>
        <p:txBody>
          <a:bodyPr/>
          <a:lstStyle/>
          <a:p>
            <a:fld id="{3109D357-8067-4A1F-97B2-93C5160B78D9}" type="slidenum">
              <a:rPr lang="en-US" smtClean="0"/>
              <a:t>‹N°›</a:t>
            </a:fld>
            <a:endParaRPr lang="en-US" dirty="0"/>
          </a:p>
        </p:txBody>
      </p:sp>
      <p:cxnSp>
        <p:nvCxnSpPr>
          <p:cNvPr id="8" name="Straight Connector 7">
            <a:extLst>
              <a:ext uri="{FF2B5EF4-FFF2-40B4-BE49-F238E27FC236}">
                <a16:creationId xmlns:a16="http://schemas.microsoft.com/office/drawing/2014/main" id="{51E233FA-220A-423F-907E-5F81526A28A0}"/>
              </a:ext>
            </a:extLst>
          </p:cNvPr>
          <p:cNvCxnSpPr>
            <a:cxnSpLocks/>
          </p:cNvCxnSpPr>
          <p:nvPr/>
        </p:nvCxnSpPr>
        <p:spPr>
          <a:xfrm>
            <a:off x="5023202" y="0"/>
            <a:ext cx="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766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476A66-BE83-43F9-A28B-02DF7879AD52}"/>
              </a:ext>
            </a:extLst>
          </p:cNvPr>
          <p:cNvSpPr>
            <a:spLocks noGrp="1"/>
          </p:cNvSpPr>
          <p:nvPr>
            <p:ph type="title"/>
          </p:nvPr>
        </p:nvSpPr>
        <p:spPr>
          <a:xfrm>
            <a:off x="838200" y="584990"/>
            <a:ext cx="10515600" cy="1116811"/>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19D76E94-F276-4F0F-8DD9-B1F8A3198AE1}"/>
              </a:ext>
            </a:extLst>
          </p:cNvPr>
          <p:cNvSpPr>
            <a:spLocks noGrp="1"/>
          </p:cNvSpPr>
          <p:nvPr>
            <p:ph type="body" idx="1"/>
          </p:nvPr>
        </p:nvSpPr>
        <p:spPr>
          <a:xfrm>
            <a:off x="838200" y="2061469"/>
            <a:ext cx="10515600"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AD964E-3A2E-4DB9-B96A-EDE144A47BDC}"/>
              </a:ext>
            </a:extLst>
          </p:cNvPr>
          <p:cNvSpPr>
            <a:spLocks noGrp="1"/>
          </p:cNvSpPr>
          <p:nvPr>
            <p:ph type="dt" sz="half" idx="2"/>
          </p:nvPr>
        </p:nvSpPr>
        <p:spPr>
          <a:xfrm rot="5400000">
            <a:off x="10425981" y="4687095"/>
            <a:ext cx="2706690" cy="365125"/>
          </a:xfrm>
          <a:prstGeom prst="rect">
            <a:avLst/>
          </a:prstGeom>
        </p:spPr>
        <p:txBody>
          <a:bodyPr vert="horz" lIns="91440" tIns="45720" rIns="91440" bIns="45720" rtlCol="0" anchor="ctr"/>
          <a:lstStyle>
            <a:lvl1pPr algn="r">
              <a:defRPr sz="1000">
                <a:solidFill>
                  <a:schemeClr val="tx1"/>
                </a:solidFill>
              </a:defRPr>
            </a:lvl1pPr>
          </a:lstStyle>
          <a:p>
            <a:fld id="{F6CCBF3A-D7FB-4B97-8FD5-6FFB20CB1E84}" type="datetimeFigureOut">
              <a:rPr lang="en-US" smtClean="0"/>
              <a:t>5/9/2023</a:t>
            </a:fld>
            <a:endParaRPr lang="en-US" dirty="0"/>
          </a:p>
        </p:txBody>
      </p:sp>
      <p:sp>
        <p:nvSpPr>
          <p:cNvPr id="5" name="Footer Placeholder 4">
            <a:extLst>
              <a:ext uri="{FF2B5EF4-FFF2-40B4-BE49-F238E27FC236}">
                <a16:creationId xmlns:a16="http://schemas.microsoft.com/office/drawing/2014/main" id="{0DACB382-EE11-430D-941A-DB76EEB7F2D5}"/>
              </a:ext>
            </a:extLst>
          </p:cNvPr>
          <p:cNvSpPr>
            <a:spLocks noGrp="1"/>
          </p:cNvSpPr>
          <p:nvPr>
            <p:ph type="ftr" sz="quarter" idx="3"/>
          </p:nvPr>
        </p:nvSpPr>
        <p:spPr>
          <a:xfrm rot="5400000">
            <a:off x="-1131161" y="1592957"/>
            <a:ext cx="2973522"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A3C562FE-ACD1-43F2-A3DE-5B11E10B7EA5}"/>
              </a:ext>
            </a:extLst>
          </p:cNvPr>
          <p:cNvSpPr>
            <a:spLocks noGrp="1"/>
          </p:cNvSpPr>
          <p:nvPr>
            <p:ph type="sldNum" sz="quarter" idx="4"/>
          </p:nvPr>
        </p:nvSpPr>
        <p:spPr>
          <a:xfrm>
            <a:off x="11512296" y="6356350"/>
            <a:ext cx="574620" cy="365125"/>
          </a:xfrm>
          <a:prstGeom prst="rect">
            <a:avLst/>
          </a:prstGeom>
        </p:spPr>
        <p:txBody>
          <a:bodyPr vert="horz" lIns="91440" tIns="45720" rIns="91440" bIns="45720" rtlCol="0" anchor="ctr"/>
          <a:lstStyle>
            <a:lvl1pPr algn="ctr">
              <a:defRPr sz="1000">
                <a:solidFill>
                  <a:schemeClr val="tx1"/>
                </a:solidFill>
              </a:defRPr>
            </a:lvl1pPr>
          </a:lstStyle>
          <a:p>
            <a:fld id="{3109D357-8067-4A1F-97B2-93C5160B78D9}" type="slidenum">
              <a:rPr lang="en-US" smtClean="0"/>
              <a:t>‹N°›</a:t>
            </a:fld>
            <a:endParaRPr lang="en-US" dirty="0"/>
          </a:p>
        </p:txBody>
      </p:sp>
      <p:cxnSp>
        <p:nvCxnSpPr>
          <p:cNvPr id="13" name="Straight Connector 12">
            <a:extLst>
              <a:ext uri="{FF2B5EF4-FFF2-40B4-BE49-F238E27FC236}">
                <a16:creationId xmlns:a16="http://schemas.microsoft.com/office/drawing/2014/main" id="{1EB34A3B-1FD5-48FF-9982-1E64C864C01D}"/>
              </a:ext>
            </a:extLst>
          </p:cNvPr>
          <p:cNvCxnSpPr>
            <a:cxnSpLocks/>
          </p:cNvCxnSpPr>
          <p:nvPr/>
        </p:nvCxnSpPr>
        <p:spPr>
          <a:xfrm flipH="1">
            <a:off x="4" y="1824111"/>
            <a:ext cx="1219199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448470"/>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SzPct val="80000"/>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10000"/>
        </a:lnSpc>
        <a:spcBef>
          <a:spcPts val="500"/>
        </a:spcBef>
        <a:buSzPct val="80000"/>
        <a:buFont typeface="Goudy Old Style" panose="02020502050305020303" pitchFamily="18" charset="0"/>
        <a:buChar char="–"/>
        <a:defRPr sz="1800" i="1" kern="1200">
          <a:solidFill>
            <a:schemeClr val="tx1"/>
          </a:solidFill>
          <a:latin typeface="+mn-lt"/>
          <a:ea typeface="+mn-ea"/>
          <a:cs typeface="+mn-cs"/>
        </a:defRPr>
      </a:lvl2pPr>
      <a:lvl3pPr marL="822960" indent="-228600" algn="l" defTabSz="914400" rtl="0" eaLnBrk="1" latinLnBrk="0" hangingPunct="1">
        <a:lnSpc>
          <a:spcPct val="110000"/>
        </a:lnSpc>
        <a:spcBef>
          <a:spcPts val="500"/>
        </a:spcBef>
        <a:buSzPct val="80000"/>
        <a:buFont typeface="Arial" panose="020B0604020202020204" pitchFamily="34" charset="0"/>
        <a:buChar char="•"/>
        <a:defRPr sz="1600" kern="1200">
          <a:solidFill>
            <a:schemeClr val="tx1"/>
          </a:solidFill>
          <a:latin typeface="+mn-lt"/>
          <a:ea typeface="+mn-ea"/>
          <a:cs typeface="+mn-cs"/>
        </a:defRPr>
      </a:lvl3pPr>
      <a:lvl4pPr marL="1097280" indent="-228600" algn="l" defTabSz="914400" rtl="0" eaLnBrk="1" latinLnBrk="0" hangingPunct="1">
        <a:lnSpc>
          <a:spcPct val="110000"/>
        </a:lnSpc>
        <a:spcBef>
          <a:spcPts val="500"/>
        </a:spcBef>
        <a:buSzPct val="80000"/>
        <a:buFont typeface="Goudy Old Style" panose="02020502050305020303" pitchFamily="18" charset="0"/>
        <a:buChar char="–"/>
        <a:defRPr sz="1400" i="1" kern="1200">
          <a:solidFill>
            <a:schemeClr val="tx1"/>
          </a:solidFill>
          <a:latin typeface="+mn-lt"/>
          <a:ea typeface="+mn-ea"/>
          <a:cs typeface="+mn-cs"/>
        </a:defRPr>
      </a:lvl4pPr>
      <a:lvl5pPr marL="1371600" indent="-228600" algn="l" defTabSz="914400" rtl="0" eaLnBrk="1" latinLnBrk="0" hangingPunct="1">
        <a:lnSpc>
          <a:spcPct val="110000"/>
        </a:lnSpc>
        <a:spcBef>
          <a:spcPts val="500"/>
        </a:spcBef>
        <a:buSzPct val="80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X2ofwJH-2PI"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C595C70-2DCC-4D17-BBC1-C5837C2C97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p:cNvSpPr>
            <a:spLocks noGrp="1"/>
          </p:cNvSpPr>
          <p:nvPr>
            <p:ph type="ctrTitle"/>
          </p:nvPr>
        </p:nvSpPr>
        <p:spPr>
          <a:xfrm>
            <a:off x="829918" y="838200"/>
            <a:ext cx="8476641" cy="3886201"/>
          </a:xfrm>
        </p:spPr>
        <p:txBody>
          <a:bodyPr anchor="t">
            <a:normAutofit/>
          </a:bodyPr>
          <a:lstStyle/>
          <a:p>
            <a:r>
              <a:rPr lang="fr-FR" sz="6600" dirty="0">
                <a:cs typeface="Calibri Light"/>
              </a:rPr>
              <a:t>La famille royal d'Angleterre</a:t>
            </a:r>
            <a:endParaRPr lang="fr-FR" sz="6600" dirty="0"/>
          </a:p>
        </p:txBody>
      </p:sp>
      <p:sp>
        <p:nvSpPr>
          <p:cNvPr id="3" name="Sous-titre 2"/>
          <p:cNvSpPr>
            <a:spLocks noGrp="1"/>
          </p:cNvSpPr>
          <p:nvPr>
            <p:ph type="subTitle" idx="1"/>
          </p:nvPr>
        </p:nvSpPr>
        <p:spPr>
          <a:xfrm>
            <a:off x="7957995" y="5477521"/>
            <a:ext cx="2464389" cy="860581"/>
          </a:xfrm>
        </p:spPr>
        <p:txBody>
          <a:bodyPr anchor="b">
            <a:normAutofit/>
          </a:bodyPr>
          <a:lstStyle/>
          <a:p>
            <a:r>
              <a:rPr lang="fr-FR" dirty="0"/>
              <a:t>Par Sophia Meziane</a:t>
            </a:r>
          </a:p>
          <a:p>
            <a:endParaRPr lang="fr-FR" u="sng" dirty="0">
              <a:solidFill>
                <a:srgbClr val="FF0000"/>
              </a:solidFill>
            </a:endParaRPr>
          </a:p>
        </p:txBody>
      </p:sp>
      <p:pic>
        <p:nvPicPr>
          <p:cNvPr id="4" name="Image 4" descr="Une image contenant logo&#10;&#10;Description générée automatiquement">
            <a:extLst>
              <a:ext uri="{FF2B5EF4-FFF2-40B4-BE49-F238E27FC236}">
                <a16:creationId xmlns:a16="http://schemas.microsoft.com/office/drawing/2014/main" id="{864A5A4E-4C8F-055F-F477-7621BE46AE63}"/>
              </a:ext>
            </a:extLst>
          </p:cNvPr>
          <p:cNvPicPr>
            <a:picLocks noChangeAspect="1"/>
          </p:cNvPicPr>
          <p:nvPr/>
        </p:nvPicPr>
        <p:blipFill>
          <a:blip r:embed="rId2"/>
          <a:stretch>
            <a:fillRect/>
          </a:stretch>
        </p:blipFill>
        <p:spPr>
          <a:xfrm>
            <a:off x="8326288" y="2679772"/>
            <a:ext cx="3215832" cy="2239701"/>
          </a:xfrm>
          <a:prstGeom prst="rect">
            <a:avLst/>
          </a:prstGeom>
        </p:spPr>
      </p:pic>
    </p:spTree>
    <p:extLst>
      <p:ext uri="{BB962C8B-B14F-4D97-AF65-F5344CB8AC3E}">
        <p14:creationId xmlns:p14="http://schemas.microsoft.com/office/powerpoint/2010/main" val="378408903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7A7004-B801-154B-342F-D73DB7A12B99}"/>
              </a:ext>
            </a:extLst>
          </p:cNvPr>
          <p:cNvSpPr>
            <a:spLocks noGrp="1"/>
          </p:cNvSpPr>
          <p:nvPr>
            <p:ph type="title"/>
          </p:nvPr>
        </p:nvSpPr>
        <p:spPr>
          <a:xfrm>
            <a:off x="3047034" y="584990"/>
            <a:ext cx="8306766" cy="489850"/>
          </a:xfrm>
        </p:spPr>
        <p:txBody>
          <a:bodyPr>
            <a:normAutofit fontScale="90000"/>
          </a:bodyPr>
          <a:lstStyle/>
          <a:p>
            <a:r>
              <a:rPr lang="fr-FR" dirty="0"/>
              <a:t>SOMMAIRE</a:t>
            </a:r>
          </a:p>
        </p:txBody>
      </p:sp>
      <p:sp>
        <p:nvSpPr>
          <p:cNvPr id="3" name="Espace réservé du contenu 2">
            <a:extLst>
              <a:ext uri="{FF2B5EF4-FFF2-40B4-BE49-F238E27FC236}">
                <a16:creationId xmlns:a16="http://schemas.microsoft.com/office/drawing/2014/main" id="{6B0B7FCC-24F2-1CDF-0650-F8D76F5DC19B}"/>
              </a:ext>
            </a:extLst>
          </p:cNvPr>
          <p:cNvSpPr>
            <a:spLocks noGrp="1"/>
          </p:cNvSpPr>
          <p:nvPr>
            <p:ph idx="1"/>
          </p:nvPr>
        </p:nvSpPr>
        <p:spPr>
          <a:xfrm>
            <a:off x="249820" y="1280178"/>
            <a:ext cx="10515600" cy="4114801"/>
          </a:xfrm>
        </p:spPr>
        <p:txBody>
          <a:bodyPr vert="horz" lIns="91440" tIns="45720" rIns="91440" bIns="45720" rtlCol="0" anchor="t">
            <a:normAutofit/>
          </a:bodyPr>
          <a:lstStyle/>
          <a:p>
            <a:pPr marL="0" indent="0">
              <a:buNone/>
            </a:pPr>
            <a:r>
              <a:rPr lang="fr-FR" b="1" i="1" u="sng" dirty="0"/>
              <a:t>MEMBRE DE LA FAMILLE </a:t>
            </a:r>
          </a:p>
          <a:p>
            <a:r>
              <a:rPr lang="fr-FR" dirty="0"/>
              <a:t>DEBUT DE LA ROYAUTE</a:t>
            </a:r>
          </a:p>
          <a:p>
            <a:r>
              <a:rPr lang="fr-FR" dirty="0"/>
              <a:t>NOUVEAUX ROI </a:t>
            </a:r>
          </a:p>
          <a:p>
            <a:r>
              <a:rPr lang="fr-FR" dirty="0"/>
              <a:t>ELISABETH 2</a:t>
            </a:r>
          </a:p>
          <a:p>
            <a:r>
              <a:rPr lang="fr-FR" dirty="0"/>
              <a:t>COUR METRAGE</a:t>
            </a:r>
          </a:p>
          <a:p>
            <a:r>
              <a:rPr lang="fr-FR" dirty="0"/>
              <a:t>CONCLUSION</a:t>
            </a:r>
          </a:p>
          <a:p>
            <a:endParaRPr lang="fr-FR" dirty="0"/>
          </a:p>
        </p:txBody>
      </p:sp>
    </p:spTree>
    <p:extLst>
      <p:ext uri="{BB962C8B-B14F-4D97-AF65-F5344CB8AC3E}">
        <p14:creationId xmlns:p14="http://schemas.microsoft.com/office/powerpoint/2010/main" val="1315175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8CA116C-9CEE-9832-41A6-3515FE69854E}"/>
              </a:ext>
            </a:extLst>
          </p:cNvPr>
          <p:cNvSpPr>
            <a:spLocks noGrp="1"/>
          </p:cNvSpPr>
          <p:nvPr>
            <p:ph idx="1"/>
          </p:nvPr>
        </p:nvSpPr>
        <p:spPr>
          <a:xfrm>
            <a:off x="201592" y="2109697"/>
            <a:ext cx="10833903" cy="5532698"/>
          </a:xfrm>
        </p:spPr>
        <p:txBody>
          <a:bodyPr vert="horz" lIns="91440" tIns="45720" rIns="91440" bIns="45720" rtlCol="0" anchor="t">
            <a:noAutofit/>
          </a:bodyPr>
          <a:lstStyle/>
          <a:p>
            <a:r>
              <a:rPr lang="fr-FR" sz="1600" dirty="0">
                <a:latin typeface="Calibri"/>
                <a:cs typeface="Calibri"/>
              </a:rPr>
              <a:t>La famille royale d'Angleterre est composée des personnes liées de près à la monarchie britannique. Il n'y a pas de définition stricte de qui est membre, ou de qui n'est pas membre de la famille royale, et différentes listes de membres peuvent être établies, selon l’événement.</a:t>
            </a:r>
          </a:p>
          <a:p>
            <a:endParaRPr lang="fr-FR" sz="1600" dirty="0">
              <a:latin typeface="Calibri"/>
              <a:cs typeface="Calibri"/>
            </a:endParaRPr>
          </a:p>
          <a:p>
            <a:r>
              <a:rPr lang="fr-FR" sz="1600" dirty="0">
                <a:latin typeface="Calibri"/>
                <a:cs typeface="Calibri"/>
              </a:rPr>
              <a:t>Le chef de la famille royale est le roi Charles III, qui a succédé à sa mère, la reine Élisabeth II, en 2022. Il est marié à la reine consort Camilla. Leur fils aîné, le prince William, est le prince de Galles et l'héritier du trône. Il est marié à la princesse de Galles, Catherine. Ils ont trois enfants : le prince George, la princesse Charlotte et le prince Louis. Leur fils cadet, le prince Harry, est le duc de Sussex. Il est marié à la duchesse de Sussex, Meghan Markle. Ils ont deux enfants : le prince Archie et la princesse Lilibet.</a:t>
            </a:r>
          </a:p>
          <a:p>
            <a:endParaRPr lang="fr-FR" sz="1600" dirty="0">
              <a:latin typeface="Calibri"/>
              <a:cs typeface="Calibri"/>
            </a:endParaRPr>
          </a:p>
          <a:p>
            <a:r>
              <a:rPr lang="fr-FR" sz="1600" dirty="0">
                <a:latin typeface="Calibri"/>
                <a:cs typeface="Calibri"/>
              </a:rPr>
              <a:t>Les autres membres de la famille royale sont la princesse royale Anne, sœur du roi ; le duc d'York Andrew, frère du roi ; et le duc d'Édimbourg Edward, frère du roi. Ils ont chacun des enfants et des petits-enfants qui portent le titre de princesse ou de prince.</a:t>
            </a:r>
          </a:p>
          <a:p>
            <a:endParaRPr lang="fr-FR" sz="1600" dirty="0">
              <a:latin typeface="Calibri"/>
              <a:cs typeface="Calibri"/>
            </a:endParaRPr>
          </a:p>
          <a:p>
            <a:r>
              <a:rPr lang="fr-FR" sz="1600" dirty="0">
                <a:latin typeface="Calibri"/>
                <a:cs typeface="Calibri"/>
              </a:rPr>
              <a:t>La famille royale britannique participe à des événements officiels, des cérémonies, des visites et des œuvres caritatives. Elle représente également le Royaume-Uni et les autres pays du Commonwealth dont le roi est le chef d'État.</a:t>
            </a:r>
          </a:p>
          <a:p>
            <a:endParaRPr lang="fr-FR" sz="1600" dirty="0">
              <a:latin typeface="Calibri"/>
              <a:cs typeface="Calibri"/>
            </a:endParaRPr>
          </a:p>
          <a:p>
            <a:endParaRPr lang="fr-FR" sz="1600" dirty="0">
              <a:latin typeface="Calibri"/>
              <a:cs typeface="Calibri"/>
            </a:endParaRPr>
          </a:p>
        </p:txBody>
      </p:sp>
      <p:sp>
        <p:nvSpPr>
          <p:cNvPr id="5" name="Titre 1">
            <a:extLst>
              <a:ext uri="{FF2B5EF4-FFF2-40B4-BE49-F238E27FC236}">
                <a16:creationId xmlns:a16="http://schemas.microsoft.com/office/drawing/2014/main" id="{D555C1D3-CE92-733D-CB67-BD418C936366}"/>
              </a:ext>
            </a:extLst>
          </p:cNvPr>
          <p:cNvSpPr txBox="1">
            <a:spLocks/>
          </p:cNvSpPr>
          <p:nvPr/>
        </p:nvSpPr>
        <p:spPr>
          <a:xfrm>
            <a:off x="884499" y="660225"/>
            <a:ext cx="10515600" cy="111681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fr-FR" dirty="0"/>
          </a:p>
        </p:txBody>
      </p:sp>
      <p:sp>
        <p:nvSpPr>
          <p:cNvPr id="6" name="ZoneTexte 5">
            <a:extLst>
              <a:ext uri="{FF2B5EF4-FFF2-40B4-BE49-F238E27FC236}">
                <a16:creationId xmlns:a16="http://schemas.microsoft.com/office/drawing/2014/main" id="{17DACE77-3CE9-1B83-8E5E-3437B951B26B}"/>
              </a:ext>
            </a:extLst>
          </p:cNvPr>
          <p:cNvSpPr txBox="1"/>
          <p:nvPr/>
        </p:nvSpPr>
        <p:spPr>
          <a:xfrm>
            <a:off x="993975" y="1537082"/>
            <a:ext cx="2743200" cy="317500"/>
          </a:xfrm>
          <a:prstGeom prst="rect">
            <a:avLst/>
          </a:prstGeom>
        </p:spPr>
        <p:txBody>
          <a:bodyPr lIns="91440" tIns="45720" rIns="91440" bIns="45720" anchor="t">
            <a:normAutofit fontScale="92500" lnSpcReduction="20000"/>
          </a:bodyPr>
          <a:lstStyle/>
          <a:p>
            <a:endParaRPr lang="en-US" dirty="0"/>
          </a:p>
        </p:txBody>
      </p:sp>
      <p:sp>
        <p:nvSpPr>
          <p:cNvPr id="8" name="Titre 7">
            <a:extLst>
              <a:ext uri="{FF2B5EF4-FFF2-40B4-BE49-F238E27FC236}">
                <a16:creationId xmlns:a16="http://schemas.microsoft.com/office/drawing/2014/main" id="{383FECD1-C0A9-ED1A-E432-B50B86062100}"/>
              </a:ext>
            </a:extLst>
          </p:cNvPr>
          <p:cNvSpPr>
            <a:spLocks noGrp="1"/>
          </p:cNvSpPr>
          <p:nvPr>
            <p:ph type="title"/>
          </p:nvPr>
        </p:nvSpPr>
        <p:spPr/>
        <p:txBody>
          <a:bodyPr>
            <a:normAutofit/>
          </a:bodyPr>
          <a:lstStyle/>
          <a:p>
            <a:r>
              <a:rPr lang="fr-FR" dirty="0"/>
              <a:t>Les membres de la famille .</a:t>
            </a:r>
          </a:p>
        </p:txBody>
      </p:sp>
    </p:spTree>
    <p:extLst>
      <p:ext uri="{BB962C8B-B14F-4D97-AF65-F5344CB8AC3E}">
        <p14:creationId xmlns:p14="http://schemas.microsoft.com/office/powerpoint/2010/main" val="4061203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752C2B-F45C-6510-A809-B71DD688AB6D}"/>
              </a:ext>
            </a:extLst>
          </p:cNvPr>
          <p:cNvSpPr>
            <a:spLocks noGrp="1"/>
          </p:cNvSpPr>
          <p:nvPr>
            <p:ph type="title"/>
          </p:nvPr>
        </p:nvSpPr>
        <p:spPr/>
        <p:txBody>
          <a:bodyPr/>
          <a:lstStyle/>
          <a:p>
            <a:r>
              <a:rPr lang="fr-FR" dirty="0"/>
              <a:t>Début de la royauté</a:t>
            </a:r>
          </a:p>
        </p:txBody>
      </p:sp>
      <p:sp>
        <p:nvSpPr>
          <p:cNvPr id="24" name="Espace réservé du contenu 23">
            <a:extLst>
              <a:ext uri="{FF2B5EF4-FFF2-40B4-BE49-F238E27FC236}">
                <a16:creationId xmlns:a16="http://schemas.microsoft.com/office/drawing/2014/main" id="{6DBB5977-853B-14A8-31CE-33BD888F8D36}"/>
              </a:ext>
            </a:extLst>
          </p:cNvPr>
          <p:cNvSpPr>
            <a:spLocks noGrp="1"/>
          </p:cNvSpPr>
          <p:nvPr>
            <p:ph idx="1"/>
          </p:nvPr>
        </p:nvSpPr>
        <p:spPr>
          <a:xfrm>
            <a:off x="838200" y="2334638"/>
            <a:ext cx="10860656" cy="1752701"/>
          </a:xfrm>
        </p:spPr>
        <p:txBody>
          <a:bodyPr vert="horz" lIns="91440" tIns="45720" rIns="91440" bIns="45720" rtlCol="0" anchor="t">
            <a:normAutofit/>
          </a:bodyPr>
          <a:lstStyle/>
          <a:p>
            <a:pPr marL="0" indent="0">
              <a:buNone/>
            </a:pPr>
            <a:r>
              <a:rPr lang="fr-FR" dirty="0"/>
              <a:t>La monarchie britannique est la plus ancienne monarchie constitutionnelle du monde. Elle remonte à l'arrivée des Anglo-Saxons en Angleterre au Ve siècle. Cependant, les historiens considèrent que la royauté anglaise a commencé avec le règne d'Alfred le Grand en 871. </a:t>
            </a:r>
          </a:p>
        </p:txBody>
      </p:sp>
    </p:spTree>
    <p:extLst>
      <p:ext uri="{BB962C8B-B14F-4D97-AF65-F5344CB8AC3E}">
        <p14:creationId xmlns:p14="http://schemas.microsoft.com/office/powerpoint/2010/main" val="3801400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E53CEA-DFEA-37EA-59CA-0256F8C7B6B0}"/>
              </a:ext>
            </a:extLst>
          </p:cNvPr>
          <p:cNvSpPr>
            <a:spLocks noGrp="1"/>
          </p:cNvSpPr>
          <p:nvPr>
            <p:ph type="title"/>
          </p:nvPr>
        </p:nvSpPr>
        <p:spPr>
          <a:xfrm>
            <a:off x="766313" y="958801"/>
            <a:ext cx="10515600" cy="1116811"/>
          </a:xfrm>
        </p:spPr>
        <p:txBody>
          <a:bodyPr/>
          <a:lstStyle/>
          <a:p>
            <a:r>
              <a:rPr lang="fr-FR" dirty="0"/>
              <a:t>NOUVEAUX ROI </a:t>
            </a:r>
          </a:p>
        </p:txBody>
      </p:sp>
      <p:sp>
        <p:nvSpPr>
          <p:cNvPr id="3" name="Espace réservé du contenu 2">
            <a:extLst>
              <a:ext uri="{FF2B5EF4-FFF2-40B4-BE49-F238E27FC236}">
                <a16:creationId xmlns:a16="http://schemas.microsoft.com/office/drawing/2014/main" id="{8CD2A1FF-D4CE-981E-3F79-01469A6928E4}"/>
              </a:ext>
            </a:extLst>
          </p:cNvPr>
          <p:cNvSpPr>
            <a:spLocks noGrp="1"/>
          </p:cNvSpPr>
          <p:nvPr>
            <p:ph idx="1"/>
          </p:nvPr>
        </p:nvSpPr>
        <p:spPr>
          <a:xfrm>
            <a:off x="-111434" y="2535375"/>
            <a:ext cx="9869348" cy="2044281"/>
          </a:xfrm>
        </p:spPr>
        <p:txBody>
          <a:bodyPr vert="horz" lIns="91440" tIns="45720" rIns="91440" bIns="45720" rtlCol="0" anchor="t">
            <a:normAutofit lnSpcReduction="10000"/>
          </a:bodyPr>
          <a:lstStyle/>
          <a:p>
            <a:r>
              <a:rPr lang="fr-FR" dirty="0"/>
              <a:t>Charles III, né le 14 novembre 1948 au palais de Buckingham, est roi du Royaume-Uni et de quatorze autres États souverains depuis le 8 septembre 2022, après la mort de sa mère Élisabeth II. Il est le fils aîné de la reine et du prince Philip, et était prince de Galles de 1958 à 2022. Il est gouverneur suprême de l'Église d'Angleterre et chef du Commonwealth. Son couronnement et celui de son épouse Camilla Parker Bowles en tant que roi et reine consort a eu lieu le 06 mai 2023.</a:t>
            </a:r>
          </a:p>
        </p:txBody>
      </p:sp>
    </p:spTree>
    <p:extLst>
      <p:ext uri="{BB962C8B-B14F-4D97-AF65-F5344CB8AC3E}">
        <p14:creationId xmlns:p14="http://schemas.microsoft.com/office/powerpoint/2010/main" val="50771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4747B8-6FEC-98F8-D5F6-481516B7D10D}"/>
              </a:ext>
            </a:extLst>
          </p:cNvPr>
          <p:cNvSpPr>
            <a:spLocks noGrp="1"/>
          </p:cNvSpPr>
          <p:nvPr>
            <p:ph type="title"/>
          </p:nvPr>
        </p:nvSpPr>
        <p:spPr/>
        <p:txBody>
          <a:bodyPr/>
          <a:lstStyle/>
          <a:p>
            <a:r>
              <a:rPr lang="fr-FR" dirty="0"/>
              <a:t>La reine Élisabeth 2</a:t>
            </a:r>
          </a:p>
        </p:txBody>
      </p:sp>
      <p:sp>
        <p:nvSpPr>
          <p:cNvPr id="3" name="Espace réservé du contenu 2">
            <a:extLst>
              <a:ext uri="{FF2B5EF4-FFF2-40B4-BE49-F238E27FC236}">
                <a16:creationId xmlns:a16="http://schemas.microsoft.com/office/drawing/2014/main" id="{AFCDA9EE-B62E-4D98-E539-C2979521E03B}"/>
              </a:ext>
            </a:extLst>
          </p:cNvPr>
          <p:cNvSpPr>
            <a:spLocks noGrp="1"/>
          </p:cNvSpPr>
          <p:nvPr>
            <p:ph idx="1"/>
          </p:nvPr>
        </p:nvSpPr>
        <p:spPr>
          <a:xfrm>
            <a:off x="982716" y="2140297"/>
            <a:ext cx="10239705" cy="1881353"/>
          </a:xfrm>
        </p:spPr>
        <p:txBody>
          <a:bodyPr vert="horz" lIns="91440" tIns="45720" rIns="91440" bIns="45720" rtlCol="0" anchor="t">
            <a:normAutofit/>
          </a:bodyPr>
          <a:lstStyle/>
          <a:p>
            <a:r>
              <a:rPr lang="fr-FR" dirty="0"/>
              <a:t>Élisabeth II, née le 21 avril 1926 à Londres est la reine du Royaume-Uni depuis le 6 février 1952. Elle est également la cheffe du Commonwealth, gouverneure suprême de l'Église d'Angleterre et commandante en chef des forces armées britanniques. Elle est décédée le 8 septembre 2022 à l’âge de 96 ans au château de Balmoral, Royaume-Uni.</a:t>
            </a:r>
          </a:p>
        </p:txBody>
      </p:sp>
    </p:spTree>
    <p:extLst>
      <p:ext uri="{BB962C8B-B14F-4D97-AF65-F5344CB8AC3E}">
        <p14:creationId xmlns:p14="http://schemas.microsoft.com/office/powerpoint/2010/main" val="436933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8DB4EF-74A2-7CFC-5A72-E3994644BB0A}"/>
              </a:ext>
            </a:extLst>
          </p:cNvPr>
          <p:cNvSpPr>
            <a:spLocks noGrp="1"/>
          </p:cNvSpPr>
          <p:nvPr>
            <p:ph type="title"/>
          </p:nvPr>
        </p:nvSpPr>
        <p:spPr/>
        <p:txBody>
          <a:bodyPr/>
          <a:lstStyle/>
          <a:p>
            <a:r>
              <a:rPr lang="fr-FR" dirty="0"/>
              <a:t>Cour métrage </a:t>
            </a:r>
          </a:p>
        </p:txBody>
      </p:sp>
      <p:sp>
        <p:nvSpPr>
          <p:cNvPr id="3" name="Espace réservé du contenu 2">
            <a:extLst>
              <a:ext uri="{FF2B5EF4-FFF2-40B4-BE49-F238E27FC236}">
                <a16:creationId xmlns:a16="http://schemas.microsoft.com/office/drawing/2014/main" id="{7D6BD302-A76F-B644-31F6-D504A963E2D5}"/>
              </a:ext>
            </a:extLst>
          </p:cNvPr>
          <p:cNvSpPr>
            <a:spLocks noGrp="1"/>
          </p:cNvSpPr>
          <p:nvPr>
            <p:ph idx="1"/>
          </p:nvPr>
        </p:nvSpPr>
        <p:spPr>
          <a:xfrm>
            <a:off x="809264" y="2360482"/>
            <a:ext cx="10949650" cy="1288650"/>
          </a:xfrm>
        </p:spPr>
        <p:txBody>
          <a:bodyPr vert="horz" lIns="91440" tIns="45720" rIns="91440" bIns="45720" rtlCol="0" anchor="t">
            <a:normAutofit/>
          </a:bodyPr>
          <a:lstStyle/>
          <a:p>
            <a:pPr marL="0" indent="0">
              <a:buNone/>
            </a:pPr>
            <a:r>
              <a:rPr lang="fr-FR" dirty="0">
                <a:hlinkClick r:id="rId2"/>
              </a:rPr>
              <a:t>https://youtu.be/X2ofwJH-2PI</a:t>
            </a:r>
            <a:endParaRPr lang="fr-FR" dirty="0"/>
          </a:p>
          <a:p>
            <a:pPr marL="0" indent="0">
              <a:buNone/>
            </a:pPr>
            <a:endParaRPr lang="fr-FR" dirty="0"/>
          </a:p>
        </p:txBody>
      </p:sp>
    </p:spTree>
    <p:extLst>
      <p:ext uri="{BB962C8B-B14F-4D97-AF65-F5344CB8AC3E}">
        <p14:creationId xmlns:p14="http://schemas.microsoft.com/office/powerpoint/2010/main" val="829095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3537F4-5927-C9BA-E305-DE4F4B9478D3}"/>
              </a:ext>
            </a:extLst>
          </p:cNvPr>
          <p:cNvSpPr>
            <a:spLocks noGrp="1"/>
          </p:cNvSpPr>
          <p:nvPr>
            <p:ph type="title"/>
          </p:nvPr>
        </p:nvSpPr>
        <p:spPr/>
        <p:txBody>
          <a:bodyPr/>
          <a:lstStyle/>
          <a:p>
            <a:r>
              <a:rPr lang="fr-FR" dirty="0"/>
              <a:t>Conclusion.</a:t>
            </a:r>
          </a:p>
        </p:txBody>
      </p:sp>
      <p:sp>
        <p:nvSpPr>
          <p:cNvPr id="3" name="Espace réservé du contenu 2">
            <a:extLst>
              <a:ext uri="{FF2B5EF4-FFF2-40B4-BE49-F238E27FC236}">
                <a16:creationId xmlns:a16="http://schemas.microsoft.com/office/drawing/2014/main" id="{DD310523-F998-773C-C037-25A752A04DBF}"/>
              </a:ext>
            </a:extLst>
          </p:cNvPr>
          <p:cNvSpPr>
            <a:spLocks noGrp="1"/>
          </p:cNvSpPr>
          <p:nvPr>
            <p:ph idx="1"/>
          </p:nvPr>
        </p:nvSpPr>
        <p:spPr/>
        <p:txBody>
          <a:bodyPr vert="horz" lIns="91440" tIns="45720" rIns="91440" bIns="45720" rtlCol="0" anchor="t">
            <a:normAutofit/>
          </a:bodyPr>
          <a:lstStyle/>
          <a:p>
            <a:r>
              <a:rPr lang="fr-FR" dirty="0"/>
              <a:t>La reine Elisabeth II est le personnage central de la monarchie britannique depuis plus de 60 ans. Cheffe de l’Etat du Royaume-Uni et de quinze pays du Commonwealth, elle a épousé le prince Philippe, Duc d’Edimbourg, en 1947, décédé le 9 avril 2021 à l’âge de 99 ans au château de Windsor.</a:t>
            </a:r>
          </a:p>
          <a:p>
            <a:r>
              <a:rPr lang="fr-FR" dirty="0"/>
              <a:t>Le couple a quatre enfants, huit petits-enfants et huit arrière-petits-enfants. Leur fils aîné, Charles, prince de Galles, est l’héritier de la couronne. Il a épousé Camilla, duchesse de Cornouailles, en 2005, près de 9 ans après avoir divorcé de Lady Diana, la défunte princesse de Galles.</a:t>
            </a:r>
          </a:p>
          <a:p>
            <a:r>
              <a:rPr lang="fr-FR" dirty="0"/>
              <a:t>Charles et Diana ont eu deux enfants, les princes William et Harry. Le prince William, duc de Cambridge, a épousé en 2011 sa petite-amie rencontrée à l’université Catherine Middleton, devenue duchesse de Cambridge. En juillet 2013, ils ont eu un premier enfant, George, qui porte le titre de prince de Cambridge. Puis la Princesse Charlotte de Cambridge, est née en mai 2015. En avril 2018, le couple a eu son troisième enfant, Louis, 5eme dans l’ordre de succession au trône.</a:t>
            </a:r>
          </a:p>
          <a:p>
            <a:endParaRPr lang="fr-FR" dirty="0"/>
          </a:p>
        </p:txBody>
      </p:sp>
    </p:spTree>
    <p:extLst>
      <p:ext uri="{BB962C8B-B14F-4D97-AF65-F5344CB8AC3E}">
        <p14:creationId xmlns:p14="http://schemas.microsoft.com/office/powerpoint/2010/main" val="1998632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0534AD-AAD5-EFA6-B599-2AE556B10701}"/>
              </a:ext>
            </a:extLst>
          </p:cNvPr>
          <p:cNvSpPr>
            <a:spLocks noGrp="1"/>
          </p:cNvSpPr>
          <p:nvPr>
            <p:ph type="title"/>
          </p:nvPr>
        </p:nvSpPr>
        <p:spPr/>
        <p:txBody>
          <a:bodyPr>
            <a:normAutofit fontScale="90000"/>
          </a:bodyPr>
          <a:lstStyle/>
          <a:p>
            <a:r>
              <a:rPr lang="fr-FR" dirty="0"/>
              <a:t>Fin merci de </a:t>
            </a:r>
            <a:br>
              <a:rPr lang="fr-FR" dirty="0"/>
            </a:br>
            <a:r>
              <a:rPr lang="fr-FR" dirty="0"/>
              <a:t>m avoir écouter</a:t>
            </a:r>
          </a:p>
        </p:txBody>
      </p:sp>
      <p:sp>
        <p:nvSpPr>
          <p:cNvPr id="3" name="Espace réservé du contenu 2">
            <a:extLst>
              <a:ext uri="{FF2B5EF4-FFF2-40B4-BE49-F238E27FC236}">
                <a16:creationId xmlns:a16="http://schemas.microsoft.com/office/drawing/2014/main" id="{58A05417-E594-DC83-5549-0210B6BADED7}"/>
              </a:ext>
            </a:extLst>
          </p:cNvPr>
          <p:cNvSpPr>
            <a:spLocks noGrp="1"/>
          </p:cNvSpPr>
          <p:nvPr>
            <p:ph idx="1"/>
          </p:nvPr>
        </p:nvSpPr>
        <p:spPr>
          <a:solidFill>
            <a:srgbClr val="ED7D31"/>
          </a:solidFill>
        </p:spPr>
        <p:txBody>
          <a:bodyPr/>
          <a:lstStyle/>
          <a:p>
            <a:endParaRPr lang="fr-FR" dirty="0"/>
          </a:p>
        </p:txBody>
      </p:sp>
      <p:sp>
        <p:nvSpPr>
          <p:cNvPr id="4" name="Émoticône 3">
            <a:extLst>
              <a:ext uri="{FF2B5EF4-FFF2-40B4-BE49-F238E27FC236}">
                <a16:creationId xmlns:a16="http://schemas.microsoft.com/office/drawing/2014/main" id="{5BFF45E1-747C-DB57-EF5E-5625466C8C32}"/>
              </a:ext>
            </a:extLst>
          </p:cNvPr>
          <p:cNvSpPr/>
          <p:nvPr/>
        </p:nvSpPr>
        <p:spPr>
          <a:xfrm>
            <a:off x="4620227" y="2430684"/>
            <a:ext cx="2787569" cy="2806859"/>
          </a:xfrm>
          <a:prstGeom prst="smileyFac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Tree>
    <p:extLst>
      <p:ext uri="{BB962C8B-B14F-4D97-AF65-F5344CB8AC3E}">
        <p14:creationId xmlns:p14="http://schemas.microsoft.com/office/powerpoint/2010/main" val="1202298214"/>
      </p:ext>
    </p:extLst>
  </p:cSld>
  <p:clrMapOvr>
    <a:masterClrMapping/>
  </p:clrMapOvr>
</p:sld>
</file>

<file path=ppt/theme/theme1.xml><?xml version="1.0" encoding="utf-8"?>
<a:theme xmlns:a="http://schemas.openxmlformats.org/drawingml/2006/main" name="ArchwayVTI">
  <a:themeElements>
    <a:clrScheme name="Custom 1">
      <a:dk1>
        <a:sysClr val="windowText" lastClr="000000"/>
      </a:dk1>
      <a:lt1>
        <a:sysClr val="window" lastClr="FFFFFF"/>
      </a:lt1>
      <a:dk2>
        <a:srgbClr val="2E3A3C"/>
      </a:dk2>
      <a:lt2>
        <a:srgbClr val="EDE9E7"/>
      </a:lt2>
      <a:accent1>
        <a:srgbClr val="898470"/>
      </a:accent1>
      <a:accent2>
        <a:srgbClr val="7A8773"/>
      </a:accent2>
      <a:accent3>
        <a:srgbClr val="8C845E"/>
      </a:accent3>
      <a:accent4>
        <a:srgbClr val="9F7E56"/>
      </a:accent4>
      <a:accent5>
        <a:srgbClr val="9B7E69"/>
      </a:accent5>
      <a:accent6>
        <a:srgbClr val="AA7862"/>
      </a:accent6>
      <a:hlink>
        <a:srgbClr val="7A8773"/>
      </a:hlink>
      <a:folHlink>
        <a:srgbClr val="9F7E56"/>
      </a:folHlink>
    </a:clrScheme>
    <a:fontScheme name="Archway">
      <a:majorFont>
        <a:latin typeface="Felix Titling"/>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hwayVTI" id="{309F1D27-9968-4F93-BA7C-3666A757FD2E}" vid="{76D8E8FD-8787-4E56-A14A-C28BF58ABEEE}"/>
    </a:ext>
  </a:extLst>
</a:theme>
</file>

<file path=docProps/app.xml><?xml version="1.0" encoding="utf-8"?>
<Properties xmlns="http://schemas.openxmlformats.org/officeDocument/2006/extended-properties" xmlns:vt="http://schemas.openxmlformats.org/officeDocument/2006/docPropsVTypes">
  <TotalTime>61</TotalTime>
  <Words>749</Words>
  <Application>Microsoft Office PowerPoint</Application>
  <PresentationFormat>Grand écran</PresentationFormat>
  <Paragraphs>30</Paragraphs>
  <Slides>9</Slides>
  <Notes>0</Notes>
  <HiddenSlides>1</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Calibri</vt:lpstr>
      <vt:lpstr>Calibri Light</vt:lpstr>
      <vt:lpstr>Felix Titling</vt:lpstr>
      <vt:lpstr>Goudy Old Style</vt:lpstr>
      <vt:lpstr>ArchwayVTI</vt:lpstr>
      <vt:lpstr>La famille royal d'Angleterre</vt:lpstr>
      <vt:lpstr>SOMMAIRE</vt:lpstr>
      <vt:lpstr>Les membres de la famille .</vt:lpstr>
      <vt:lpstr>Début de la royauté</vt:lpstr>
      <vt:lpstr>NOUVEAUX ROI </vt:lpstr>
      <vt:lpstr>La reine Élisabeth 2</vt:lpstr>
      <vt:lpstr>Cour métrage </vt:lpstr>
      <vt:lpstr>Conclusion.</vt:lpstr>
      <vt:lpstr>Fin merci de  m avoir écouter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cp:lastModifiedBy>Saphir</cp:lastModifiedBy>
  <cp:revision>280</cp:revision>
  <dcterms:created xsi:type="dcterms:W3CDTF">2023-04-02T11:44:32Z</dcterms:created>
  <dcterms:modified xsi:type="dcterms:W3CDTF">2023-05-08T23:34:29Z</dcterms:modified>
</cp:coreProperties>
</file>