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media/audio1.bin" ContentType="audio/unknown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56" r:id="rId4"/>
    <p:sldId id="262" r:id="rId5"/>
    <p:sldId id="258" r:id="rId6"/>
    <p:sldId id="260" r:id="rId7"/>
    <p:sldId id="261" r:id="rId8"/>
    <p:sldId id="266" r:id="rId9"/>
    <p:sldId id="267" r:id="rId10"/>
    <p:sldId id="272" r:id="rId11"/>
    <p:sldId id="268" r:id="rId12"/>
    <p:sldId id="269" r:id="rId13"/>
    <p:sldId id="273" r:id="rId14"/>
    <p:sldId id="263" r:id="rId15"/>
    <p:sldId id="265" r:id="rId16"/>
    <p:sldId id="271" r:id="rId17"/>
    <p:sldId id="270" r:id="rId1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9856" autoAdjust="0"/>
    <p:restoredTop sz="94687" autoAdjust="0"/>
  </p:normalViewPr>
  <p:slideViewPr>
    <p:cSldViewPr snapToGrid="0" snapToObjects="1">
      <p:cViewPr varScale="1">
        <p:scale>
          <a:sx n="96" d="100"/>
          <a:sy n="96" d="100"/>
        </p:scale>
        <p:origin x="-11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5F2A-938D-3740-AA50-8B72D7DEE978}" type="datetimeFigureOut">
              <a:rPr lang="fr-FR" smtClean="0"/>
              <a:pPr/>
              <a:t>5/02/20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7F01D-41F9-5049-9F61-FFB92E6C252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7F01D-41F9-5049-9F61-FFB92E6C252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2BD-F4DA-0643-9A60-73098B5163D9}" type="datetimeFigureOut">
              <a:rPr lang="fr-FR" smtClean="0"/>
              <a:pPr/>
              <a:t>5/02/20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A33-EE37-6342-BC69-C229DD2980F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2BD-F4DA-0643-9A60-73098B5163D9}" type="datetimeFigureOut">
              <a:rPr lang="fr-FR" smtClean="0"/>
              <a:pPr/>
              <a:t>5/02/20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A33-EE37-6342-BC69-C229DD2980F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2BD-F4DA-0643-9A60-73098B5163D9}" type="datetimeFigureOut">
              <a:rPr lang="fr-FR" smtClean="0"/>
              <a:pPr/>
              <a:t>5/02/20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A33-EE37-6342-BC69-C229DD2980F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2BD-F4DA-0643-9A60-73098B5163D9}" type="datetimeFigureOut">
              <a:rPr lang="fr-FR" smtClean="0"/>
              <a:pPr/>
              <a:t>5/02/20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A33-EE37-6342-BC69-C229DD2980F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2BD-F4DA-0643-9A60-73098B5163D9}" type="datetimeFigureOut">
              <a:rPr lang="fr-FR" smtClean="0"/>
              <a:pPr/>
              <a:t>5/02/20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A33-EE37-6342-BC69-C229DD2980F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2BD-F4DA-0643-9A60-73098B5163D9}" type="datetimeFigureOut">
              <a:rPr lang="fr-FR" smtClean="0"/>
              <a:pPr/>
              <a:t>5/02/20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A33-EE37-6342-BC69-C229DD2980F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2BD-F4DA-0643-9A60-73098B5163D9}" type="datetimeFigureOut">
              <a:rPr lang="fr-FR" smtClean="0"/>
              <a:pPr/>
              <a:t>5/02/20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A33-EE37-6342-BC69-C229DD2980F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2BD-F4DA-0643-9A60-73098B5163D9}" type="datetimeFigureOut">
              <a:rPr lang="fr-FR" smtClean="0"/>
              <a:pPr/>
              <a:t>5/02/20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A33-EE37-6342-BC69-C229DD2980F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2BD-F4DA-0643-9A60-73098B5163D9}" type="datetimeFigureOut">
              <a:rPr lang="fr-FR" smtClean="0"/>
              <a:pPr/>
              <a:t>5/02/20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A33-EE37-6342-BC69-C229DD2980F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2BD-F4DA-0643-9A60-73098B5163D9}" type="datetimeFigureOut">
              <a:rPr lang="fr-FR" smtClean="0"/>
              <a:pPr/>
              <a:t>5/02/20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A33-EE37-6342-BC69-C229DD2980F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2BD-F4DA-0643-9A60-73098B5163D9}" type="datetimeFigureOut">
              <a:rPr lang="fr-FR" smtClean="0"/>
              <a:pPr/>
              <a:t>5/02/20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5A33-EE37-6342-BC69-C229DD2980F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72BD-F4DA-0643-9A60-73098B5163D9}" type="datetimeFigureOut">
              <a:rPr lang="fr-FR" smtClean="0"/>
              <a:pPr/>
              <a:t>5/02/20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A5A33-EE37-6342-BC69-C229DD2980F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Volumes/STORE%20N%20GO/Quelles%20sont%20les%20regles%20du%20Football%20Americain.mp4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 football américain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fr-FR" sz="69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Seylhane</a:t>
            </a:r>
          </a:p>
          <a:p>
            <a:pPr algn="ctr">
              <a:buNone/>
            </a:pPr>
            <a:r>
              <a:rPr lang="fr-FR" sz="69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</a:t>
            </a:r>
          </a:p>
          <a:p>
            <a:pPr algn="ctr">
              <a:buNone/>
            </a:pPr>
            <a:r>
              <a:rPr lang="fr-FR" sz="69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Augustin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LES REGLES</a:t>
            </a:r>
            <a:endParaRPr lang="fr-FR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 équipe qui attaque doit essayer de mettre le ballon dans la end zone [zone d’en-but]</a:t>
            </a:r>
          </a:p>
          <a:p>
            <a:r>
              <a:rPr lang="fr-FR" dirty="0" smtClean="0"/>
              <a:t>Un touchdown vaut 6 points, une transformation donne 1 point supplémentaire</a:t>
            </a:r>
          </a:p>
          <a:p>
            <a:r>
              <a:rPr lang="fr-FR" dirty="0" smtClean="0"/>
              <a:t>L’ équipe qui défend doit faire de son mieux pour ne pas prendre un touchdown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54098"/>
            <a:ext cx="8229600" cy="252689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SOUVENT LES GRANDES EQUIPES PORTENT UN NOM D’ANIMAL PLUTÔT</a:t>
            </a:r>
            <a:br>
              <a:rPr lang="fr-F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fr-F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AGRESSIF   </a:t>
            </a:r>
            <a:endParaRPr lang="fr-FR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145842" cy="3752009"/>
          </a:xfrm>
        </p:spPr>
        <p:txBody>
          <a:bodyPr/>
          <a:lstStyle/>
          <a:p>
            <a:r>
              <a:rPr lang="fr-FR" sz="4000" dirty="0" smtClean="0"/>
              <a:t>Atlanta </a:t>
            </a:r>
            <a:r>
              <a:rPr lang="fr-FR" sz="4000" dirty="0" err="1" smtClean="0"/>
              <a:t>Falcons</a:t>
            </a:r>
            <a:r>
              <a:rPr lang="fr-FR" sz="4000" dirty="0" smtClean="0"/>
              <a:t> (Faucons d’ Atlanta)</a:t>
            </a:r>
          </a:p>
          <a:p>
            <a:r>
              <a:rPr lang="fr-FR" sz="4000" dirty="0" smtClean="0"/>
              <a:t>Buffalo Bills (Bisons de Buffalo)</a:t>
            </a:r>
          </a:p>
          <a:p>
            <a:r>
              <a:rPr lang="fr-FR" sz="4000" dirty="0" smtClean="0"/>
              <a:t>Carolina </a:t>
            </a:r>
            <a:r>
              <a:rPr lang="fr-FR" sz="4000" dirty="0" err="1" smtClean="0"/>
              <a:t>Panthers</a:t>
            </a:r>
            <a:r>
              <a:rPr lang="fr-FR" sz="4000" dirty="0" smtClean="0"/>
              <a:t> (Panthères de Caroline)</a:t>
            </a:r>
          </a:p>
          <a:p>
            <a:r>
              <a:rPr lang="fr-FR" sz="4000" dirty="0" smtClean="0"/>
              <a:t>Detroit Lions (Lions de Détroit)</a:t>
            </a:r>
          </a:p>
        </p:txBody>
      </p:sp>
      <p:pic>
        <p:nvPicPr>
          <p:cNvPr id="4" name="Image 3" descr="VPwa7WqO_400x4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94376"/>
            <a:ext cx="2463624" cy="2463624"/>
          </a:xfrm>
          <a:prstGeom prst="rect">
            <a:avLst/>
          </a:prstGeom>
        </p:spPr>
      </p:pic>
      <p:pic>
        <p:nvPicPr>
          <p:cNvPr id="5" name="Image 4" descr="2Mv5wGR4_400x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624" y="4394376"/>
            <a:ext cx="2552774" cy="2552774"/>
          </a:xfrm>
          <a:prstGeom prst="rect">
            <a:avLst/>
          </a:prstGeom>
        </p:spPr>
      </p:pic>
      <p:pic>
        <p:nvPicPr>
          <p:cNvPr id="6" name="Image 5" descr="1328136675-CarolinaPanthers_800x600-DMID1-5gqgo4adj-640x36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6397" y="4598765"/>
            <a:ext cx="3479803" cy="2348385"/>
          </a:xfrm>
          <a:prstGeom prst="rect">
            <a:avLst/>
          </a:prstGeom>
        </p:spPr>
      </p:pic>
      <p:pic>
        <p:nvPicPr>
          <p:cNvPr id="7" name="Image 6" descr="téléchargement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8550" y="2724284"/>
            <a:ext cx="2055450" cy="205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LE SUPER BOWL</a:t>
            </a:r>
            <a:endParaRPr lang="fr-FR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fr-FR" dirty="0" smtClean="0"/>
              <a:t>Les vainqueurs des deux championnats : </a:t>
            </a:r>
          </a:p>
          <a:p>
            <a:pPr>
              <a:buNone/>
            </a:pPr>
            <a:r>
              <a:rPr lang="fr-FR" dirty="0" smtClean="0"/>
              <a:t>- l’</a:t>
            </a:r>
            <a:r>
              <a:rPr lang="fr-FR" dirty="0" err="1" smtClean="0"/>
              <a:t>Américan</a:t>
            </a:r>
            <a:r>
              <a:rPr lang="fr-FR" dirty="0" smtClean="0"/>
              <a:t> football conférence (AFC)</a:t>
            </a:r>
          </a:p>
          <a:p>
            <a:pPr>
              <a:buNone/>
            </a:pPr>
            <a:r>
              <a:rPr lang="fr-FR" dirty="0" smtClean="0"/>
              <a:t>- la national football conférence (NFC)</a:t>
            </a:r>
          </a:p>
          <a:p>
            <a:pPr>
              <a:buNone/>
            </a:pPr>
            <a:r>
              <a:rPr lang="fr-FR" dirty="0" smtClean="0"/>
              <a:t>s’affrontent lors d’une finale afin de désigner le champion des Etats-Unis : c’est le Super </a:t>
            </a:r>
            <a:r>
              <a:rPr lang="fr-FR" dirty="0" err="1" smtClean="0"/>
              <a:t>Bowl</a:t>
            </a:r>
            <a:r>
              <a:rPr lang="fr-FR" dirty="0" smtClean="0"/>
              <a:t> !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C’est la compétition la plus regardée au monde.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QUIZZ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Quelle est la largeur du terrain?</a:t>
            </a:r>
          </a:p>
          <a:p>
            <a:pPr>
              <a:buNone/>
            </a:pPr>
            <a:r>
              <a:rPr lang="fr-FR" dirty="0" smtClean="0"/>
              <a:t>La largeur est de 53,33 yards soit 48,8 m</a:t>
            </a:r>
          </a:p>
          <a:p>
            <a:pPr>
              <a:buNone/>
            </a:pPr>
            <a:r>
              <a:rPr lang="fr-FR" dirty="0" smtClean="0"/>
              <a:t>Quelle est la longueur du terrain?</a:t>
            </a:r>
          </a:p>
          <a:p>
            <a:pPr>
              <a:buNone/>
            </a:pPr>
            <a:r>
              <a:rPr lang="fr-FR" dirty="0" smtClean="0"/>
              <a:t>La longueur est de 120 yards soit 110 m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4774" y="4162095"/>
            <a:ext cx="2509226" cy="268267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734" y="4465717"/>
            <a:ext cx="4166886" cy="2392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408779"/>
            <a:ext cx="8229600" cy="6146286"/>
          </a:xfrm>
        </p:spPr>
        <p:txBody>
          <a:bodyPr>
            <a:normAutofit fontScale="92500"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buNone/>
            </a:pPr>
            <a:endParaRPr lang="fr-FR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fr-FR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MERCI</a:t>
            </a:r>
          </a:p>
          <a:p>
            <a:pPr algn="ctr">
              <a:buNone/>
            </a:pPr>
            <a:r>
              <a:rPr lang="fr-FR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DE</a:t>
            </a:r>
          </a:p>
          <a:p>
            <a:pPr algn="ctr">
              <a:buNone/>
            </a:pPr>
            <a:r>
              <a:rPr lang="fr-FR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NOUS AVOIR ECOUTES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dissement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4554969"/>
          </a:xfrm>
        </p:spPr>
        <p:txBody>
          <a:bodyPr/>
          <a:lstStyle/>
          <a:p>
            <a:r>
              <a:rPr lang="fr-FR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BONUS</a:t>
            </a:r>
            <a:endParaRPr lang="fr-FR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Quelles sont les regles du Football Americain.mp4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75378" y="1560510"/>
            <a:ext cx="8046156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13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32157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LE </a:t>
            </a:r>
            <a:r>
              <a:rPr lang="fr-FR" dirty="0"/>
              <a:t>TERRAIN</a:t>
            </a:r>
          </a:p>
          <a:p>
            <a:r>
              <a:rPr lang="fr-FR" dirty="0" smtClean="0"/>
              <a:t>L</a:t>
            </a:r>
            <a:r>
              <a:rPr lang="fr-FR" dirty="0"/>
              <a:t>’ EQUIPEMENT</a:t>
            </a:r>
          </a:p>
          <a:p>
            <a:r>
              <a:rPr lang="fr-FR" dirty="0" smtClean="0"/>
              <a:t>L</a:t>
            </a:r>
            <a:r>
              <a:rPr lang="fr-FR" dirty="0"/>
              <a:t>’ HISTOIRE DU FOOTBALL AMERICAIN</a:t>
            </a:r>
          </a:p>
          <a:p>
            <a:r>
              <a:rPr lang="fr-FR" dirty="0" smtClean="0"/>
              <a:t>LES REGLES</a:t>
            </a:r>
          </a:p>
          <a:p>
            <a:r>
              <a:rPr lang="fr-FR" dirty="0" smtClean="0"/>
              <a:t>QUIZZ</a:t>
            </a:r>
          </a:p>
          <a:p>
            <a:r>
              <a:rPr lang="fr-FR" dirty="0" smtClean="0"/>
              <a:t>VIDEO</a:t>
            </a:r>
          </a:p>
          <a:p>
            <a:r>
              <a:rPr lang="fr-FR" dirty="0" smtClean="0"/>
              <a:t>DISTRIBUTION D’ UNE FEUILLE RECAPITULATIVE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845483"/>
            <a:ext cx="8027914" cy="5509933"/>
          </a:xfrm>
          <a:prstGeom prst="rect">
            <a:avLst/>
          </a:prstGeom>
        </p:spPr>
      </p:pic>
      <p:cxnSp>
        <p:nvCxnSpPr>
          <p:cNvPr id="6" name="Connecteur droit avec flèche 5"/>
          <p:cNvCxnSpPr/>
          <p:nvPr/>
        </p:nvCxnSpPr>
        <p:spPr>
          <a:xfrm>
            <a:off x="1179244" y="2130425"/>
            <a:ext cx="7062505" cy="647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954589" y="2371307"/>
            <a:ext cx="217221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120 YARDS soit 110m 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rot="5400000">
            <a:off x="-234177" y="3538566"/>
            <a:ext cx="4200467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125231" y="4211337"/>
            <a:ext cx="235469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53,33 yards soit</a:t>
            </a:r>
            <a:r>
              <a:rPr lang="fr-FR" dirty="0" smtClean="0">
                <a:solidFill>
                  <a:srgbClr val="FF0000"/>
                </a:solidFill>
              </a:rPr>
              <a:t> 48,8 m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385391"/>
            <a:ext cx="8229600" cy="2307944"/>
          </a:xfrm>
        </p:spPr>
        <p:txBody>
          <a:bodyPr/>
          <a:lstStyle/>
          <a:p>
            <a:r>
              <a:rPr lang="fr-FR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L’ EQUIPEMENT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203199"/>
            <a:ext cx="6548580" cy="665335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97002" y="203200"/>
            <a:ext cx="3011680" cy="21907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408682" y="203199"/>
            <a:ext cx="3536898" cy="19574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397000" y="2160690"/>
            <a:ext cx="2619419" cy="296801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 rot="5400000">
            <a:off x="3249608" y="2662843"/>
            <a:ext cx="2968016" cy="19637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715472" y="2160690"/>
            <a:ext cx="2230107" cy="296801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397003" y="4814445"/>
            <a:ext cx="2554796" cy="204211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951799" y="5128708"/>
            <a:ext cx="1763673" cy="17278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715473" y="5128707"/>
            <a:ext cx="2230106" cy="17278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r>
              <a:rPr lang="fr-FR"/>
              <a:t/>
            </a:r>
            <a:br>
              <a:rPr lang="fr-FR"/>
            </a:b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2867279" y="2967335"/>
            <a:ext cx="3409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L’ HISTOIRE</a:t>
            </a:r>
            <a:endParaRPr lang="fr-FR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14476" y="401697"/>
            <a:ext cx="8229600" cy="4664865"/>
          </a:xfrm>
        </p:spPr>
        <p:txBody>
          <a:bodyPr>
            <a:normAutofit fontScale="92500"/>
          </a:bodyPr>
          <a:lstStyle/>
          <a:p>
            <a:r>
              <a:rPr lang="fr-FR" dirty="0"/>
              <a:t>Vers 1869 il y eut l’ introduction du football britannique (appelé soccer).</a:t>
            </a:r>
          </a:p>
          <a:p>
            <a:r>
              <a:rPr lang="fr-FR" dirty="0"/>
              <a:t>Les règles du soccer sont immédiatement  </a:t>
            </a:r>
            <a:r>
              <a:rPr lang="fr-FR" dirty="0" smtClean="0"/>
              <a:t>transformées </a:t>
            </a:r>
            <a:r>
              <a:rPr lang="fr-FR" dirty="0"/>
              <a:t>pour devenir le football américain</a:t>
            </a:r>
          </a:p>
          <a:p>
            <a:r>
              <a:rPr lang="fr-FR" dirty="0"/>
              <a:t>En 1873-74 les entraineurs de 4 universités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Columbia</a:t>
            </a:r>
            <a:r>
              <a:rPr lang="fr-FR" dirty="0"/>
              <a:t>, Princeton, Rutgers et </a:t>
            </a:r>
            <a:r>
              <a:rPr lang="fr-FR" dirty="0" smtClean="0"/>
              <a:t>Yale unifient les règles pour organiser </a:t>
            </a:r>
          </a:p>
          <a:p>
            <a:pPr marL="0" indent="0">
              <a:buNone/>
            </a:pPr>
            <a:r>
              <a:rPr lang="fr-FR" dirty="0" smtClean="0"/>
              <a:t>des rencontres </a:t>
            </a:r>
          </a:p>
          <a:p>
            <a:pPr marL="0" indent="0">
              <a:buNone/>
            </a:pPr>
            <a:r>
              <a:rPr lang="fr-FR" dirty="0" smtClean="0"/>
              <a:t>inter – universitaires. </a:t>
            </a:r>
            <a:endParaRPr lang="fr-FR" dirty="0"/>
          </a:p>
        </p:txBody>
      </p:sp>
      <p:pic>
        <p:nvPicPr>
          <p:cNvPr id="5" name="Image 4" descr="histoire du fa.jp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610798" y="3472871"/>
            <a:ext cx="3929000" cy="3187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5806" y="157316"/>
            <a:ext cx="8898194" cy="6528619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En 1874 le rugby fait son apparition aux            Etats-Unis ce qui bouleverse les règles du football américain</a:t>
            </a:r>
          </a:p>
          <a:p>
            <a:r>
              <a:rPr lang="fr-FR" dirty="0" smtClean="0"/>
              <a:t>1876 tenue moderne</a:t>
            </a:r>
          </a:p>
          <a:p>
            <a:pPr>
              <a:buNone/>
            </a:pPr>
            <a:r>
              <a:rPr lang="fr-FR" dirty="0" smtClean="0"/>
              <a:t>(apparition des protections)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1877 le nombre de joueurs est de 15 par équipe</a:t>
            </a:r>
          </a:p>
          <a:p>
            <a:pPr>
              <a:buNone/>
            </a:pPr>
            <a:r>
              <a:rPr lang="fr-FR" dirty="0" smtClean="0"/>
              <a:t>(influencé par le rugby)</a:t>
            </a:r>
          </a:p>
          <a:p>
            <a:endParaRPr lang="fr-FR" dirty="0" smtClean="0"/>
          </a:p>
          <a:p>
            <a:r>
              <a:rPr lang="fr-FR" dirty="0" smtClean="0"/>
              <a:t>1880 Yale et Princeton réduisent le nombre de joueurs à 11</a:t>
            </a:r>
          </a:p>
        </p:txBody>
      </p:sp>
      <p:pic>
        <p:nvPicPr>
          <p:cNvPr id="4" name="Image 3" descr="S_Baugh_121708_galle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0373" y="1232898"/>
            <a:ext cx="1966574" cy="2458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r>
              <a:rPr lang="fr-FR" dirty="0" smtClean="0"/>
              <a:t>1888 il fut décidé  que le football américain ne dépend ni du foot ni du rugby</a:t>
            </a:r>
          </a:p>
          <a:p>
            <a:r>
              <a:rPr lang="fr-FR" dirty="0" smtClean="0"/>
              <a:t>1895 premier match pro</a:t>
            </a:r>
          </a:p>
          <a:p>
            <a:r>
              <a:rPr lang="fr-FR" dirty="0" smtClean="0"/>
              <a:t>1922 création de la NFL (National Football League)</a:t>
            </a:r>
            <a:endParaRPr lang="fr-FR" dirty="0"/>
          </a:p>
        </p:txBody>
      </p:sp>
      <p:pic>
        <p:nvPicPr>
          <p:cNvPr id="4" name="Image 3" descr="National_Football_League_2008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305" y="2526894"/>
            <a:ext cx="3289448" cy="4331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372</Words>
  <Application>Microsoft Macintosh PowerPoint</Application>
  <PresentationFormat>Présentation à l'écran (4:3)</PresentationFormat>
  <Paragraphs>64</Paragraphs>
  <Slides>17</Slides>
  <Notes>1</Notes>
  <HiddenSlides>0</HiddenSlides>
  <MMClips>1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Le football américain</vt:lpstr>
      <vt:lpstr>SOMMAIRE</vt:lpstr>
      <vt:lpstr>Diapositive 3</vt:lpstr>
      <vt:lpstr>L’ EQUIPEMENT</vt:lpstr>
      <vt:lpstr>Diapositive 5</vt:lpstr>
      <vt:lpstr>      </vt:lpstr>
      <vt:lpstr>Diapositive 7</vt:lpstr>
      <vt:lpstr>Diapositive 8</vt:lpstr>
      <vt:lpstr>Diapositive 9</vt:lpstr>
      <vt:lpstr>LES REGLES</vt:lpstr>
      <vt:lpstr>SOUVENT LES GRANDES EQUIPES PORTENT UN NOM D’ANIMAL PLUTÔT AGRESSIF   </vt:lpstr>
      <vt:lpstr>Diapositive 12</vt:lpstr>
      <vt:lpstr>LE SUPER BOWL</vt:lpstr>
      <vt:lpstr>QUIZZ</vt:lpstr>
      <vt:lpstr>Diapositive 15</vt:lpstr>
      <vt:lpstr>BONUS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Stephanie</dc:creator>
  <cp:lastModifiedBy>Stephanie</cp:lastModifiedBy>
  <cp:revision>32</cp:revision>
  <dcterms:created xsi:type="dcterms:W3CDTF">2020-02-05T17:36:23Z</dcterms:created>
  <dcterms:modified xsi:type="dcterms:W3CDTF">2020-02-05T17:58:50Z</dcterms:modified>
</cp:coreProperties>
</file>