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74" r:id="rId4"/>
    <p:sldId id="272" r:id="rId5"/>
    <p:sldId id="283" r:id="rId6"/>
    <p:sldId id="259" r:id="rId7"/>
    <p:sldId id="281" r:id="rId8"/>
    <p:sldId id="279" r:id="rId9"/>
    <p:sldId id="284" r:id="rId10"/>
    <p:sldId id="278" r:id="rId11"/>
    <p:sldId id="268" r:id="rId12"/>
    <p:sldId id="285" r:id="rId13"/>
    <p:sldId id="286" r:id="rId14"/>
    <p:sldId id="282" r:id="rId15"/>
    <p:sldId id="280" r:id="rId16"/>
    <p:sldId id="260" r:id="rId17"/>
    <p:sldId id="277" r:id="rId18"/>
    <p:sldId id="265" r:id="rId19"/>
    <p:sldId id="287" r:id="rId20"/>
    <p:sldId id="266" r:id="rId21"/>
    <p:sldId id="273" r:id="rId22"/>
    <p:sldId id="267" r:id="rId23"/>
    <p:sldId id="288" r:id="rId24"/>
  </p:sldIdLst>
  <p:sldSz cx="9144000" cy="6858000" type="screen4x3"/>
  <p:notesSz cx="6877050" cy="96535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FF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4246-33E7-40D9-9FD8-E6311CDE3818}" type="datetimeFigureOut">
              <a:rPr lang="fr-FR" smtClean="0"/>
              <a:pPr/>
              <a:t>17/03/2015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ED1D-5FCA-4491-A2ED-7242AAD5DF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4246-33E7-40D9-9FD8-E6311CDE3818}" type="datetimeFigureOut">
              <a:rPr lang="fr-FR" smtClean="0"/>
              <a:pPr/>
              <a:t>17/03/2015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ED1D-5FCA-4491-A2ED-7242AAD5DF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4246-33E7-40D9-9FD8-E6311CDE3818}" type="datetimeFigureOut">
              <a:rPr lang="fr-FR" smtClean="0"/>
              <a:pPr/>
              <a:t>17/03/2015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ED1D-5FCA-4491-A2ED-7242AAD5DF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4246-33E7-40D9-9FD8-E6311CDE3818}" type="datetimeFigureOut">
              <a:rPr lang="fr-FR" smtClean="0"/>
              <a:pPr/>
              <a:t>17/03/2015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ED1D-5FCA-4491-A2ED-7242AAD5DF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4246-33E7-40D9-9FD8-E6311CDE3818}" type="datetimeFigureOut">
              <a:rPr lang="fr-FR" smtClean="0"/>
              <a:pPr/>
              <a:t>17/03/2015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ED1D-5FCA-4491-A2ED-7242AAD5DF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4246-33E7-40D9-9FD8-E6311CDE3818}" type="datetimeFigureOut">
              <a:rPr lang="fr-FR" smtClean="0"/>
              <a:pPr/>
              <a:t>17/03/2015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ED1D-5FCA-4491-A2ED-7242AAD5DF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4246-33E7-40D9-9FD8-E6311CDE3818}" type="datetimeFigureOut">
              <a:rPr lang="fr-FR" smtClean="0"/>
              <a:pPr/>
              <a:t>17/03/2015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ED1D-5FCA-4491-A2ED-7242AAD5DF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4246-33E7-40D9-9FD8-E6311CDE3818}" type="datetimeFigureOut">
              <a:rPr lang="fr-FR" smtClean="0"/>
              <a:pPr/>
              <a:t>17/03/2015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ED1D-5FCA-4491-A2ED-7242AAD5DF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4246-33E7-40D9-9FD8-E6311CDE3818}" type="datetimeFigureOut">
              <a:rPr lang="fr-FR" smtClean="0"/>
              <a:pPr/>
              <a:t>17/03/2015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ED1D-5FCA-4491-A2ED-7242AAD5DF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4246-33E7-40D9-9FD8-E6311CDE3818}" type="datetimeFigureOut">
              <a:rPr lang="fr-FR" smtClean="0"/>
              <a:pPr/>
              <a:t>17/03/2015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ED1D-5FCA-4491-A2ED-7242AAD5DF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4246-33E7-40D9-9FD8-E6311CDE3818}" type="datetimeFigureOut">
              <a:rPr lang="fr-FR" smtClean="0"/>
              <a:pPr/>
              <a:t>17/03/2015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ED1D-5FCA-4491-A2ED-7242AAD5DF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24246-33E7-40D9-9FD8-E6311CDE3818}" type="datetimeFigureOut">
              <a:rPr lang="fr-FR" smtClean="0"/>
              <a:pPr/>
              <a:t>17/03/2015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ED1D-5FCA-4491-A2ED-7242AAD5DF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yOXaHed_q4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arinersmuseum.org/blogs/collections/wp-content/uploads/2014/06/Mandan-Bull-Boa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marinersmuseum.org/blogs/collections/wp-content/uploads/2014/05/DSCF8724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c-grenoble.fr/ecole/ugine.crest-cherel/ex/hery/images/ter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888" y="44624"/>
            <a:ext cx="6764488" cy="6696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dien - medecine 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4032448" cy="604867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496" y="62181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Medecine-Man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MERINDIEN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83264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16024" y="6002124"/>
            <a:ext cx="147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Tepee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dien Wigw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7" y="692696"/>
            <a:ext cx="7200801" cy="54006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504" y="623731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Wigwam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encrypted-tbn3.gstatic.com/images?q=tbn:ANd9GcRkKVUnA9mVBZOXsOjj3qLPS6-wGaB7YflpYprxzUaLrZzM5v2c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08907" cy="5472609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07504" y="616530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Hogan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81803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Pueblos (Arizona et nouveau Mexique) : Les maisons en pierres ou en adobe sont empilées les unes sur les autres et reliées par des échelles.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 descr="Indiens maison Puebl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961" y="332656"/>
            <a:ext cx="8141495" cy="54199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ison seminoles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2286"/>
            <a:ext cx="6552728" cy="60201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504" y="630932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Habitat Séminoles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2" name="Picture 14" descr="http://matricien.files.wordpress.com/2012/06/hogan-dhiver-nava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280" y="1916832"/>
            <a:ext cx="6096000" cy="366712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51520" y="594928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Maison de bois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ndiens Signes manuels 001.jpg"/>
          <p:cNvPicPr>
            <a:picLocks noChangeAspect="1"/>
          </p:cNvPicPr>
          <p:nvPr/>
        </p:nvPicPr>
        <p:blipFill>
          <a:blip r:embed="rId2" cstate="print"/>
          <a:srcRect t="68900" r="903"/>
          <a:stretch>
            <a:fillRect/>
          </a:stretch>
        </p:blipFill>
        <p:spPr>
          <a:xfrm>
            <a:off x="35496" y="1512168"/>
            <a:ext cx="9112393" cy="39330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e langage des signes des indiens des plain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11" y="620688"/>
            <a:ext cx="807883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vernecountrydanse.free.fr/signau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83643"/>
            <a:ext cx="2904257" cy="2657725"/>
          </a:xfrm>
          <a:prstGeom prst="rect">
            <a:avLst/>
          </a:prstGeom>
          <a:noFill/>
        </p:spPr>
      </p:pic>
      <p:pic>
        <p:nvPicPr>
          <p:cNvPr id="4" name="Picture 12" descr="http://www.cineclubdecaen.com/peinture/peintres/remington/signauxdefum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2833" y="44624"/>
            <a:ext cx="6001921" cy="3672408"/>
          </a:xfrm>
          <a:prstGeom prst="rect">
            <a:avLst/>
          </a:prstGeom>
          <a:noFill/>
        </p:spPr>
      </p:pic>
      <p:pic>
        <p:nvPicPr>
          <p:cNvPr id="3" name="Picture 10" descr="http://champignac.hautetfort.com/media/02/02/1090913175.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930355"/>
            <a:ext cx="3937920" cy="488302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79512" y="11663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Signaux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diens Carte détroit de Beh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1832"/>
            <a:ext cx="9144000" cy="49743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raphismes-indien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0444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5497" y="260648"/>
            <a:ext cx="9049106" cy="5839377"/>
            <a:chOff x="35497" y="260648"/>
            <a:chExt cx="9049106" cy="5839377"/>
          </a:xfrm>
        </p:grpSpPr>
        <p:pic>
          <p:nvPicPr>
            <p:cNvPr id="3" name="Image 2" descr="Indiens signes 1b 001.jpg"/>
            <p:cNvPicPr>
              <a:picLocks noChangeAspect="1"/>
            </p:cNvPicPr>
            <p:nvPr/>
          </p:nvPicPr>
          <p:blipFill>
            <a:blip r:embed="rId2" cstate="print"/>
            <a:srcRect l="-38" t="5672"/>
            <a:stretch>
              <a:fillRect/>
            </a:stretch>
          </p:blipFill>
          <p:spPr>
            <a:xfrm rot="10800000">
              <a:off x="35497" y="403667"/>
              <a:ext cx="4496296" cy="5696358"/>
            </a:xfrm>
            <a:prstGeom prst="rect">
              <a:avLst/>
            </a:prstGeom>
          </p:spPr>
        </p:pic>
        <p:pic>
          <p:nvPicPr>
            <p:cNvPr id="4" name="Image 3" descr="Indiens signes 2 001.jpg"/>
            <p:cNvPicPr>
              <a:picLocks noChangeAspect="1"/>
            </p:cNvPicPr>
            <p:nvPr/>
          </p:nvPicPr>
          <p:blipFill>
            <a:blip r:embed="rId3" cstate="print"/>
            <a:srcRect t="3801"/>
            <a:stretch>
              <a:fillRect/>
            </a:stretch>
          </p:blipFill>
          <p:spPr>
            <a:xfrm>
              <a:off x="4572000" y="260648"/>
              <a:ext cx="4512603" cy="58326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auto.img.v4.skyrock.net/6905/29906905/pics/2155556749_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7506"/>
            <a:ext cx="42484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http://auto.img.v4.skyrock.net/3512/20393512/pics/2135953935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620688"/>
            <a:ext cx="4392487" cy="563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diens Dan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84784"/>
            <a:ext cx="7620000" cy="347662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4864" y="56360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  <a:hlinkClick r:id="rId3"/>
              </a:rPr>
              <a:t>https://youtu.be/zyOXaHed_q4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diens Migration 001.jpg"/>
          <p:cNvPicPr>
            <a:picLocks noChangeAspect="1"/>
          </p:cNvPicPr>
          <p:nvPr/>
        </p:nvPicPr>
        <p:blipFill>
          <a:blip r:embed="rId2" cstate="print"/>
          <a:srcRect l="46209" t="33600" r="4694" b="28601"/>
          <a:stretch>
            <a:fillRect/>
          </a:stretch>
        </p:blipFill>
        <p:spPr>
          <a:xfrm>
            <a:off x="1687400" y="4148"/>
            <a:ext cx="6451136" cy="68306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1619673" y="33502"/>
            <a:ext cx="5908687" cy="6768751"/>
            <a:chOff x="1619673" y="33502"/>
            <a:chExt cx="5908687" cy="6768751"/>
          </a:xfrm>
        </p:grpSpPr>
        <p:pic>
          <p:nvPicPr>
            <p:cNvPr id="2" name="Image 1" descr="Indiens Carte tribus 001.jpg"/>
            <p:cNvPicPr>
              <a:picLocks noChangeAspect="1"/>
            </p:cNvPicPr>
            <p:nvPr/>
          </p:nvPicPr>
          <p:blipFill>
            <a:blip r:embed="rId2" cstate="print"/>
            <a:srcRect t="21587" r="11795" b="4942"/>
            <a:stretch>
              <a:fillRect/>
            </a:stretch>
          </p:blipFill>
          <p:spPr>
            <a:xfrm rot="10800000">
              <a:off x="1619673" y="33502"/>
              <a:ext cx="5908687" cy="6768751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 rot="20348156">
              <a:off x="4358315" y="3666768"/>
              <a:ext cx="394522" cy="20267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Ellipse 5"/>
            <p:cNvSpPr/>
            <p:nvPr/>
          </p:nvSpPr>
          <p:spPr>
            <a:xfrm rot="198308">
              <a:off x="4068978" y="3116843"/>
              <a:ext cx="646994" cy="274535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Ellipse 6"/>
            <p:cNvSpPr/>
            <p:nvPr/>
          </p:nvSpPr>
          <p:spPr>
            <a:xfrm rot="20291090">
              <a:off x="4000784" y="4006504"/>
              <a:ext cx="454626" cy="133702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Ellipse 7"/>
            <p:cNvSpPr/>
            <p:nvPr/>
          </p:nvSpPr>
          <p:spPr>
            <a:xfrm rot="730453">
              <a:off x="2793288" y="3367720"/>
              <a:ext cx="488997" cy="202678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2294648" y="1655240"/>
              <a:ext cx="345672" cy="15241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Ellipse 9"/>
            <p:cNvSpPr/>
            <p:nvPr/>
          </p:nvSpPr>
          <p:spPr>
            <a:xfrm rot="21334178">
              <a:off x="5367901" y="4611411"/>
              <a:ext cx="423321" cy="143586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Ellipse 10"/>
            <p:cNvSpPr/>
            <p:nvPr/>
          </p:nvSpPr>
          <p:spPr>
            <a:xfrm rot="14950344">
              <a:off x="6079000" y="5404083"/>
              <a:ext cx="155679" cy="45719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024696" y="5288483"/>
              <a:ext cx="5040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b="1" dirty="0" smtClean="0">
                  <a:latin typeface="Arial" pitchFamily="34" charset="0"/>
                  <a:cs typeface="Arial" pitchFamily="34" charset="0"/>
                </a:rPr>
                <a:t>Séminole</a:t>
              </a:r>
              <a:endParaRPr lang="fr-FR" sz="5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 rot="21230280">
              <a:off x="6084168" y="3729568"/>
              <a:ext cx="394522" cy="14401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13"/>
            <p:cNvSpPr/>
            <p:nvPr/>
          </p:nvSpPr>
          <p:spPr>
            <a:xfrm rot="873104">
              <a:off x="5685214" y="3388993"/>
              <a:ext cx="455195" cy="14401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Ellipse 14"/>
            <p:cNvSpPr/>
            <p:nvPr/>
          </p:nvSpPr>
          <p:spPr>
            <a:xfrm rot="18171337">
              <a:off x="6196991" y="3303788"/>
              <a:ext cx="276938" cy="14401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 rot="17945120">
              <a:off x="6126316" y="3273720"/>
              <a:ext cx="43204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b="1" dirty="0" smtClean="0">
                  <a:latin typeface="Arial" pitchFamily="34" charset="0"/>
                  <a:cs typeface="Arial" pitchFamily="34" charset="0"/>
                </a:rPr>
                <a:t>Ottawa</a:t>
              </a:r>
              <a:endParaRPr lang="fr-FR" sz="5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 rot="19641125">
              <a:off x="3428351" y="4604801"/>
              <a:ext cx="665820" cy="185094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Ellipse 17"/>
            <p:cNvSpPr/>
            <p:nvPr/>
          </p:nvSpPr>
          <p:spPr>
            <a:xfrm rot="846191">
              <a:off x="3466088" y="4302230"/>
              <a:ext cx="430315" cy="188493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4393146" y="4020176"/>
              <a:ext cx="351475" cy="133702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Ellipse 19"/>
            <p:cNvSpPr/>
            <p:nvPr/>
          </p:nvSpPr>
          <p:spPr>
            <a:xfrm rot="240590">
              <a:off x="3814072" y="5057464"/>
              <a:ext cx="454626" cy="133702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 rot="1621086">
              <a:off x="3287225" y="4413958"/>
              <a:ext cx="36004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b="1" dirty="0" smtClean="0">
                  <a:latin typeface="Arial" pitchFamily="34" charset="0"/>
                  <a:cs typeface="Arial" pitchFamily="34" charset="0"/>
                </a:rPr>
                <a:t>Hopi</a:t>
              </a:r>
              <a:endParaRPr lang="fr-FR" sz="5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 rot="1681749">
              <a:off x="3339270" y="4448013"/>
              <a:ext cx="224524" cy="94735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dien Nava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04664"/>
            <a:ext cx="4536504" cy="56144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520" y="557994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Navajos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dan Bull Boat, 1908 Edward Sheriff Curtis (American, 1868-1952) Collection of Portland Art Museum, Portland Bequest of Dr. Fae Heath Bat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2747"/>
            <a:ext cx="5784578" cy="4126333"/>
          </a:xfrm>
          <a:prstGeom prst="rect">
            <a:avLst/>
          </a:prstGeom>
          <a:noFill/>
        </p:spPr>
      </p:pic>
      <p:pic>
        <p:nvPicPr>
          <p:cNvPr id="1028" name="Picture 4" descr="DSCF872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243639"/>
            <a:ext cx="5760640" cy="356973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95536" y="587727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Bull-boat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diens Tling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2532" y="0"/>
            <a:ext cx="6598936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504" y="44624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Les Tlingits et leurs Totems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diens Chin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8598" y="386394"/>
            <a:ext cx="4393642" cy="59855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diens - Ch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6220333" cy="61926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332656"/>
            <a:ext cx="1475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Grand Chef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53</Words>
  <Application>Microsoft Office PowerPoint</Application>
  <PresentationFormat>Affichage à l'écran (4:3)</PresentationFormat>
  <Paragraphs>16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Isabelle</dc:creator>
  <cp:lastModifiedBy>Isabelle</cp:lastModifiedBy>
  <cp:revision>193</cp:revision>
  <dcterms:created xsi:type="dcterms:W3CDTF">2015-01-12T12:44:23Z</dcterms:created>
  <dcterms:modified xsi:type="dcterms:W3CDTF">2015-03-17T12:20:40Z</dcterms:modified>
</cp:coreProperties>
</file>