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6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CB33B8-6D06-464B-82F1-38C0531E196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5D8C5EF-5BEB-47D1-AA12-03C7AB05A7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089633F-AF50-4032-8217-208C9C09EE40}"/>
              </a:ext>
            </a:extLst>
          </p:cNvPr>
          <p:cNvSpPr>
            <a:spLocks noGrp="1"/>
          </p:cNvSpPr>
          <p:nvPr>
            <p:ph type="dt" sz="half" idx="10"/>
          </p:nvPr>
        </p:nvSpPr>
        <p:spPr/>
        <p:txBody>
          <a:bodyPr/>
          <a:lstStyle/>
          <a:p>
            <a:fld id="{0910A001-A9F9-442B-BBC3-BBC8F813D1A8}" type="datetimeFigureOut">
              <a:rPr lang="fr-FR" smtClean="0"/>
              <a:t>24/05/2023</a:t>
            </a:fld>
            <a:endParaRPr lang="fr-FR" dirty="0"/>
          </a:p>
        </p:txBody>
      </p:sp>
      <p:sp>
        <p:nvSpPr>
          <p:cNvPr id="5" name="Espace réservé du pied de page 4">
            <a:extLst>
              <a:ext uri="{FF2B5EF4-FFF2-40B4-BE49-F238E27FC236}">
                <a16:creationId xmlns:a16="http://schemas.microsoft.com/office/drawing/2014/main" id="{6229A5C5-CB5D-4952-9BB7-98FD2EFCDF54}"/>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BE8A50E4-95AD-4C77-B10B-75D528643845}"/>
              </a:ext>
            </a:extLst>
          </p:cNvPr>
          <p:cNvSpPr>
            <a:spLocks noGrp="1"/>
          </p:cNvSpPr>
          <p:nvPr>
            <p:ph type="sldNum" sz="quarter" idx="12"/>
          </p:nvPr>
        </p:nvSpPr>
        <p:spPr/>
        <p:txBody>
          <a:bodyPr/>
          <a:lstStyle/>
          <a:p>
            <a:fld id="{541B401E-0ABE-473E-AEBD-4815B0925E19}" type="slidenum">
              <a:rPr lang="fr-FR" smtClean="0"/>
              <a:t>‹N°›</a:t>
            </a:fld>
            <a:endParaRPr lang="fr-FR" dirty="0"/>
          </a:p>
        </p:txBody>
      </p:sp>
    </p:spTree>
    <p:extLst>
      <p:ext uri="{BB962C8B-B14F-4D97-AF65-F5344CB8AC3E}">
        <p14:creationId xmlns:p14="http://schemas.microsoft.com/office/powerpoint/2010/main" val="1492780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CC13CF-69EC-4220-BFBA-A6ED60E2FC2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0D381F2-ABA2-4610-B4A3-BC982C0BC47B}"/>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02AACA3-0A23-4CC7-8525-106BE9064260}"/>
              </a:ext>
            </a:extLst>
          </p:cNvPr>
          <p:cNvSpPr>
            <a:spLocks noGrp="1"/>
          </p:cNvSpPr>
          <p:nvPr>
            <p:ph type="dt" sz="half" idx="10"/>
          </p:nvPr>
        </p:nvSpPr>
        <p:spPr/>
        <p:txBody>
          <a:bodyPr/>
          <a:lstStyle/>
          <a:p>
            <a:fld id="{0910A001-A9F9-442B-BBC3-BBC8F813D1A8}" type="datetimeFigureOut">
              <a:rPr lang="fr-FR" smtClean="0"/>
              <a:t>24/05/2023</a:t>
            </a:fld>
            <a:endParaRPr lang="fr-FR" dirty="0"/>
          </a:p>
        </p:txBody>
      </p:sp>
      <p:sp>
        <p:nvSpPr>
          <p:cNvPr id="5" name="Espace réservé du pied de page 4">
            <a:extLst>
              <a:ext uri="{FF2B5EF4-FFF2-40B4-BE49-F238E27FC236}">
                <a16:creationId xmlns:a16="http://schemas.microsoft.com/office/drawing/2014/main" id="{DA14ECBD-7BE5-4546-B7C2-A90406A017A4}"/>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CA6DCE4B-F60E-4F6A-9AF0-0B4312C4EF11}"/>
              </a:ext>
            </a:extLst>
          </p:cNvPr>
          <p:cNvSpPr>
            <a:spLocks noGrp="1"/>
          </p:cNvSpPr>
          <p:nvPr>
            <p:ph type="sldNum" sz="quarter" idx="12"/>
          </p:nvPr>
        </p:nvSpPr>
        <p:spPr/>
        <p:txBody>
          <a:bodyPr/>
          <a:lstStyle/>
          <a:p>
            <a:fld id="{541B401E-0ABE-473E-AEBD-4815B0925E19}" type="slidenum">
              <a:rPr lang="fr-FR" smtClean="0"/>
              <a:t>‹N°›</a:t>
            </a:fld>
            <a:endParaRPr lang="fr-FR" dirty="0"/>
          </a:p>
        </p:txBody>
      </p:sp>
    </p:spTree>
    <p:extLst>
      <p:ext uri="{BB962C8B-B14F-4D97-AF65-F5344CB8AC3E}">
        <p14:creationId xmlns:p14="http://schemas.microsoft.com/office/powerpoint/2010/main" val="686570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31BE9A1-B820-4D73-A19B-BF50A1C0427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47C7839-0BF5-48B4-A976-C67EA6D3A4BF}"/>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79B0501-CA24-4D06-97A8-C58FE21F18B1}"/>
              </a:ext>
            </a:extLst>
          </p:cNvPr>
          <p:cNvSpPr>
            <a:spLocks noGrp="1"/>
          </p:cNvSpPr>
          <p:nvPr>
            <p:ph type="dt" sz="half" idx="10"/>
          </p:nvPr>
        </p:nvSpPr>
        <p:spPr/>
        <p:txBody>
          <a:bodyPr/>
          <a:lstStyle/>
          <a:p>
            <a:fld id="{0910A001-A9F9-442B-BBC3-BBC8F813D1A8}" type="datetimeFigureOut">
              <a:rPr lang="fr-FR" smtClean="0"/>
              <a:t>24/05/2023</a:t>
            </a:fld>
            <a:endParaRPr lang="fr-FR" dirty="0"/>
          </a:p>
        </p:txBody>
      </p:sp>
      <p:sp>
        <p:nvSpPr>
          <p:cNvPr id="5" name="Espace réservé du pied de page 4">
            <a:extLst>
              <a:ext uri="{FF2B5EF4-FFF2-40B4-BE49-F238E27FC236}">
                <a16:creationId xmlns:a16="http://schemas.microsoft.com/office/drawing/2014/main" id="{92CEAB19-BFBF-4D90-9C5D-91F005CCB0AB}"/>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A3869848-48F2-4DE9-A125-9D6A7178E5F7}"/>
              </a:ext>
            </a:extLst>
          </p:cNvPr>
          <p:cNvSpPr>
            <a:spLocks noGrp="1"/>
          </p:cNvSpPr>
          <p:nvPr>
            <p:ph type="sldNum" sz="quarter" idx="12"/>
          </p:nvPr>
        </p:nvSpPr>
        <p:spPr/>
        <p:txBody>
          <a:bodyPr/>
          <a:lstStyle/>
          <a:p>
            <a:fld id="{541B401E-0ABE-473E-AEBD-4815B0925E19}" type="slidenum">
              <a:rPr lang="fr-FR" smtClean="0"/>
              <a:t>‹N°›</a:t>
            </a:fld>
            <a:endParaRPr lang="fr-FR" dirty="0"/>
          </a:p>
        </p:txBody>
      </p:sp>
    </p:spTree>
    <p:extLst>
      <p:ext uri="{BB962C8B-B14F-4D97-AF65-F5344CB8AC3E}">
        <p14:creationId xmlns:p14="http://schemas.microsoft.com/office/powerpoint/2010/main" val="218573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DA9B7C-635A-4F45-8EB5-CB5FA17B0B6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9C49A27-0BA3-4785-8E05-242B0D419361}"/>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CAAFABE-4A68-49DC-9C68-D904633CA4D5}"/>
              </a:ext>
            </a:extLst>
          </p:cNvPr>
          <p:cNvSpPr>
            <a:spLocks noGrp="1"/>
          </p:cNvSpPr>
          <p:nvPr>
            <p:ph type="dt" sz="half" idx="10"/>
          </p:nvPr>
        </p:nvSpPr>
        <p:spPr/>
        <p:txBody>
          <a:bodyPr/>
          <a:lstStyle/>
          <a:p>
            <a:fld id="{0910A001-A9F9-442B-BBC3-BBC8F813D1A8}" type="datetimeFigureOut">
              <a:rPr lang="fr-FR" smtClean="0"/>
              <a:t>24/05/2023</a:t>
            </a:fld>
            <a:endParaRPr lang="fr-FR" dirty="0"/>
          </a:p>
        </p:txBody>
      </p:sp>
      <p:sp>
        <p:nvSpPr>
          <p:cNvPr id="5" name="Espace réservé du pied de page 4">
            <a:extLst>
              <a:ext uri="{FF2B5EF4-FFF2-40B4-BE49-F238E27FC236}">
                <a16:creationId xmlns:a16="http://schemas.microsoft.com/office/drawing/2014/main" id="{184E3096-AAE9-4D41-ACD9-5312FA06FEFC}"/>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3EB6F10B-88A2-4290-BB9E-BFD861E3EF49}"/>
              </a:ext>
            </a:extLst>
          </p:cNvPr>
          <p:cNvSpPr>
            <a:spLocks noGrp="1"/>
          </p:cNvSpPr>
          <p:nvPr>
            <p:ph type="sldNum" sz="quarter" idx="12"/>
          </p:nvPr>
        </p:nvSpPr>
        <p:spPr/>
        <p:txBody>
          <a:bodyPr/>
          <a:lstStyle/>
          <a:p>
            <a:fld id="{541B401E-0ABE-473E-AEBD-4815B0925E19}" type="slidenum">
              <a:rPr lang="fr-FR" smtClean="0"/>
              <a:t>‹N°›</a:t>
            </a:fld>
            <a:endParaRPr lang="fr-FR" dirty="0"/>
          </a:p>
        </p:txBody>
      </p:sp>
    </p:spTree>
    <p:extLst>
      <p:ext uri="{BB962C8B-B14F-4D97-AF65-F5344CB8AC3E}">
        <p14:creationId xmlns:p14="http://schemas.microsoft.com/office/powerpoint/2010/main" val="1612525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DBE01-043A-44E3-B237-90F7DEAF91D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9242399-E8FD-4B22-BBD8-8B36E9BC4C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E630477C-4CF2-478B-A711-56C0749DB8E7}"/>
              </a:ext>
            </a:extLst>
          </p:cNvPr>
          <p:cNvSpPr>
            <a:spLocks noGrp="1"/>
          </p:cNvSpPr>
          <p:nvPr>
            <p:ph type="dt" sz="half" idx="10"/>
          </p:nvPr>
        </p:nvSpPr>
        <p:spPr/>
        <p:txBody>
          <a:bodyPr/>
          <a:lstStyle/>
          <a:p>
            <a:fld id="{0910A001-A9F9-442B-BBC3-BBC8F813D1A8}" type="datetimeFigureOut">
              <a:rPr lang="fr-FR" smtClean="0"/>
              <a:t>24/05/2023</a:t>
            </a:fld>
            <a:endParaRPr lang="fr-FR" dirty="0"/>
          </a:p>
        </p:txBody>
      </p:sp>
      <p:sp>
        <p:nvSpPr>
          <p:cNvPr id="5" name="Espace réservé du pied de page 4">
            <a:extLst>
              <a:ext uri="{FF2B5EF4-FFF2-40B4-BE49-F238E27FC236}">
                <a16:creationId xmlns:a16="http://schemas.microsoft.com/office/drawing/2014/main" id="{03DC8F7B-77E5-4804-BF5B-A70B9CF3B64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A09EE0F7-A9B4-4929-ABB5-8C3380D2577D}"/>
              </a:ext>
            </a:extLst>
          </p:cNvPr>
          <p:cNvSpPr>
            <a:spLocks noGrp="1"/>
          </p:cNvSpPr>
          <p:nvPr>
            <p:ph type="sldNum" sz="quarter" idx="12"/>
          </p:nvPr>
        </p:nvSpPr>
        <p:spPr/>
        <p:txBody>
          <a:bodyPr/>
          <a:lstStyle/>
          <a:p>
            <a:fld id="{541B401E-0ABE-473E-AEBD-4815B0925E19}" type="slidenum">
              <a:rPr lang="fr-FR" smtClean="0"/>
              <a:t>‹N°›</a:t>
            </a:fld>
            <a:endParaRPr lang="fr-FR" dirty="0"/>
          </a:p>
        </p:txBody>
      </p:sp>
    </p:spTree>
    <p:extLst>
      <p:ext uri="{BB962C8B-B14F-4D97-AF65-F5344CB8AC3E}">
        <p14:creationId xmlns:p14="http://schemas.microsoft.com/office/powerpoint/2010/main" val="382224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785341-E71A-4A15-8BCA-A225DD8D090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0BB32E7-473E-47B5-A951-AE18D5509A05}"/>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DB5968A-D589-4CF7-B4C7-5698D3F0178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7BEA654-112F-4AF1-9DE8-D2C8383C6604}"/>
              </a:ext>
            </a:extLst>
          </p:cNvPr>
          <p:cNvSpPr>
            <a:spLocks noGrp="1"/>
          </p:cNvSpPr>
          <p:nvPr>
            <p:ph type="dt" sz="half" idx="10"/>
          </p:nvPr>
        </p:nvSpPr>
        <p:spPr/>
        <p:txBody>
          <a:bodyPr/>
          <a:lstStyle/>
          <a:p>
            <a:fld id="{0910A001-A9F9-442B-BBC3-BBC8F813D1A8}" type="datetimeFigureOut">
              <a:rPr lang="fr-FR" smtClean="0"/>
              <a:t>24/05/2023</a:t>
            </a:fld>
            <a:endParaRPr lang="fr-FR" dirty="0"/>
          </a:p>
        </p:txBody>
      </p:sp>
      <p:sp>
        <p:nvSpPr>
          <p:cNvPr id="6" name="Espace réservé du pied de page 5">
            <a:extLst>
              <a:ext uri="{FF2B5EF4-FFF2-40B4-BE49-F238E27FC236}">
                <a16:creationId xmlns:a16="http://schemas.microsoft.com/office/drawing/2014/main" id="{1EA2C4AE-84DC-4864-B305-3BFD70C0006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AAFB6D3F-486B-4A3C-8391-9971D4540701}"/>
              </a:ext>
            </a:extLst>
          </p:cNvPr>
          <p:cNvSpPr>
            <a:spLocks noGrp="1"/>
          </p:cNvSpPr>
          <p:nvPr>
            <p:ph type="sldNum" sz="quarter" idx="12"/>
          </p:nvPr>
        </p:nvSpPr>
        <p:spPr/>
        <p:txBody>
          <a:bodyPr/>
          <a:lstStyle/>
          <a:p>
            <a:fld id="{541B401E-0ABE-473E-AEBD-4815B0925E19}" type="slidenum">
              <a:rPr lang="fr-FR" smtClean="0"/>
              <a:t>‹N°›</a:t>
            </a:fld>
            <a:endParaRPr lang="fr-FR" dirty="0"/>
          </a:p>
        </p:txBody>
      </p:sp>
    </p:spTree>
    <p:extLst>
      <p:ext uri="{BB962C8B-B14F-4D97-AF65-F5344CB8AC3E}">
        <p14:creationId xmlns:p14="http://schemas.microsoft.com/office/powerpoint/2010/main" val="52913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FDA718-A1FF-4C7B-B5AA-CEAEDF8E703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EF31972-1FE1-408F-843F-A4593E57B4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C581195-962C-4803-BC82-7B4478AF1A1D}"/>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506580D-0BA2-420D-8E25-45B2868D9E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71D029A1-33AA-4E3C-93D7-0903DC19237D}"/>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8CF774F-6048-45EC-8874-0DF273368593}"/>
              </a:ext>
            </a:extLst>
          </p:cNvPr>
          <p:cNvSpPr>
            <a:spLocks noGrp="1"/>
          </p:cNvSpPr>
          <p:nvPr>
            <p:ph type="dt" sz="half" idx="10"/>
          </p:nvPr>
        </p:nvSpPr>
        <p:spPr/>
        <p:txBody>
          <a:bodyPr/>
          <a:lstStyle/>
          <a:p>
            <a:fld id="{0910A001-A9F9-442B-BBC3-BBC8F813D1A8}" type="datetimeFigureOut">
              <a:rPr lang="fr-FR" smtClean="0"/>
              <a:t>24/05/2023</a:t>
            </a:fld>
            <a:endParaRPr lang="fr-FR" dirty="0"/>
          </a:p>
        </p:txBody>
      </p:sp>
      <p:sp>
        <p:nvSpPr>
          <p:cNvPr id="8" name="Espace réservé du pied de page 7">
            <a:extLst>
              <a:ext uri="{FF2B5EF4-FFF2-40B4-BE49-F238E27FC236}">
                <a16:creationId xmlns:a16="http://schemas.microsoft.com/office/drawing/2014/main" id="{80C40EB4-DB91-43D1-93D3-F913EE0AF06D}"/>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978646E4-9B40-4521-BFB8-0F32FBB1BC16}"/>
              </a:ext>
            </a:extLst>
          </p:cNvPr>
          <p:cNvSpPr>
            <a:spLocks noGrp="1"/>
          </p:cNvSpPr>
          <p:nvPr>
            <p:ph type="sldNum" sz="quarter" idx="12"/>
          </p:nvPr>
        </p:nvSpPr>
        <p:spPr/>
        <p:txBody>
          <a:bodyPr/>
          <a:lstStyle/>
          <a:p>
            <a:fld id="{541B401E-0ABE-473E-AEBD-4815B0925E19}" type="slidenum">
              <a:rPr lang="fr-FR" smtClean="0"/>
              <a:t>‹N°›</a:t>
            </a:fld>
            <a:endParaRPr lang="fr-FR" dirty="0"/>
          </a:p>
        </p:txBody>
      </p:sp>
    </p:spTree>
    <p:extLst>
      <p:ext uri="{BB962C8B-B14F-4D97-AF65-F5344CB8AC3E}">
        <p14:creationId xmlns:p14="http://schemas.microsoft.com/office/powerpoint/2010/main" val="288954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6BA2F0-D29B-4DAE-8137-432BBB50F83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CF92175-71D5-4125-A09B-B4719E3CFA13}"/>
              </a:ext>
            </a:extLst>
          </p:cNvPr>
          <p:cNvSpPr>
            <a:spLocks noGrp="1"/>
          </p:cNvSpPr>
          <p:nvPr>
            <p:ph type="dt" sz="half" idx="10"/>
          </p:nvPr>
        </p:nvSpPr>
        <p:spPr/>
        <p:txBody>
          <a:bodyPr/>
          <a:lstStyle/>
          <a:p>
            <a:fld id="{0910A001-A9F9-442B-BBC3-BBC8F813D1A8}" type="datetimeFigureOut">
              <a:rPr lang="fr-FR" smtClean="0"/>
              <a:t>24/05/2023</a:t>
            </a:fld>
            <a:endParaRPr lang="fr-FR" dirty="0"/>
          </a:p>
        </p:txBody>
      </p:sp>
      <p:sp>
        <p:nvSpPr>
          <p:cNvPr id="4" name="Espace réservé du pied de page 3">
            <a:extLst>
              <a:ext uri="{FF2B5EF4-FFF2-40B4-BE49-F238E27FC236}">
                <a16:creationId xmlns:a16="http://schemas.microsoft.com/office/drawing/2014/main" id="{C51FE8B7-BAFF-44A2-AE08-280EEB4F8C82}"/>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3C9045A7-CF35-4BA5-AAB9-EEF202AC735C}"/>
              </a:ext>
            </a:extLst>
          </p:cNvPr>
          <p:cNvSpPr>
            <a:spLocks noGrp="1"/>
          </p:cNvSpPr>
          <p:nvPr>
            <p:ph type="sldNum" sz="quarter" idx="12"/>
          </p:nvPr>
        </p:nvSpPr>
        <p:spPr/>
        <p:txBody>
          <a:bodyPr/>
          <a:lstStyle/>
          <a:p>
            <a:fld id="{541B401E-0ABE-473E-AEBD-4815B0925E19}" type="slidenum">
              <a:rPr lang="fr-FR" smtClean="0"/>
              <a:t>‹N°›</a:t>
            </a:fld>
            <a:endParaRPr lang="fr-FR" dirty="0"/>
          </a:p>
        </p:txBody>
      </p:sp>
    </p:spTree>
    <p:extLst>
      <p:ext uri="{BB962C8B-B14F-4D97-AF65-F5344CB8AC3E}">
        <p14:creationId xmlns:p14="http://schemas.microsoft.com/office/powerpoint/2010/main" val="318305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4A76E90-E441-4001-A334-0E138092D5C2}"/>
              </a:ext>
            </a:extLst>
          </p:cNvPr>
          <p:cNvSpPr>
            <a:spLocks noGrp="1"/>
          </p:cNvSpPr>
          <p:nvPr>
            <p:ph type="dt" sz="half" idx="10"/>
          </p:nvPr>
        </p:nvSpPr>
        <p:spPr/>
        <p:txBody>
          <a:bodyPr/>
          <a:lstStyle/>
          <a:p>
            <a:fld id="{0910A001-A9F9-442B-BBC3-BBC8F813D1A8}" type="datetimeFigureOut">
              <a:rPr lang="fr-FR" smtClean="0"/>
              <a:t>24/05/2023</a:t>
            </a:fld>
            <a:endParaRPr lang="fr-FR" dirty="0"/>
          </a:p>
        </p:txBody>
      </p:sp>
      <p:sp>
        <p:nvSpPr>
          <p:cNvPr id="3" name="Espace réservé du pied de page 2">
            <a:extLst>
              <a:ext uri="{FF2B5EF4-FFF2-40B4-BE49-F238E27FC236}">
                <a16:creationId xmlns:a16="http://schemas.microsoft.com/office/drawing/2014/main" id="{47070CA0-338E-4E5B-8AB2-384C58291E94}"/>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CF17A45D-B34E-4B38-9BC2-71BC1105708F}"/>
              </a:ext>
            </a:extLst>
          </p:cNvPr>
          <p:cNvSpPr>
            <a:spLocks noGrp="1"/>
          </p:cNvSpPr>
          <p:nvPr>
            <p:ph type="sldNum" sz="quarter" idx="12"/>
          </p:nvPr>
        </p:nvSpPr>
        <p:spPr/>
        <p:txBody>
          <a:bodyPr/>
          <a:lstStyle/>
          <a:p>
            <a:fld id="{541B401E-0ABE-473E-AEBD-4815B0925E19}" type="slidenum">
              <a:rPr lang="fr-FR" smtClean="0"/>
              <a:t>‹N°›</a:t>
            </a:fld>
            <a:endParaRPr lang="fr-FR" dirty="0"/>
          </a:p>
        </p:txBody>
      </p:sp>
    </p:spTree>
    <p:extLst>
      <p:ext uri="{BB962C8B-B14F-4D97-AF65-F5344CB8AC3E}">
        <p14:creationId xmlns:p14="http://schemas.microsoft.com/office/powerpoint/2010/main" val="1625322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CEF4B2-6A57-4BEC-BAB8-04BAE3D51B7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76E551E-4360-4A5E-8222-A189F12C6F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174D27B-1D25-47E3-9763-498AD43FCA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FE4C5B8-30DA-4BBA-8E60-D0544C912CCB}"/>
              </a:ext>
            </a:extLst>
          </p:cNvPr>
          <p:cNvSpPr>
            <a:spLocks noGrp="1"/>
          </p:cNvSpPr>
          <p:nvPr>
            <p:ph type="dt" sz="half" idx="10"/>
          </p:nvPr>
        </p:nvSpPr>
        <p:spPr/>
        <p:txBody>
          <a:bodyPr/>
          <a:lstStyle/>
          <a:p>
            <a:fld id="{0910A001-A9F9-442B-BBC3-BBC8F813D1A8}" type="datetimeFigureOut">
              <a:rPr lang="fr-FR" smtClean="0"/>
              <a:t>24/05/2023</a:t>
            </a:fld>
            <a:endParaRPr lang="fr-FR" dirty="0"/>
          </a:p>
        </p:txBody>
      </p:sp>
      <p:sp>
        <p:nvSpPr>
          <p:cNvPr id="6" name="Espace réservé du pied de page 5">
            <a:extLst>
              <a:ext uri="{FF2B5EF4-FFF2-40B4-BE49-F238E27FC236}">
                <a16:creationId xmlns:a16="http://schemas.microsoft.com/office/drawing/2014/main" id="{7CE30E26-7823-4B9D-BC65-ED4CC657FEA2}"/>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B87B877-B7DB-4410-9E37-6492BEEF957E}"/>
              </a:ext>
            </a:extLst>
          </p:cNvPr>
          <p:cNvSpPr>
            <a:spLocks noGrp="1"/>
          </p:cNvSpPr>
          <p:nvPr>
            <p:ph type="sldNum" sz="quarter" idx="12"/>
          </p:nvPr>
        </p:nvSpPr>
        <p:spPr/>
        <p:txBody>
          <a:bodyPr/>
          <a:lstStyle/>
          <a:p>
            <a:fld id="{541B401E-0ABE-473E-AEBD-4815B0925E19}" type="slidenum">
              <a:rPr lang="fr-FR" smtClean="0"/>
              <a:t>‹N°›</a:t>
            </a:fld>
            <a:endParaRPr lang="fr-FR" dirty="0"/>
          </a:p>
        </p:txBody>
      </p:sp>
    </p:spTree>
    <p:extLst>
      <p:ext uri="{BB962C8B-B14F-4D97-AF65-F5344CB8AC3E}">
        <p14:creationId xmlns:p14="http://schemas.microsoft.com/office/powerpoint/2010/main" val="3476049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3C1679-91A2-47CF-8D25-8C527A6EF2B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6531C4C-C22C-485F-9D62-0CFE69624A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0DB22E0B-DA56-48A9-8FBA-D5F7FDD527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C95DC86-BAFA-47A3-BA79-953BD187B72F}"/>
              </a:ext>
            </a:extLst>
          </p:cNvPr>
          <p:cNvSpPr>
            <a:spLocks noGrp="1"/>
          </p:cNvSpPr>
          <p:nvPr>
            <p:ph type="dt" sz="half" idx="10"/>
          </p:nvPr>
        </p:nvSpPr>
        <p:spPr/>
        <p:txBody>
          <a:bodyPr/>
          <a:lstStyle/>
          <a:p>
            <a:fld id="{0910A001-A9F9-442B-BBC3-BBC8F813D1A8}" type="datetimeFigureOut">
              <a:rPr lang="fr-FR" smtClean="0"/>
              <a:t>24/05/2023</a:t>
            </a:fld>
            <a:endParaRPr lang="fr-FR" dirty="0"/>
          </a:p>
        </p:txBody>
      </p:sp>
      <p:sp>
        <p:nvSpPr>
          <p:cNvPr id="6" name="Espace réservé du pied de page 5">
            <a:extLst>
              <a:ext uri="{FF2B5EF4-FFF2-40B4-BE49-F238E27FC236}">
                <a16:creationId xmlns:a16="http://schemas.microsoft.com/office/drawing/2014/main" id="{280B0883-69E3-4652-AD82-C7742F57B257}"/>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6F58E0A9-98A6-4F86-A347-9E7C645AE39F}"/>
              </a:ext>
            </a:extLst>
          </p:cNvPr>
          <p:cNvSpPr>
            <a:spLocks noGrp="1"/>
          </p:cNvSpPr>
          <p:nvPr>
            <p:ph type="sldNum" sz="quarter" idx="12"/>
          </p:nvPr>
        </p:nvSpPr>
        <p:spPr/>
        <p:txBody>
          <a:bodyPr/>
          <a:lstStyle/>
          <a:p>
            <a:fld id="{541B401E-0ABE-473E-AEBD-4815B0925E19}" type="slidenum">
              <a:rPr lang="fr-FR" smtClean="0"/>
              <a:t>‹N°›</a:t>
            </a:fld>
            <a:endParaRPr lang="fr-FR" dirty="0"/>
          </a:p>
        </p:txBody>
      </p:sp>
    </p:spTree>
    <p:extLst>
      <p:ext uri="{BB962C8B-B14F-4D97-AF65-F5344CB8AC3E}">
        <p14:creationId xmlns:p14="http://schemas.microsoft.com/office/powerpoint/2010/main" val="309827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509CFAC-1751-41B2-827D-9098EB9FE3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A36655A-0BE1-46CC-AA08-F716A4F51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DAD4AA-CF48-4B10-B3F0-DAE0E380DD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10A001-A9F9-442B-BBC3-BBC8F813D1A8}" type="datetimeFigureOut">
              <a:rPr lang="fr-FR" smtClean="0"/>
              <a:t>24/05/2023</a:t>
            </a:fld>
            <a:endParaRPr lang="fr-FR" dirty="0"/>
          </a:p>
        </p:txBody>
      </p:sp>
      <p:sp>
        <p:nvSpPr>
          <p:cNvPr id="5" name="Espace réservé du pied de page 4">
            <a:extLst>
              <a:ext uri="{FF2B5EF4-FFF2-40B4-BE49-F238E27FC236}">
                <a16:creationId xmlns:a16="http://schemas.microsoft.com/office/drawing/2014/main" id="{FB341674-77F7-4D0C-9C52-BD518E28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DD9E0C37-D9DA-4897-9CAD-F08C9370B4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B401E-0ABE-473E-AEBD-4815B0925E19}" type="slidenum">
              <a:rPr lang="fr-FR" smtClean="0"/>
              <a:t>‹N°›</a:t>
            </a:fld>
            <a:endParaRPr lang="fr-FR" dirty="0"/>
          </a:p>
        </p:txBody>
      </p:sp>
    </p:spTree>
    <p:extLst>
      <p:ext uri="{BB962C8B-B14F-4D97-AF65-F5344CB8AC3E}">
        <p14:creationId xmlns:p14="http://schemas.microsoft.com/office/powerpoint/2010/main" val="1415801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7F7AC3-821C-48D9-8B53-7C93E596AF94}"/>
              </a:ext>
            </a:extLst>
          </p:cNvPr>
          <p:cNvSpPr>
            <a:spLocks noGrp="1"/>
          </p:cNvSpPr>
          <p:nvPr>
            <p:ph type="ctrTitle"/>
          </p:nvPr>
        </p:nvSpPr>
        <p:spPr>
          <a:xfrm>
            <a:off x="1750422" y="179161"/>
            <a:ext cx="9144000" cy="1123814"/>
          </a:xfrm>
          <a:solidFill>
            <a:schemeClr val="accent3">
              <a:lumMod val="20000"/>
              <a:lumOff val="80000"/>
            </a:schemeClr>
          </a:solidFill>
          <a:effectLst>
            <a:glow rad="63500">
              <a:schemeClr val="accent3">
                <a:satMod val="175000"/>
                <a:alpha val="40000"/>
              </a:schemeClr>
            </a:glow>
            <a:softEdge rad="127000"/>
          </a:effectLst>
        </p:spPr>
        <p:txBody>
          <a:bodyPr/>
          <a:lstStyle/>
          <a:p>
            <a:r>
              <a:rPr lang="fr-FR" b="1" i="1" dirty="0"/>
              <a:t>Les parcs Disney au USA</a:t>
            </a:r>
          </a:p>
        </p:txBody>
      </p:sp>
      <p:sp>
        <p:nvSpPr>
          <p:cNvPr id="3" name="Sous-titre 2">
            <a:extLst>
              <a:ext uri="{FF2B5EF4-FFF2-40B4-BE49-F238E27FC236}">
                <a16:creationId xmlns:a16="http://schemas.microsoft.com/office/drawing/2014/main" id="{5898C73E-4C39-4B93-96A2-A4E041AD9CD0}"/>
              </a:ext>
            </a:extLst>
          </p:cNvPr>
          <p:cNvSpPr>
            <a:spLocks noGrp="1"/>
          </p:cNvSpPr>
          <p:nvPr>
            <p:ph type="subTitle" idx="1"/>
          </p:nvPr>
        </p:nvSpPr>
        <p:spPr>
          <a:xfrm>
            <a:off x="9553303" y="5765073"/>
            <a:ext cx="2586445" cy="913765"/>
          </a:xfrm>
          <a:solidFill>
            <a:schemeClr val="accent3">
              <a:lumMod val="20000"/>
              <a:lumOff val="80000"/>
            </a:schemeClr>
          </a:solidFill>
        </p:spPr>
        <p:txBody>
          <a:bodyPr>
            <a:normAutofit fontScale="70000" lnSpcReduction="20000"/>
          </a:bodyPr>
          <a:lstStyle/>
          <a:p>
            <a:r>
              <a:rPr lang="fr-FR" b="1" u="sng" dirty="0"/>
              <a:t>Par Dunja Minalovic</a:t>
            </a:r>
          </a:p>
          <a:p>
            <a:r>
              <a:rPr lang="fr-FR" b="1" u="sng" dirty="0"/>
              <a:t>Et</a:t>
            </a:r>
          </a:p>
          <a:p>
            <a:r>
              <a:rPr lang="fr-FR" b="1" u="sng" dirty="0"/>
              <a:t>Divana Nsalambi</a:t>
            </a:r>
          </a:p>
        </p:txBody>
      </p:sp>
      <p:pic>
        <p:nvPicPr>
          <p:cNvPr id="4" name="Image 3">
            <a:extLst>
              <a:ext uri="{FF2B5EF4-FFF2-40B4-BE49-F238E27FC236}">
                <a16:creationId xmlns:a16="http://schemas.microsoft.com/office/drawing/2014/main" id="{AD6E8448-16CE-4434-B246-88926FCEE880}"/>
              </a:ext>
            </a:extLst>
          </p:cNvPr>
          <p:cNvPicPr>
            <a:picLocks noChangeAspect="1"/>
          </p:cNvPicPr>
          <p:nvPr/>
        </p:nvPicPr>
        <p:blipFill>
          <a:blip r:embed="rId2"/>
          <a:stretch>
            <a:fillRect/>
          </a:stretch>
        </p:blipFill>
        <p:spPr>
          <a:xfrm>
            <a:off x="2769326" y="1761308"/>
            <a:ext cx="6653348" cy="3335383"/>
          </a:xfrm>
          <a:prstGeom prst="rect">
            <a:avLst/>
          </a:prstGeom>
        </p:spPr>
      </p:pic>
    </p:spTree>
    <p:extLst>
      <p:ext uri="{BB962C8B-B14F-4D97-AF65-F5344CB8AC3E}">
        <p14:creationId xmlns:p14="http://schemas.microsoft.com/office/powerpoint/2010/main" val="245508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3EF6E6-EEB7-45DD-8DB6-2EB517363928}"/>
              </a:ext>
            </a:extLst>
          </p:cNvPr>
          <p:cNvSpPr>
            <a:spLocks noGrp="1"/>
          </p:cNvSpPr>
          <p:nvPr>
            <p:ph type="title"/>
          </p:nvPr>
        </p:nvSpPr>
        <p:spPr>
          <a:solidFill>
            <a:schemeClr val="accent3">
              <a:lumMod val="20000"/>
              <a:lumOff val="80000"/>
            </a:schemeClr>
          </a:solidFill>
          <a:effectLst>
            <a:glow rad="139700">
              <a:schemeClr val="accent3">
                <a:satMod val="175000"/>
                <a:alpha val="40000"/>
              </a:schemeClr>
            </a:glow>
            <a:softEdge rad="63500"/>
          </a:effectLst>
        </p:spPr>
        <p:txBody>
          <a:bodyPr>
            <a:normAutofit/>
          </a:bodyPr>
          <a:lstStyle/>
          <a:p>
            <a:r>
              <a:rPr lang="fr-FR" sz="5400" b="1" dirty="0"/>
              <a:t>          Merci de votre écoute </a:t>
            </a:r>
          </a:p>
        </p:txBody>
      </p:sp>
      <p:pic>
        <p:nvPicPr>
          <p:cNvPr id="5" name="Espace réservé du contenu 4">
            <a:extLst>
              <a:ext uri="{FF2B5EF4-FFF2-40B4-BE49-F238E27FC236}">
                <a16:creationId xmlns:a16="http://schemas.microsoft.com/office/drawing/2014/main" id="{9AD9A20B-5D77-45EA-8A11-46A36971D5BD}"/>
              </a:ext>
            </a:extLst>
          </p:cNvPr>
          <p:cNvPicPr>
            <a:picLocks noGrp="1" noChangeAspect="1"/>
          </p:cNvPicPr>
          <p:nvPr>
            <p:ph idx="1"/>
          </p:nvPr>
        </p:nvPicPr>
        <p:blipFill>
          <a:blip r:embed="rId2"/>
          <a:stretch>
            <a:fillRect/>
          </a:stretch>
        </p:blipFill>
        <p:spPr>
          <a:xfrm>
            <a:off x="1767840" y="2203269"/>
            <a:ext cx="8307977" cy="3727268"/>
          </a:xfrm>
          <a:prstGeom prst="rect">
            <a:avLst/>
          </a:prstGeom>
        </p:spPr>
      </p:pic>
    </p:spTree>
    <p:extLst>
      <p:ext uri="{BB962C8B-B14F-4D97-AF65-F5344CB8AC3E}">
        <p14:creationId xmlns:p14="http://schemas.microsoft.com/office/powerpoint/2010/main" val="41239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p:cTn id="6" dur="indefinite"/>
                                        <p:tgtEl>
                                          <p:spTgt spid="2"/>
                                        </p:tgtEl>
                                        <p:attrNameLst>
                                          <p:attrName>style.opacity</p:attrName>
                                        </p:attrNameLst>
                                      </p:cBhvr>
                                      <p:to>
                                        <p:strVal val="0.5"/>
                                      </p:to>
                                    </p:set>
                                    <p:animEffect filter="image" prLst="opacity: 0.5">
                                      <p:cBhvr rctx="IE">
                                        <p:cTn id="7" dur="indefinite"/>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EAF5BC-1DDB-4CB0-A976-C72028A56774}"/>
              </a:ext>
            </a:extLst>
          </p:cNvPr>
          <p:cNvSpPr>
            <a:spLocks noGrp="1"/>
          </p:cNvSpPr>
          <p:nvPr>
            <p:ph type="title"/>
          </p:nvPr>
        </p:nvSpPr>
        <p:spPr>
          <a:solidFill>
            <a:schemeClr val="accent3">
              <a:lumMod val="20000"/>
              <a:lumOff val="80000"/>
            </a:schemeClr>
          </a:solidFill>
          <a:ln>
            <a:solidFill>
              <a:schemeClr val="accent1"/>
            </a:solidFill>
          </a:ln>
          <a:effectLst>
            <a:outerShdw blurRad="76200" dir="13500000" sy="23000" kx="1200000" algn="br" rotWithShape="0">
              <a:prstClr val="black">
                <a:alpha val="20000"/>
              </a:prstClr>
            </a:outerShdw>
          </a:effectLst>
        </p:spPr>
        <p:txBody>
          <a:bodyPr/>
          <a:lstStyle/>
          <a:p>
            <a:r>
              <a:rPr lang="fr-FR" b="1" i="1" dirty="0"/>
              <a:t>sommaire</a:t>
            </a:r>
          </a:p>
        </p:txBody>
      </p:sp>
      <p:sp>
        <p:nvSpPr>
          <p:cNvPr id="3" name="Espace réservé du contenu 2">
            <a:extLst>
              <a:ext uri="{FF2B5EF4-FFF2-40B4-BE49-F238E27FC236}">
                <a16:creationId xmlns:a16="http://schemas.microsoft.com/office/drawing/2014/main" id="{A6038889-7BF6-49E1-BDE2-B57BA94E85CF}"/>
              </a:ext>
            </a:extLst>
          </p:cNvPr>
          <p:cNvSpPr>
            <a:spLocks noGrp="1"/>
          </p:cNvSpPr>
          <p:nvPr>
            <p:ph idx="1"/>
          </p:nvPr>
        </p:nvSpPr>
        <p:spPr/>
        <p:txBody>
          <a:bodyPr>
            <a:normAutofit/>
          </a:bodyPr>
          <a:lstStyle/>
          <a:p>
            <a:pPr marL="0" indent="0">
              <a:buNone/>
            </a:pPr>
            <a:endParaRPr lang="fr-FR" dirty="0"/>
          </a:p>
          <a:p>
            <a:r>
              <a:rPr lang="fr-FR" sz="4000" dirty="0"/>
              <a:t>Le Walt Disney world</a:t>
            </a:r>
          </a:p>
          <a:p>
            <a:r>
              <a:rPr lang="fr-FR" sz="4000" dirty="0"/>
              <a:t>La rue principal (main street)</a:t>
            </a:r>
          </a:p>
          <a:p>
            <a:r>
              <a:rPr lang="fr-FR" sz="4000" dirty="0"/>
              <a:t>Histoire du parc </a:t>
            </a:r>
          </a:p>
          <a:p>
            <a:r>
              <a:rPr lang="fr-FR" sz="4000" dirty="0"/>
              <a:t>Le château de cendrion </a:t>
            </a:r>
          </a:p>
          <a:p>
            <a:r>
              <a:rPr lang="fr-FR" sz="4000" dirty="0"/>
              <a:t>Vidéo et quiz </a:t>
            </a:r>
          </a:p>
        </p:txBody>
      </p:sp>
      <p:sp>
        <p:nvSpPr>
          <p:cNvPr id="4" name="Étoile : 5 branches 3">
            <a:extLst>
              <a:ext uri="{FF2B5EF4-FFF2-40B4-BE49-F238E27FC236}">
                <a16:creationId xmlns:a16="http://schemas.microsoft.com/office/drawing/2014/main" id="{36828F06-18F8-42D6-AFB7-C22BFCE32C9C}"/>
              </a:ext>
            </a:extLst>
          </p:cNvPr>
          <p:cNvSpPr/>
          <p:nvPr/>
        </p:nvSpPr>
        <p:spPr>
          <a:xfrm>
            <a:off x="3519054" y="5578763"/>
            <a:ext cx="554182" cy="489528"/>
          </a:xfrm>
          <a:prstGeom prst="star5">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p>
        </p:txBody>
      </p:sp>
      <p:pic>
        <p:nvPicPr>
          <p:cNvPr id="2050" name="Picture 2" descr="WALT DISNEY WORLD RESORT (Orlando): Ce qu'il faut savoir">
            <a:extLst>
              <a:ext uri="{FF2B5EF4-FFF2-40B4-BE49-F238E27FC236}">
                <a16:creationId xmlns:a16="http://schemas.microsoft.com/office/drawing/2014/main" id="{BBD10041-9073-493C-B724-501792CE4D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4075" y="2343944"/>
            <a:ext cx="276225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93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3940B04-A3F3-4654-B0A3-A4847DACED36}"/>
              </a:ext>
            </a:extLst>
          </p:cNvPr>
          <p:cNvSpPr>
            <a:spLocks noGrp="1"/>
          </p:cNvSpPr>
          <p:nvPr>
            <p:ph type="title"/>
          </p:nvPr>
        </p:nvSpPr>
        <p:spPr>
          <a:solidFill>
            <a:schemeClr val="accent3">
              <a:lumMod val="60000"/>
              <a:lumOff val="40000"/>
            </a:schemeClr>
          </a:solidFill>
          <a:effectLst>
            <a:glow rad="101600">
              <a:schemeClr val="accent3">
                <a:satMod val="175000"/>
                <a:alpha val="40000"/>
              </a:schemeClr>
            </a:glow>
            <a:softEdge rad="63500"/>
          </a:effectLst>
        </p:spPr>
        <p:txBody>
          <a:bodyPr>
            <a:normAutofit/>
          </a:bodyPr>
          <a:lstStyle/>
          <a:p>
            <a:r>
              <a:rPr lang="fr-FR" sz="7200" b="1" dirty="0">
                <a:solidFill>
                  <a:schemeClr val="bg1"/>
                </a:solidFill>
              </a:rPr>
              <a:t>Walt Disney world</a:t>
            </a:r>
          </a:p>
        </p:txBody>
      </p:sp>
      <p:sp>
        <p:nvSpPr>
          <p:cNvPr id="3" name="Espace réservé du contenu 2">
            <a:extLst>
              <a:ext uri="{FF2B5EF4-FFF2-40B4-BE49-F238E27FC236}">
                <a16:creationId xmlns:a16="http://schemas.microsoft.com/office/drawing/2014/main" id="{E7DB8F64-554F-4E5C-B380-A8FC90CAA9E6}"/>
              </a:ext>
            </a:extLst>
          </p:cNvPr>
          <p:cNvSpPr>
            <a:spLocks noGrp="1"/>
          </p:cNvSpPr>
          <p:nvPr>
            <p:ph sz="half" idx="1"/>
          </p:nvPr>
        </p:nvSpPr>
        <p:spPr/>
        <p:txBody>
          <a:bodyPr>
            <a:normAutofit fontScale="70000" lnSpcReduction="20000"/>
          </a:bodyPr>
          <a:lstStyle/>
          <a:p>
            <a:pPr marL="0" indent="0">
              <a:buNone/>
            </a:pPr>
            <a:r>
              <a:rPr lang="fr-FR" sz="2400" b="1" dirty="0"/>
              <a:t>Walt Disney world en Floride est le plus grand parc Disney</a:t>
            </a:r>
          </a:p>
          <a:p>
            <a:pPr marL="0" indent="0">
              <a:buNone/>
            </a:pPr>
            <a:r>
              <a:rPr lang="fr-FR" sz="2400" b="1" dirty="0"/>
              <a:t> de la compagnie </a:t>
            </a:r>
            <a:r>
              <a:rPr lang="fr-FR" sz="2400" i="1" u="sng" dirty="0"/>
              <a:t>Walt Disney comany. </a:t>
            </a:r>
            <a:r>
              <a:rPr lang="fr-FR" sz="2400" b="1" dirty="0"/>
              <a:t>Celui ci est situer a 20kmau sud-ouest de la ville d’Orlando dans le grand parc se trouve pleins d’attraction d’hotel de restaurent ainsi que tout les service associer autrement appeler Walt Disney ressort le parc s’etend sur 120 kilomètre carrer sois deux fois l’ile de Manathan!</a:t>
            </a:r>
          </a:p>
          <a:p>
            <a:pPr marL="0" indent="0">
              <a:buNone/>
            </a:pPr>
            <a:r>
              <a:rPr lang="fr-FR" sz="2400" b="1" dirty="0"/>
              <a:t>Quand le créateur du parc Walt Disney a signer pour avoir un parc de la superficie d’une ville tout le monde trouva l’achat de la surface trop grande est inutile mais cela voulait dire que les route, le service pompier ainsi que tout se qu'il avait acheter appartenait maintenant  a présent a Mr. Disney </a:t>
            </a:r>
          </a:p>
          <a:p>
            <a:pPr marL="0" indent="0">
              <a:buNone/>
            </a:pPr>
            <a:r>
              <a:rPr lang="fr-FR" sz="2400" b="1" dirty="0"/>
              <a:t>Walt Disney world et a présent de nos jours le parc le plus fréquenter du MONDE avec a sa disposition 5500 employés avec plus de 3000 métier auquel on peut postuler dans le parc </a:t>
            </a:r>
          </a:p>
          <a:p>
            <a:pPr marL="0" indent="0">
              <a:buNone/>
            </a:pPr>
            <a:endParaRPr lang="fr-FR" sz="2400" b="1" dirty="0"/>
          </a:p>
        </p:txBody>
      </p:sp>
      <p:sp>
        <p:nvSpPr>
          <p:cNvPr id="4" name="Espace réservé du contenu 3">
            <a:extLst>
              <a:ext uri="{FF2B5EF4-FFF2-40B4-BE49-F238E27FC236}">
                <a16:creationId xmlns:a16="http://schemas.microsoft.com/office/drawing/2014/main" id="{1792540F-6C82-4E36-BF85-6B54E4F5A216}"/>
              </a:ext>
            </a:extLst>
          </p:cNvPr>
          <p:cNvSpPr>
            <a:spLocks noGrp="1"/>
          </p:cNvSpPr>
          <p:nvPr>
            <p:ph sz="half" idx="2"/>
          </p:nvPr>
        </p:nvSpPr>
        <p:spPr>
          <a:xfrm>
            <a:off x="5368636" y="5582661"/>
            <a:ext cx="5181600" cy="594302"/>
          </a:xfrm>
          <a:solidFill>
            <a:schemeClr val="tx2">
              <a:lumMod val="20000"/>
              <a:lumOff val="80000"/>
            </a:schemeClr>
          </a:solidFill>
        </p:spPr>
        <p:txBody>
          <a:bodyPr>
            <a:normAutofit fontScale="70000" lnSpcReduction="20000"/>
          </a:bodyPr>
          <a:lstStyle/>
          <a:p>
            <a:r>
              <a:rPr lang="fr-FR" dirty="0"/>
              <a:t>LE SAVEZ VOUS : qu'il existe aussi des Zoo Disney ainsi que des parcs Aquatique !</a:t>
            </a:r>
          </a:p>
        </p:txBody>
      </p:sp>
      <p:pic>
        <p:nvPicPr>
          <p:cNvPr id="1030" name="Picture 6" descr="WALT DISNEY WORLD RESORT (Orlando): Ce qu'il faut savoir">
            <a:extLst>
              <a:ext uri="{FF2B5EF4-FFF2-40B4-BE49-F238E27FC236}">
                <a16:creationId xmlns:a16="http://schemas.microsoft.com/office/drawing/2014/main" id="{2AD84DD1-1759-43ED-B13E-5BBA5D1306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0220" y="2729273"/>
            <a:ext cx="276225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1535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275FD1B1-4E41-4D49-8F06-90DDCE82FF31}"/>
              </a:ext>
            </a:extLst>
          </p:cNvPr>
          <p:cNvSpPr>
            <a:spLocks noGrp="1"/>
          </p:cNvSpPr>
          <p:nvPr>
            <p:ph type="title"/>
          </p:nvPr>
        </p:nvSpPr>
        <p:spPr>
          <a:xfrm>
            <a:off x="577455" y="18255"/>
            <a:ext cx="10515600" cy="1325563"/>
          </a:xfrm>
          <a:solidFill>
            <a:schemeClr val="accent3">
              <a:lumMod val="20000"/>
              <a:lumOff val="80000"/>
            </a:schemeClr>
          </a:solidFill>
          <a:effectLst>
            <a:glow rad="63500">
              <a:schemeClr val="accent3">
                <a:satMod val="175000"/>
                <a:alpha val="40000"/>
              </a:schemeClr>
            </a:glow>
            <a:softEdge rad="63500"/>
          </a:effectLst>
        </p:spPr>
        <p:txBody>
          <a:bodyPr numCol="2"/>
          <a:lstStyle/>
          <a:p>
            <a:pPr algn="ctr"/>
            <a:r>
              <a:rPr lang="fr-FR" b="1" dirty="0"/>
              <a:t>                 rue principal (main Streets)</a:t>
            </a:r>
          </a:p>
        </p:txBody>
      </p:sp>
      <p:sp>
        <p:nvSpPr>
          <p:cNvPr id="6" name="Espace réservé du contenu 5">
            <a:extLst>
              <a:ext uri="{FF2B5EF4-FFF2-40B4-BE49-F238E27FC236}">
                <a16:creationId xmlns:a16="http://schemas.microsoft.com/office/drawing/2014/main" id="{1420CA01-F3A5-4545-9877-FF8143EAF6F3}"/>
              </a:ext>
            </a:extLst>
          </p:cNvPr>
          <p:cNvSpPr>
            <a:spLocks noGrp="1"/>
          </p:cNvSpPr>
          <p:nvPr>
            <p:ph idx="1"/>
          </p:nvPr>
        </p:nvSpPr>
        <p:spPr/>
        <p:txBody>
          <a:bodyPr/>
          <a:lstStyle/>
          <a:p>
            <a:r>
              <a:rPr lang="fr-FR" dirty="0"/>
              <a:t>Lors qu'on rentre dans le parc on arrive directement a la rue principal autrement dit main Streets en anglais celle-ci a été inspirer d’une véritable rue américaine du 20</a:t>
            </a:r>
            <a:r>
              <a:rPr lang="fr-FR" baseline="30000" dirty="0"/>
              <a:t>e</a:t>
            </a:r>
            <a:r>
              <a:rPr lang="fr-FR" dirty="0"/>
              <a:t> siècle on y trouve de nombreux restaurent ainsi que de belles boutique et un cinéma c’est dans cette rue que se déroule toute l’année les parades avec les personnages Disney.</a:t>
            </a:r>
          </a:p>
          <a:p>
            <a:pPr marL="0" indent="0">
              <a:buNone/>
            </a:pPr>
            <a:endParaRPr lang="fr-FR" dirty="0"/>
          </a:p>
        </p:txBody>
      </p:sp>
    </p:spTree>
    <p:extLst>
      <p:ext uri="{BB962C8B-B14F-4D97-AF65-F5344CB8AC3E}">
        <p14:creationId xmlns:p14="http://schemas.microsoft.com/office/powerpoint/2010/main" val="164738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CBE7D1-0E49-4092-8C1A-10132CDB915A}"/>
              </a:ext>
            </a:extLst>
          </p:cNvPr>
          <p:cNvSpPr>
            <a:spLocks noGrp="1"/>
          </p:cNvSpPr>
          <p:nvPr>
            <p:ph type="title"/>
          </p:nvPr>
        </p:nvSpPr>
        <p:spPr>
          <a:xfrm>
            <a:off x="698863" y="365125"/>
            <a:ext cx="10515600" cy="1325563"/>
          </a:xfrm>
          <a:solidFill>
            <a:schemeClr val="accent3">
              <a:lumMod val="20000"/>
              <a:lumOff val="80000"/>
            </a:schemeClr>
          </a:solidFill>
          <a:effectLst>
            <a:glow rad="63500">
              <a:schemeClr val="accent3">
                <a:satMod val="175000"/>
                <a:alpha val="40000"/>
              </a:schemeClr>
            </a:glow>
            <a:softEdge rad="63500"/>
          </a:effectLst>
        </p:spPr>
        <p:txBody>
          <a:bodyPr/>
          <a:lstStyle/>
          <a:p>
            <a:r>
              <a:rPr lang="fr-FR" b="1" dirty="0"/>
              <a:t>Histoire du parc </a:t>
            </a:r>
          </a:p>
        </p:txBody>
      </p:sp>
      <p:sp>
        <p:nvSpPr>
          <p:cNvPr id="3" name="Espace réservé du contenu 2">
            <a:extLst>
              <a:ext uri="{FF2B5EF4-FFF2-40B4-BE49-F238E27FC236}">
                <a16:creationId xmlns:a16="http://schemas.microsoft.com/office/drawing/2014/main" id="{CD7F63C9-76AF-44F3-A0BD-69217FC0EB13}"/>
              </a:ext>
            </a:extLst>
          </p:cNvPr>
          <p:cNvSpPr>
            <a:spLocks noGrp="1"/>
          </p:cNvSpPr>
          <p:nvPr>
            <p:ph idx="1"/>
          </p:nvPr>
        </p:nvSpPr>
        <p:spPr/>
        <p:txBody>
          <a:bodyPr>
            <a:normAutofit/>
          </a:bodyPr>
          <a:lstStyle/>
          <a:p>
            <a:r>
              <a:rPr lang="fr-FR" sz="4400" b="1" dirty="0"/>
              <a:t>Disneyland ou officiellement appeler Disney Park est un parc situer a Anaheim en Californie c’est le seul parc visiter et conçue par Walt Disney et a été aussi inaugurer le 17 juillet 1955 il fut construit un peu plus d’un ans.</a:t>
            </a:r>
          </a:p>
        </p:txBody>
      </p:sp>
    </p:spTree>
    <p:extLst>
      <p:ext uri="{BB962C8B-B14F-4D97-AF65-F5344CB8AC3E}">
        <p14:creationId xmlns:p14="http://schemas.microsoft.com/office/powerpoint/2010/main" val="425439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038311-23FF-4CC3-A020-DB0A43D0035A}"/>
              </a:ext>
            </a:extLst>
          </p:cNvPr>
          <p:cNvSpPr>
            <a:spLocks noGrp="1"/>
          </p:cNvSpPr>
          <p:nvPr>
            <p:ph type="title"/>
          </p:nvPr>
        </p:nvSpPr>
        <p:spPr>
          <a:solidFill>
            <a:schemeClr val="accent3">
              <a:lumMod val="20000"/>
              <a:lumOff val="80000"/>
            </a:schemeClr>
          </a:solidFill>
          <a:effectLst>
            <a:glow rad="63500">
              <a:schemeClr val="accent3">
                <a:satMod val="175000"/>
                <a:alpha val="40000"/>
              </a:schemeClr>
            </a:glow>
            <a:softEdge rad="63500"/>
          </a:effectLst>
        </p:spPr>
        <p:txBody>
          <a:bodyPr/>
          <a:lstStyle/>
          <a:p>
            <a:r>
              <a:rPr lang="fr-FR" b="1" dirty="0"/>
              <a:t>Le château de cendrillon </a:t>
            </a:r>
          </a:p>
        </p:txBody>
      </p:sp>
      <p:sp>
        <p:nvSpPr>
          <p:cNvPr id="3" name="Espace réservé du contenu 2">
            <a:extLst>
              <a:ext uri="{FF2B5EF4-FFF2-40B4-BE49-F238E27FC236}">
                <a16:creationId xmlns:a16="http://schemas.microsoft.com/office/drawing/2014/main" id="{5B8ED952-B63C-4F16-9990-0894998EBB43}"/>
              </a:ext>
            </a:extLst>
          </p:cNvPr>
          <p:cNvSpPr>
            <a:spLocks noGrp="1"/>
          </p:cNvSpPr>
          <p:nvPr>
            <p:ph idx="1"/>
          </p:nvPr>
        </p:nvSpPr>
        <p:spPr/>
        <p:txBody>
          <a:bodyPr/>
          <a:lstStyle/>
          <a:p>
            <a:r>
              <a:rPr lang="fr-FR" dirty="0"/>
              <a:t>A l’autre bout de notre petite main Streets se trouve une statue de Walt Disney tenant la main de mickey et juste derrière eux se trouve le grand  château de cendrillon l’emblème du parc d’une hauteur de plus de 18 étage que l'on peut visiter cet immense bâtiment de couleur bleu et grise le première étage de ce magnifique château contiens un restaurent mais certain visiteur vienne pour contempler les magnifique mosaïque dorée il y a aussi des animation comme des feux d’artifice ou même des parade*</a:t>
            </a:r>
          </a:p>
        </p:txBody>
      </p:sp>
    </p:spTree>
    <p:extLst>
      <p:ext uri="{BB962C8B-B14F-4D97-AF65-F5344CB8AC3E}">
        <p14:creationId xmlns:p14="http://schemas.microsoft.com/office/powerpoint/2010/main" val="390684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DFE206AB-C31A-4723-8D17-C9055824E39A}"/>
              </a:ext>
            </a:extLst>
          </p:cNvPr>
          <p:cNvSpPr>
            <a:spLocks noGrp="1"/>
          </p:cNvSpPr>
          <p:nvPr>
            <p:ph type="title"/>
          </p:nvPr>
        </p:nvSpPr>
        <p:spPr>
          <a:solidFill>
            <a:schemeClr val="accent3">
              <a:lumMod val="20000"/>
              <a:lumOff val="80000"/>
            </a:schemeClr>
          </a:solidFill>
          <a:effectLst>
            <a:reflection blurRad="6350" stA="50000" endA="300" endPos="90000" dir="5400000" sy="-100000" algn="bl" rotWithShape="0"/>
          </a:effectLst>
        </p:spPr>
        <p:txBody>
          <a:bodyPr/>
          <a:lstStyle/>
          <a:p>
            <a:r>
              <a:rPr lang="fr-FR" b="1" dirty="0"/>
              <a:t>AVANT SA </a:t>
            </a:r>
          </a:p>
        </p:txBody>
      </p:sp>
      <p:sp>
        <p:nvSpPr>
          <p:cNvPr id="8" name="Espace réservé du contenu 7">
            <a:extLst>
              <a:ext uri="{FF2B5EF4-FFF2-40B4-BE49-F238E27FC236}">
                <a16:creationId xmlns:a16="http://schemas.microsoft.com/office/drawing/2014/main" id="{CEA4171E-3EFA-468B-937D-1770EDC7CCDA}"/>
              </a:ext>
            </a:extLst>
          </p:cNvPr>
          <p:cNvSpPr>
            <a:spLocks noGrp="1"/>
          </p:cNvSpPr>
          <p:nvPr>
            <p:ph idx="1"/>
          </p:nvPr>
        </p:nvSpPr>
        <p:spPr>
          <a:xfrm>
            <a:off x="916577" y="2792277"/>
            <a:ext cx="10515600" cy="4351338"/>
          </a:xfrm>
        </p:spPr>
        <p:txBody>
          <a:bodyPr>
            <a:normAutofit/>
          </a:bodyPr>
          <a:lstStyle/>
          <a:p>
            <a:r>
              <a:rPr lang="fr-FR" sz="6000" dirty="0"/>
              <a:t>Dunja va vous expliquer qui est vraiment le studio et la société Disney </a:t>
            </a:r>
          </a:p>
        </p:txBody>
      </p:sp>
    </p:spTree>
    <p:extLst>
      <p:ext uri="{BB962C8B-B14F-4D97-AF65-F5344CB8AC3E}">
        <p14:creationId xmlns:p14="http://schemas.microsoft.com/office/powerpoint/2010/main" val="1257097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A5FD5B-CF30-4CCA-BB09-7152E1541962}"/>
              </a:ext>
            </a:extLst>
          </p:cNvPr>
          <p:cNvSpPr>
            <a:spLocks noGrp="1"/>
          </p:cNvSpPr>
          <p:nvPr>
            <p:ph type="title"/>
          </p:nvPr>
        </p:nvSpPr>
        <p:spPr>
          <a:solidFill>
            <a:schemeClr val="accent3">
              <a:lumMod val="20000"/>
              <a:lumOff val="80000"/>
            </a:schemeClr>
          </a:solidFill>
          <a:effectLst>
            <a:glow rad="228600">
              <a:schemeClr val="accent3">
                <a:satMod val="175000"/>
                <a:alpha val="40000"/>
              </a:schemeClr>
            </a:glow>
            <a:softEdge rad="31750"/>
          </a:effectLst>
        </p:spPr>
        <p:txBody>
          <a:bodyPr>
            <a:normAutofit/>
          </a:bodyPr>
          <a:lstStyle/>
          <a:p>
            <a:r>
              <a:rPr lang="fr-FR" sz="6600" b="1" dirty="0"/>
              <a:t>Petite vidéo avant le quiz </a:t>
            </a:r>
          </a:p>
        </p:txBody>
      </p:sp>
      <p:sp>
        <p:nvSpPr>
          <p:cNvPr id="3" name="Espace réservé du contenu 2">
            <a:extLst>
              <a:ext uri="{FF2B5EF4-FFF2-40B4-BE49-F238E27FC236}">
                <a16:creationId xmlns:a16="http://schemas.microsoft.com/office/drawing/2014/main" id="{18DEF588-AB62-4EEA-8B05-5A083EB4F026}"/>
              </a:ext>
            </a:extLst>
          </p:cNvPr>
          <p:cNvSpPr>
            <a:spLocks noGrp="1"/>
          </p:cNvSpPr>
          <p:nvPr>
            <p:ph idx="1"/>
          </p:nvPr>
        </p:nvSpPr>
        <p:spPr>
          <a:xfrm>
            <a:off x="838200" y="3300549"/>
            <a:ext cx="10515600" cy="2876414"/>
          </a:xfrm>
        </p:spPr>
        <p:txBody>
          <a:bodyPr/>
          <a:lstStyle/>
          <a:p>
            <a:r>
              <a:rPr lang="fr-FR" dirty="0"/>
              <a:t>https://www.youtube.com/channel/UCuaFvcY4MhZY3U43mMt1dYQ</a:t>
            </a:r>
          </a:p>
        </p:txBody>
      </p:sp>
    </p:spTree>
    <p:extLst>
      <p:ext uri="{BB962C8B-B14F-4D97-AF65-F5344CB8AC3E}">
        <p14:creationId xmlns:p14="http://schemas.microsoft.com/office/powerpoint/2010/main" val="31064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561F0C-EDEA-49EA-A5A6-0AED5B44E8B4}"/>
              </a:ext>
            </a:extLst>
          </p:cNvPr>
          <p:cNvSpPr>
            <a:spLocks noGrp="1"/>
          </p:cNvSpPr>
          <p:nvPr>
            <p:ph type="title"/>
          </p:nvPr>
        </p:nvSpPr>
        <p:spPr>
          <a:solidFill>
            <a:schemeClr val="accent3">
              <a:lumMod val="20000"/>
              <a:lumOff val="80000"/>
            </a:schemeClr>
          </a:solidFill>
          <a:effectLst>
            <a:softEdge rad="63500"/>
          </a:effectLst>
        </p:spPr>
        <p:txBody>
          <a:bodyPr>
            <a:normAutofit/>
          </a:bodyPr>
          <a:lstStyle/>
          <a:p>
            <a:r>
              <a:rPr lang="fr-FR" sz="7200" b="1" dirty="0"/>
              <a:t>                     quiz</a:t>
            </a:r>
          </a:p>
        </p:txBody>
      </p:sp>
      <p:sp>
        <p:nvSpPr>
          <p:cNvPr id="3" name="Espace réservé du contenu 2">
            <a:extLst>
              <a:ext uri="{FF2B5EF4-FFF2-40B4-BE49-F238E27FC236}">
                <a16:creationId xmlns:a16="http://schemas.microsoft.com/office/drawing/2014/main" id="{1704A89C-00F1-412E-AAFF-A3179FA69A4D}"/>
              </a:ext>
            </a:extLst>
          </p:cNvPr>
          <p:cNvSpPr>
            <a:spLocks noGrp="1"/>
          </p:cNvSpPr>
          <p:nvPr>
            <p:ph idx="1"/>
          </p:nvPr>
        </p:nvSpPr>
        <p:spPr/>
        <p:txBody>
          <a:bodyPr/>
          <a:lstStyle/>
          <a:p>
            <a:r>
              <a:rPr lang="fr-FR" dirty="0"/>
              <a:t>Quel âge a le parc Disney en Californie ? </a:t>
            </a:r>
          </a:p>
          <a:p>
            <a:r>
              <a:rPr lang="fr-FR" dirty="0"/>
              <a:t>Ya t’il plusieurs parc Disney au USA</a:t>
            </a:r>
          </a:p>
          <a:p>
            <a:r>
              <a:rPr lang="fr-FR" dirty="0"/>
              <a:t>Ou se trouve Disney (ville)?</a:t>
            </a:r>
          </a:p>
          <a:p>
            <a:r>
              <a:rPr lang="fr-FR" dirty="0"/>
              <a:t>Comment s’ appelle le château ?</a:t>
            </a:r>
          </a:p>
          <a:p>
            <a:r>
              <a:rPr lang="fr-FR" dirty="0"/>
              <a:t>Comment s’appelle les personnage représentant Disney ? </a:t>
            </a:r>
          </a:p>
          <a:p>
            <a:pPr marL="0" indent="0">
              <a:buNone/>
            </a:pPr>
            <a:r>
              <a:rPr lang="fr-FR" dirty="0"/>
              <a:t>Reponse 1 mickey et mini  ou Donald et Walt Disney </a:t>
            </a:r>
          </a:p>
        </p:txBody>
      </p:sp>
      <p:sp>
        <p:nvSpPr>
          <p:cNvPr id="4" name="Flèche : bas 3">
            <a:extLst>
              <a:ext uri="{FF2B5EF4-FFF2-40B4-BE49-F238E27FC236}">
                <a16:creationId xmlns:a16="http://schemas.microsoft.com/office/drawing/2014/main" id="{1912E9A1-0E1D-4C0F-A324-412A24D7D770}"/>
              </a:ext>
            </a:extLst>
          </p:cNvPr>
          <p:cNvSpPr/>
          <p:nvPr/>
        </p:nvSpPr>
        <p:spPr>
          <a:xfrm>
            <a:off x="9344297" y="3988526"/>
            <a:ext cx="484632" cy="740228"/>
          </a:xfrm>
          <a:prstGeom prst="downArrow">
            <a:avLst/>
          </a:prstGeom>
          <a:solidFill>
            <a:schemeClr val="accent3"/>
          </a:solidFill>
          <a:ln>
            <a:solidFill>
              <a:schemeClr val="tx1">
                <a:lumMod val="50000"/>
                <a:lumOff val="50000"/>
              </a:schemeClr>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441533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497</Words>
  <Application>Microsoft Office PowerPoint</Application>
  <PresentationFormat>Grand écran</PresentationFormat>
  <Paragraphs>35</Paragraphs>
  <Slides>10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Calibri Light</vt:lpstr>
      <vt:lpstr>Thème Office</vt:lpstr>
      <vt:lpstr>Les parcs Disney au USA</vt:lpstr>
      <vt:lpstr>sommaire</vt:lpstr>
      <vt:lpstr>Walt Disney world</vt:lpstr>
      <vt:lpstr>                 rue principal (main Streets)</vt:lpstr>
      <vt:lpstr>Histoire du parc </vt:lpstr>
      <vt:lpstr>Le château de cendrillon </vt:lpstr>
      <vt:lpstr>AVANT SA </vt:lpstr>
      <vt:lpstr>Petite vidéo avant le quiz </vt:lpstr>
      <vt:lpstr>                     quiz</vt:lpstr>
      <vt:lpstr>          Merci de votre écoute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parcs Disney au USA</dc:title>
  <dc:creator>media</dc:creator>
  <cp:lastModifiedBy>media</cp:lastModifiedBy>
  <cp:revision>14</cp:revision>
  <dcterms:created xsi:type="dcterms:W3CDTF">2023-05-24T11:41:16Z</dcterms:created>
  <dcterms:modified xsi:type="dcterms:W3CDTF">2023-05-24T15:21:29Z</dcterms:modified>
</cp:coreProperties>
</file>