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7" r:id="rId1"/>
  </p:sldMasterIdLst>
  <p:notesMasterIdLst>
    <p:notesMasterId r:id="rId19"/>
  </p:notesMasterIdLst>
  <p:sldIdLst>
    <p:sldId id="263" r:id="rId2"/>
    <p:sldId id="269" r:id="rId3"/>
    <p:sldId id="264" r:id="rId4"/>
    <p:sldId id="268" r:id="rId5"/>
    <p:sldId id="274" r:id="rId6"/>
    <p:sldId id="271" r:id="rId7"/>
    <p:sldId id="270" r:id="rId8"/>
    <p:sldId id="266" r:id="rId9"/>
    <p:sldId id="259" r:id="rId10"/>
    <p:sldId id="260" r:id="rId11"/>
    <p:sldId id="261" r:id="rId12"/>
    <p:sldId id="262" r:id="rId13"/>
    <p:sldId id="267" r:id="rId14"/>
    <p:sldId id="265" r:id="rId15"/>
    <p:sldId id="272" r:id="rId16"/>
    <p:sldId id="273" r:id="rId17"/>
    <p:sldId id="275" r:id="rId18"/>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BE600"/>
    <a:srgbClr val="466F4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025" autoAdjust="0"/>
    <p:restoredTop sz="96195" autoAdjust="0"/>
  </p:normalViewPr>
  <p:slideViewPr>
    <p:cSldViewPr snapToGrid="0">
      <p:cViewPr varScale="1">
        <p:scale>
          <a:sx n="67" d="100"/>
          <a:sy n="67" d="100"/>
        </p:scale>
        <p:origin x="738"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dirty="0"/>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E05172B-E226-4BB4-81E7-66775DA32C13}" type="datetimeFigureOut">
              <a:rPr lang="fr-FR" smtClean="0"/>
              <a:t>10/05/2025</a:t>
            </a:fld>
            <a:endParaRPr lang="fr-FR" dirty="0"/>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dirty="0"/>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dirty="0"/>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E81FAE3-AE42-4AF0-88D9-81006DC331A7}" type="slidenum">
              <a:rPr lang="fr-FR" smtClean="0"/>
              <a:t>‹N°›</a:t>
            </a:fld>
            <a:endParaRPr lang="fr-FR" dirty="0"/>
          </a:p>
        </p:txBody>
      </p:sp>
    </p:spTree>
    <p:extLst>
      <p:ext uri="{BB962C8B-B14F-4D97-AF65-F5344CB8AC3E}">
        <p14:creationId xmlns:p14="http://schemas.microsoft.com/office/powerpoint/2010/main" val="23377627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BE81FAE3-AE42-4AF0-88D9-81006DC331A7}" type="slidenum">
              <a:rPr lang="fr-FR" smtClean="0"/>
              <a:t>10</a:t>
            </a:fld>
            <a:endParaRPr lang="fr-FR" dirty="0"/>
          </a:p>
        </p:txBody>
      </p:sp>
    </p:spTree>
    <p:extLst>
      <p:ext uri="{BB962C8B-B14F-4D97-AF65-F5344CB8AC3E}">
        <p14:creationId xmlns:p14="http://schemas.microsoft.com/office/powerpoint/2010/main" val="262230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BE81FAE3-AE42-4AF0-88D9-81006DC331A7}" type="slidenum">
              <a:rPr lang="fr-FR" smtClean="0"/>
              <a:t>16</a:t>
            </a:fld>
            <a:endParaRPr lang="fr-FR" dirty="0"/>
          </a:p>
        </p:txBody>
      </p:sp>
    </p:spTree>
    <p:extLst>
      <p:ext uri="{BB962C8B-B14F-4D97-AF65-F5344CB8AC3E}">
        <p14:creationId xmlns:p14="http://schemas.microsoft.com/office/powerpoint/2010/main" val="25564528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E018B56-7A69-4EAB-9031-BCDD907E9F20}"/>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66396485-C751-40EA-AEB0-2385F442DD1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C6DF1FA1-DC90-4018-B7CF-4722EB19E49C}"/>
              </a:ext>
            </a:extLst>
          </p:cNvPr>
          <p:cNvSpPr>
            <a:spLocks noGrp="1"/>
          </p:cNvSpPr>
          <p:nvPr>
            <p:ph type="dt" sz="half" idx="10"/>
          </p:nvPr>
        </p:nvSpPr>
        <p:spPr/>
        <p:txBody>
          <a:bodyPr/>
          <a:lstStyle/>
          <a:p>
            <a:fld id="{D236020A-388D-47C9-9D52-CD5FB926F38D}" type="datetimeFigureOut">
              <a:rPr lang="fr-FR" smtClean="0"/>
              <a:t>10/05/2025</a:t>
            </a:fld>
            <a:endParaRPr lang="fr-FR" dirty="0"/>
          </a:p>
        </p:txBody>
      </p:sp>
      <p:sp>
        <p:nvSpPr>
          <p:cNvPr id="5" name="Espace réservé du pied de page 4">
            <a:extLst>
              <a:ext uri="{FF2B5EF4-FFF2-40B4-BE49-F238E27FC236}">
                <a16:creationId xmlns:a16="http://schemas.microsoft.com/office/drawing/2014/main" id="{7059C240-396C-41C9-82A7-31D836FC8F91}"/>
              </a:ext>
            </a:extLst>
          </p:cNvPr>
          <p:cNvSpPr>
            <a:spLocks noGrp="1"/>
          </p:cNvSpPr>
          <p:nvPr>
            <p:ph type="ftr" sz="quarter" idx="11"/>
          </p:nvPr>
        </p:nvSpPr>
        <p:spPr/>
        <p:txBody>
          <a:bodyPr/>
          <a:lstStyle/>
          <a:p>
            <a:endParaRPr lang="fr-FR" dirty="0"/>
          </a:p>
        </p:txBody>
      </p:sp>
      <p:sp>
        <p:nvSpPr>
          <p:cNvPr id="6" name="Espace réservé du numéro de diapositive 5">
            <a:extLst>
              <a:ext uri="{FF2B5EF4-FFF2-40B4-BE49-F238E27FC236}">
                <a16:creationId xmlns:a16="http://schemas.microsoft.com/office/drawing/2014/main" id="{588B09E3-95B3-4129-A238-BAF1D7F9CB2D}"/>
              </a:ext>
            </a:extLst>
          </p:cNvPr>
          <p:cNvSpPr>
            <a:spLocks noGrp="1"/>
          </p:cNvSpPr>
          <p:nvPr>
            <p:ph type="sldNum" sz="quarter" idx="12"/>
          </p:nvPr>
        </p:nvSpPr>
        <p:spPr/>
        <p:txBody>
          <a:bodyPr/>
          <a:lstStyle/>
          <a:p>
            <a:fld id="{8FAC45A8-58E3-4F27-ADD1-6F48856E51DA}" type="slidenum">
              <a:rPr lang="fr-FR" smtClean="0"/>
              <a:t>‹N°›</a:t>
            </a:fld>
            <a:endParaRPr lang="fr-FR" dirty="0"/>
          </a:p>
        </p:txBody>
      </p:sp>
    </p:spTree>
    <p:extLst>
      <p:ext uri="{BB962C8B-B14F-4D97-AF65-F5344CB8AC3E}">
        <p14:creationId xmlns:p14="http://schemas.microsoft.com/office/powerpoint/2010/main" val="23339520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143F5A9-A6D2-4DB1-ACB3-9D23D1F4E65F}"/>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559C0538-B678-4057-9DE3-D3658C03DEB8}"/>
              </a:ext>
            </a:extLst>
          </p:cNvPr>
          <p:cNvSpPr>
            <a:spLocks noGrp="1"/>
          </p:cNvSpPr>
          <p:nvPr>
            <p:ph type="body" orient="vert" idx="1"/>
          </p:nvPr>
        </p:nvSpPr>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66128FFF-BE21-4D4F-8878-AD3688CD86C1}"/>
              </a:ext>
            </a:extLst>
          </p:cNvPr>
          <p:cNvSpPr>
            <a:spLocks noGrp="1"/>
          </p:cNvSpPr>
          <p:nvPr>
            <p:ph type="dt" sz="half" idx="10"/>
          </p:nvPr>
        </p:nvSpPr>
        <p:spPr/>
        <p:txBody>
          <a:bodyPr/>
          <a:lstStyle/>
          <a:p>
            <a:fld id="{D236020A-388D-47C9-9D52-CD5FB926F38D}" type="datetimeFigureOut">
              <a:rPr lang="fr-FR" smtClean="0"/>
              <a:t>10/05/2025</a:t>
            </a:fld>
            <a:endParaRPr lang="fr-FR" dirty="0"/>
          </a:p>
        </p:txBody>
      </p:sp>
      <p:sp>
        <p:nvSpPr>
          <p:cNvPr id="5" name="Espace réservé du pied de page 4">
            <a:extLst>
              <a:ext uri="{FF2B5EF4-FFF2-40B4-BE49-F238E27FC236}">
                <a16:creationId xmlns:a16="http://schemas.microsoft.com/office/drawing/2014/main" id="{655AF214-E806-4EFD-81A3-557DF252C081}"/>
              </a:ext>
            </a:extLst>
          </p:cNvPr>
          <p:cNvSpPr>
            <a:spLocks noGrp="1"/>
          </p:cNvSpPr>
          <p:nvPr>
            <p:ph type="ftr" sz="quarter" idx="11"/>
          </p:nvPr>
        </p:nvSpPr>
        <p:spPr/>
        <p:txBody>
          <a:bodyPr/>
          <a:lstStyle/>
          <a:p>
            <a:endParaRPr lang="fr-FR" dirty="0"/>
          </a:p>
        </p:txBody>
      </p:sp>
      <p:sp>
        <p:nvSpPr>
          <p:cNvPr id="6" name="Espace réservé du numéro de diapositive 5">
            <a:extLst>
              <a:ext uri="{FF2B5EF4-FFF2-40B4-BE49-F238E27FC236}">
                <a16:creationId xmlns:a16="http://schemas.microsoft.com/office/drawing/2014/main" id="{F0BC6E90-64ED-4E92-83C2-06A8D56C9264}"/>
              </a:ext>
            </a:extLst>
          </p:cNvPr>
          <p:cNvSpPr>
            <a:spLocks noGrp="1"/>
          </p:cNvSpPr>
          <p:nvPr>
            <p:ph type="sldNum" sz="quarter" idx="12"/>
          </p:nvPr>
        </p:nvSpPr>
        <p:spPr/>
        <p:txBody>
          <a:bodyPr/>
          <a:lstStyle/>
          <a:p>
            <a:fld id="{8FAC45A8-58E3-4F27-ADD1-6F48856E51DA}" type="slidenum">
              <a:rPr lang="fr-FR" smtClean="0"/>
              <a:t>‹N°›</a:t>
            </a:fld>
            <a:endParaRPr lang="fr-FR" dirty="0"/>
          </a:p>
        </p:txBody>
      </p:sp>
    </p:spTree>
    <p:extLst>
      <p:ext uri="{BB962C8B-B14F-4D97-AF65-F5344CB8AC3E}">
        <p14:creationId xmlns:p14="http://schemas.microsoft.com/office/powerpoint/2010/main" val="6478403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7FB2F538-EEC4-4869-B50B-303697BB27F2}"/>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5E296141-A114-4BF5-9162-3CE13C74687F}"/>
              </a:ext>
            </a:extLst>
          </p:cNvPr>
          <p:cNvSpPr>
            <a:spLocks noGrp="1"/>
          </p:cNvSpPr>
          <p:nvPr>
            <p:ph type="body" orient="vert" idx="1"/>
          </p:nvPr>
        </p:nvSpPr>
        <p:spPr>
          <a:xfrm>
            <a:off x="838200" y="365125"/>
            <a:ext cx="7734300" cy="5811838"/>
          </a:xfrm>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5C57F5FF-4790-4E10-A103-9E5A1D64E497}"/>
              </a:ext>
            </a:extLst>
          </p:cNvPr>
          <p:cNvSpPr>
            <a:spLocks noGrp="1"/>
          </p:cNvSpPr>
          <p:nvPr>
            <p:ph type="dt" sz="half" idx="10"/>
          </p:nvPr>
        </p:nvSpPr>
        <p:spPr/>
        <p:txBody>
          <a:bodyPr/>
          <a:lstStyle/>
          <a:p>
            <a:fld id="{D236020A-388D-47C9-9D52-CD5FB926F38D}" type="datetimeFigureOut">
              <a:rPr lang="fr-FR" smtClean="0"/>
              <a:t>10/05/2025</a:t>
            </a:fld>
            <a:endParaRPr lang="fr-FR" dirty="0"/>
          </a:p>
        </p:txBody>
      </p:sp>
      <p:sp>
        <p:nvSpPr>
          <p:cNvPr id="5" name="Espace réservé du pied de page 4">
            <a:extLst>
              <a:ext uri="{FF2B5EF4-FFF2-40B4-BE49-F238E27FC236}">
                <a16:creationId xmlns:a16="http://schemas.microsoft.com/office/drawing/2014/main" id="{0D9EC4A7-AE8A-4384-AA24-484C73A7D463}"/>
              </a:ext>
            </a:extLst>
          </p:cNvPr>
          <p:cNvSpPr>
            <a:spLocks noGrp="1"/>
          </p:cNvSpPr>
          <p:nvPr>
            <p:ph type="ftr" sz="quarter" idx="11"/>
          </p:nvPr>
        </p:nvSpPr>
        <p:spPr/>
        <p:txBody>
          <a:bodyPr/>
          <a:lstStyle/>
          <a:p>
            <a:endParaRPr lang="fr-FR" dirty="0"/>
          </a:p>
        </p:txBody>
      </p:sp>
      <p:sp>
        <p:nvSpPr>
          <p:cNvPr id="6" name="Espace réservé du numéro de diapositive 5">
            <a:extLst>
              <a:ext uri="{FF2B5EF4-FFF2-40B4-BE49-F238E27FC236}">
                <a16:creationId xmlns:a16="http://schemas.microsoft.com/office/drawing/2014/main" id="{05B36974-1BF7-486A-80D5-927E2F97525B}"/>
              </a:ext>
            </a:extLst>
          </p:cNvPr>
          <p:cNvSpPr>
            <a:spLocks noGrp="1"/>
          </p:cNvSpPr>
          <p:nvPr>
            <p:ph type="sldNum" sz="quarter" idx="12"/>
          </p:nvPr>
        </p:nvSpPr>
        <p:spPr/>
        <p:txBody>
          <a:bodyPr/>
          <a:lstStyle/>
          <a:p>
            <a:fld id="{8FAC45A8-58E3-4F27-ADD1-6F48856E51DA}" type="slidenum">
              <a:rPr lang="fr-FR" smtClean="0"/>
              <a:t>‹N°›</a:t>
            </a:fld>
            <a:endParaRPr lang="fr-FR" dirty="0"/>
          </a:p>
        </p:txBody>
      </p:sp>
    </p:spTree>
    <p:extLst>
      <p:ext uri="{BB962C8B-B14F-4D97-AF65-F5344CB8AC3E}">
        <p14:creationId xmlns:p14="http://schemas.microsoft.com/office/powerpoint/2010/main" val="38483373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974AFCB-0F06-406E-AEBD-566F9671F784}"/>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F3F00263-5BA2-45AF-A0D6-BAAC01F75E58}"/>
              </a:ext>
            </a:extLst>
          </p:cNvPr>
          <p:cNvSpPr>
            <a:spLocks noGrp="1"/>
          </p:cNvSpPr>
          <p:nvPr>
            <p:ph idx="1"/>
          </p:nvPr>
        </p:nvSpPr>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27A678E5-FCF0-40C8-9A61-FFB824C8A784}"/>
              </a:ext>
            </a:extLst>
          </p:cNvPr>
          <p:cNvSpPr>
            <a:spLocks noGrp="1"/>
          </p:cNvSpPr>
          <p:nvPr>
            <p:ph type="dt" sz="half" idx="10"/>
          </p:nvPr>
        </p:nvSpPr>
        <p:spPr/>
        <p:txBody>
          <a:bodyPr/>
          <a:lstStyle/>
          <a:p>
            <a:fld id="{D236020A-388D-47C9-9D52-CD5FB926F38D}" type="datetimeFigureOut">
              <a:rPr lang="fr-FR" smtClean="0"/>
              <a:t>10/05/2025</a:t>
            </a:fld>
            <a:endParaRPr lang="fr-FR" dirty="0"/>
          </a:p>
        </p:txBody>
      </p:sp>
      <p:sp>
        <p:nvSpPr>
          <p:cNvPr id="5" name="Espace réservé du pied de page 4">
            <a:extLst>
              <a:ext uri="{FF2B5EF4-FFF2-40B4-BE49-F238E27FC236}">
                <a16:creationId xmlns:a16="http://schemas.microsoft.com/office/drawing/2014/main" id="{3753DE02-5ABF-423C-BEFE-FCE0F68CF0CA}"/>
              </a:ext>
            </a:extLst>
          </p:cNvPr>
          <p:cNvSpPr>
            <a:spLocks noGrp="1"/>
          </p:cNvSpPr>
          <p:nvPr>
            <p:ph type="ftr" sz="quarter" idx="11"/>
          </p:nvPr>
        </p:nvSpPr>
        <p:spPr/>
        <p:txBody>
          <a:bodyPr/>
          <a:lstStyle/>
          <a:p>
            <a:endParaRPr lang="fr-FR" dirty="0"/>
          </a:p>
        </p:txBody>
      </p:sp>
      <p:sp>
        <p:nvSpPr>
          <p:cNvPr id="6" name="Espace réservé du numéro de diapositive 5">
            <a:extLst>
              <a:ext uri="{FF2B5EF4-FFF2-40B4-BE49-F238E27FC236}">
                <a16:creationId xmlns:a16="http://schemas.microsoft.com/office/drawing/2014/main" id="{277989FA-3FBF-459C-B54F-4F517AD426F1}"/>
              </a:ext>
            </a:extLst>
          </p:cNvPr>
          <p:cNvSpPr>
            <a:spLocks noGrp="1"/>
          </p:cNvSpPr>
          <p:nvPr>
            <p:ph type="sldNum" sz="quarter" idx="12"/>
          </p:nvPr>
        </p:nvSpPr>
        <p:spPr/>
        <p:txBody>
          <a:bodyPr/>
          <a:lstStyle/>
          <a:p>
            <a:fld id="{8FAC45A8-58E3-4F27-ADD1-6F48856E51DA}" type="slidenum">
              <a:rPr lang="fr-FR" smtClean="0"/>
              <a:t>‹N°›</a:t>
            </a:fld>
            <a:endParaRPr lang="fr-FR" dirty="0"/>
          </a:p>
        </p:txBody>
      </p:sp>
    </p:spTree>
    <p:extLst>
      <p:ext uri="{BB962C8B-B14F-4D97-AF65-F5344CB8AC3E}">
        <p14:creationId xmlns:p14="http://schemas.microsoft.com/office/powerpoint/2010/main" val="40875658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594164A-4A64-4840-8A80-E68396E3F163}"/>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03B74771-5E04-4201-AF81-D6FB8ED3561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Modifier les styles du texte du masque</a:t>
            </a:r>
          </a:p>
        </p:txBody>
      </p:sp>
      <p:sp>
        <p:nvSpPr>
          <p:cNvPr id="4" name="Espace réservé de la date 3">
            <a:extLst>
              <a:ext uri="{FF2B5EF4-FFF2-40B4-BE49-F238E27FC236}">
                <a16:creationId xmlns:a16="http://schemas.microsoft.com/office/drawing/2014/main" id="{928023DB-1C18-4ABB-990B-0E0C47C2F091}"/>
              </a:ext>
            </a:extLst>
          </p:cNvPr>
          <p:cNvSpPr>
            <a:spLocks noGrp="1"/>
          </p:cNvSpPr>
          <p:nvPr>
            <p:ph type="dt" sz="half" idx="10"/>
          </p:nvPr>
        </p:nvSpPr>
        <p:spPr/>
        <p:txBody>
          <a:bodyPr/>
          <a:lstStyle/>
          <a:p>
            <a:fld id="{D236020A-388D-47C9-9D52-CD5FB926F38D}" type="datetimeFigureOut">
              <a:rPr lang="fr-FR" smtClean="0"/>
              <a:t>10/05/2025</a:t>
            </a:fld>
            <a:endParaRPr lang="fr-FR" dirty="0"/>
          </a:p>
        </p:txBody>
      </p:sp>
      <p:sp>
        <p:nvSpPr>
          <p:cNvPr id="5" name="Espace réservé du pied de page 4">
            <a:extLst>
              <a:ext uri="{FF2B5EF4-FFF2-40B4-BE49-F238E27FC236}">
                <a16:creationId xmlns:a16="http://schemas.microsoft.com/office/drawing/2014/main" id="{6A43E878-7995-43F8-BDAF-67C74D336C3D}"/>
              </a:ext>
            </a:extLst>
          </p:cNvPr>
          <p:cNvSpPr>
            <a:spLocks noGrp="1"/>
          </p:cNvSpPr>
          <p:nvPr>
            <p:ph type="ftr" sz="quarter" idx="11"/>
          </p:nvPr>
        </p:nvSpPr>
        <p:spPr/>
        <p:txBody>
          <a:bodyPr/>
          <a:lstStyle/>
          <a:p>
            <a:endParaRPr lang="fr-FR" dirty="0"/>
          </a:p>
        </p:txBody>
      </p:sp>
      <p:sp>
        <p:nvSpPr>
          <p:cNvPr id="6" name="Espace réservé du numéro de diapositive 5">
            <a:extLst>
              <a:ext uri="{FF2B5EF4-FFF2-40B4-BE49-F238E27FC236}">
                <a16:creationId xmlns:a16="http://schemas.microsoft.com/office/drawing/2014/main" id="{DA0A26DF-9727-4B8B-98BA-AA3FFA328A41}"/>
              </a:ext>
            </a:extLst>
          </p:cNvPr>
          <p:cNvSpPr>
            <a:spLocks noGrp="1"/>
          </p:cNvSpPr>
          <p:nvPr>
            <p:ph type="sldNum" sz="quarter" idx="12"/>
          </p:nvPr>
        </p:nvSpPr>
        <p:spPr/>
        <p:txBody>
          <a:bodyPr/>
          <a:lstStyle/>
          <a:p>
            <a:fld id="{8FAC45A8-58E3-4F27-ADD1-6F48856E51DA}" type="slidenum">
              <a:rPr lang="fr-FR" smtClean="0"/>
              <a:t>‹N°›</a:t>
            </a:fld>
            <a:endParaRPr lang="fr-FR" dirty="0"/>
          </a:p>
        </p:txBody>
      </p:sp>
    </p:spTree>
    <p:extLst>
      <p:ext uri="{BB962C8B-B14F-4D97-AF65-F5344CB8AC3E}">
        <p14:creationId xmlns:p14="http://schemas.microsoft.com/office/powerpoint/2010/main" val="5532508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92BA80F-201E-44F4-9A3C-2D648854107B}"/>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DA2BB932-14BD-4E40-BE9F-35AC733404BA}"/>
              </a:ext>
            </a:extLst>
          </p:cNvPr>
          <p:cNvSpPr>
            <a:spLocks noGrp="1"/>
          </p:cNvSpPr>
          <p:nvPr>
            <p:ph sz="half" idx="1"/>
          </p:nvPr>
        </p:nvSpPr>
        <p:spPr>
          <a:xfrm>
            <a:off x="838200" y="1825625"/>
            <a:ext cx="51816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0477055A-4A8F-4E89-8D47-315030818660}"/>
              </a:ext>
            </a:extLst>
          </p:cNvPr>
          <p:cNvSpPr>
            <a:spLocks noGrp="1"/>
          </p:cNvSpPr>
          <p:nvPr>
            <p:ph sz="half" idx="2"/>
          </p:nvPr>
        </p:nvSpPr>
        <p:spPr>
          <a:xfrm>
            <a:off x="6172200" y="1825625"/>
            <a:ext cx="51816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B71672EF-BA28-4FFA-B0EE-FA5D9DE172D9}"/>
              </a:ext>
            </a:extLst>
          </p:cNvPr>
          <p:cNvSpPr>
            <a:spLocks noGrp="1"/>
          </p:cNvSpPr>
          <p:nvPr>
            <p:ph type="dt" sz="half" idx="10"/>
          </p:nvPr>
        </p:nvSpPr>
        <p:spPr/>
        <p:txBody>
          <a:bodyPr/>
          <a:lstStyle/>
          <a:p>
            <a:fld id="{D236020A-388D-47C9-9D52-CD5FB926F38D}" type="datetimeFigureOut">
              <a:rPr lang="fr-FR" smtClean="0"/>
              <a:t>10/05/2025</a:t>
            </a:fld>
            <a:endParaRPr lang="fr-FR" dirty="0"/>
          </a:p>
        </p:txBody>
      </p:sp>
      <p:sp>
        <p:nvSpPr>
          <p:cNvPr id="6" name="Espace réservé du pied de page 5">
            <a:extLst>
              <a:ext uri="{FF2B5EF4-FFF2-40B4-BE49-F238E27FC236}">
                <a16:creationId xmlns:a16="http://schemas.microsoft.com/office/drawing/2014/main" id="{1FFCBEA1-965D-4A18-AF2C-A7FA488C9084}"/>
              </a:ext>
            </a:extLst>
          </p:cNvPr>
          <p:cNvSpPr>
            <a:spLocks noGrp="1"/>
          </p:cNvSpPr>
          <p:nvPr>
            <p:ph type="ftr" sz="quarter" idx="11"/>
          </p:nvPr>
        </p:nvSpPr>
        <p:spPr/>
        <p:txBody>
          <a:bodyPr/>
          <a:lstStyle/>
          <a:p>
            <a:endParaRPr lang="fr-FR" dirty="0"/>
          </a:p>
        </p:txBody>
      </p:sp>
      <p:sp>
        <p:nvSpPr>
          <p:cNvPr id="7" name="Espace réservé du numéro de diapositive 6">
            <a:extLst>
              <a:ext uri="{FF2B5EF4-FFF2-40B4-BE49-F238E27FC236}">
                <a16:creationId xmlns:a16="http://schemas.microsoft.com/office/drawing/2014/main" id="{DCB2616F-6762-4958-A979-4FC203DD650A}"/>
              </a:ext>
            </a:extLst>
          </p:cNvPr>
          <p:cNvSpPr>
            <a:spLocks noGrp="1"/>
          </p:cNvSpPr>
          <p:nvPr>
            <p:ph type="sldNum" sz="quarter" idx="12"/>
          </p:nvPr>
        </p:nvSpPr>
        <p:spPr/>
        <p:txBody>
          <a:bodyPr/>
          <a:lstStyle/>
          <a:p>
            <a:fld id="{8FAC45A8-58E3-4F27-ADD1-6F48856E51DA}" type="slidenum">
              <a:rPr lang="fr-FR" smtClean="0"/>
              <a:t>‹N°›</a:t>
            </a:fld>
            <a:endParaRPr lang="fr-FR" dirty="0"/>
          </a:p>
        </p:txBody>
      </p:sp>
    </p:spTree>
    <p:extLst>
      <p:ext uri="{BB962C8B-B14F-4D97-AF65-F5344CB8AC3E}">
        <p14:creationId xmlns:p14="http://schemas.microsoft.com/office/powerpoint/2010/main" val="3907327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CDA45D7-D34F-4D1B-9692-022F45DAF399}"/>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B63267A9-B224-4EB3-8F0F-BE1B2B7EE57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4" name="Espace réservé du contenu 3">
            <a:extLst>
              <a:ext uri="{FF2B5EF4-FFF2-40B4-BE49-F238E27FC236}">
                <a16:creationId xmlns:a16="http://schemas.microsoft.com/office/drawing/2014/main" id="{4D4CC3A7-17CA-424C-BEC3-9ED2F68248C9}"/>
              </a:ext>
            </a:extLst>
          </p:cNvPr>
          <p:cNvSpPr>
            <a:spLocks noGrp="1"/>
          </p:cNvSpPr>
          <p:nvPr>
            <p:ph sz="half" idx="2"/>
          </p:nvPr>
        </p:nvSpPr>
        <p:spPr>
          <a:xfrm>
            <a:off x="839788" y="2505075"/>
            <a:ext cx="5157787"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3E730576-892C-4BB8-BE1D-B8EEA5D6EA6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6" name="Espace réservé du contenu 5">
            <a:extLst>
              <a:ext uri="{FF2B5EF4-FFF2-40B4-BE49-F238E27FC236}">
                <a16:creationId xmlns:a16="http://schemas.microsoft.com/office/drawing/2014/main" id="{99C274DE-598F-495D-B65A-E30C012CA825}"/>
              </a:ext>
            </a:extLst>
          </p:cNvPr>
          <p:cNvSpPr>
            <a:spLocks noGrp="1"/>
          </p:cNvSpPr>
          <p:nvPr>
            <p:ph sz="quarter" idx="4"/>
          </p:nvPr>
        </p:nvSpPr>
        <p:spPr>
          <a:xfrm>
            <a:off x="6172200" y="2505075"/>
            <a:ext cx="5183188"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C19A05F5-AA60-49C9-BAC9-01F81FAC61A4}"/>
              </a:ext>
            </a:extLst>
          </p:cNvPr>
          <p:cNvSpPr>
            <a:spLocks noGrp="1"/>
          </p:cNvSpPr>
          <p:nvPr>
            <p:ph type="dt" sz="half" idx="10"/>
          </p:nvPr>
        </p:nvSpPr>
        <p:spPr/>
        <p:txBody>
          <a:bodyPr/>
          <a:lstStyle/>
          <a:p>
            <a:fld id="{D236020A-388D-47C9-9D52-CD5FB926F38D}" type="datetimeFigureOut">
              <a:rPr lang="fr-FR" smtClean="0"/>
              <a:t>10/05/2025</a:t>
            </a:fld>
            <a:endParaRPr lang="fr-FR" dirty="0"/>
          </a:p>
        </p:txBody>
      </p:sp>
      <p:sp>
        <p:nvSpPr>
          <p:cNvPr id="8" name="Espace réservé du pied de page 7">
            <a:extLst>
              <a:ext uri="{FF2B5EF4-FFF2-40B4-BE49-F238E27FC236}">
                <a16:creationId xmlns:a16="http://schemas.microsoft.com/office/drawing/2014/main" id="{ED9FEEE8-BDCC-4E76-90D7-FFD81270F974}"/>
              </a:ext>
            </a:extLst>
          </p:cNvPr>
          <p:cNvSpPr>
            <a:spLocks noGrp="1"/>
          </p:cNvSpPr>
          <p:nvPr>
            <p:ph type="ftr" sz="quarter" idx="11"/>
          </p:nvPr>
        </p:nvSpPr>
        <p:spPr/>
        <p:txBody>
          <a:bodyPr/>
          <a:lstStyle/>
          <a:p>
            <a:endParaRPr lang="fr-FR" dirty="0"/>
          </a:p>
        </p:txBody>
      </p:sp>
      <p:sp>
        <p:nvSpPr>
          <p:cNvPr id="9" name="Espace réservé du numéro de diapositive 8">
            <a:extLst>
              <a:ext uri="{FF2B5EF4-FFF2-40B4-BE49-F238E27FC236}">
                <a16:creationId xmlns:a16="http://schemas.microsoft.com/office/drawing/2014/main" id="{7D91C18B-C8F0-4FA5-9091-DEF06ED56019}"/>
              </a:ext>
            </a:extLst>
          </p:cNvPr>
          <p:cNvSpPr>
            <a:spLocks noGrp="1"/>
          </p:cNvSpPr>
          <p:nvPr>
            <p:ph type="sldNum" sz="quarter" idx="12"/>
          </p:nvPr>
        </p:nvSpPr>
        <p:spPr/>
        <p:txBody>
          <a:bodyPr/>
          <a:lstStyle/>
          <a:p>
            <a:fld id="{8FAC45A8-58E3-4F27-ADD1-6F48856E51DA}" type="slidenum">
              <a:rPr lang="fr-FR" smtClean="0"/>
              <a:t>‹N°›</a:t>
            </a:fld>
            <a:endParaRPr lang="fr-FR" dirty="0"/>
          </a:p>
        </p:txBody>
      </p:sp>
    </p:spTree>
    <p:extLst>
      <p:ext uri="{BB962C8B-B14F-4D97-AF65-F5344CB8AC3E}">
        <p14:creationId xmlns:p14="http://schemas.microsoft.com/office/powerpoint/2010/main" val="7484838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4A17B41-F5D6-4BDE-9838-11C68EE67C5B}"/>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66D5041E-11B5-4B0F-981B-BBF340BCF528}"/>
              </a:ext>
            </a:extLst>
          </p:cNvPr>
          <p:cNvSpPr>
            <a:spLocks noGrp="1"/>
          </p:cNvSpPr>
          <p:nvPr>
            <p:ph type="dt" sz="half" idx="10"/>
          </p:nvPr>
        </p:nvSpPr>
        <p:spPr/>
        <p:txBody>
          <a:bodyPr/>
          <a:lstStyle/>
          <a:p>
            <a:fld id="{D236020A-388D-47C9-9D52-CD5FB926F38D}" type="datetimeFigureOut">
              <a:rPr lang="fr-FR" smtClean="0"/>
              <a:t>10/05/2025</a:t>
            </a:fld>
            <a:endParaRPr lang="fr-FR" dirty="0"/>
          </a:p>
        </p:txBody>
      </p:sp>
      <p:sp>
        <p:nvSpPr>
          <p:cNvPr id="4" name="Espace réservé du pied de page 3">
            <a:extLst>
              <a:ext uri="{FF2B5EF4-FFF2-40B4-BE49-F238E27FC236}">
                <a16:creationId xmlns:a16="http://schemas.microsoft.com/office/drawing/2014/main" id="{9E02EFB3-C2C7-4014-B231-035A95BA5E94}"/>
              </a:ext>
            </a:extLst>
          </p:cNvPr>
          <p:cNvSpPr>
            <a:spLocks noGrp="1"/>
          </p:cNvSpPr>
          <p:nvPr>
            <p:ph type="ftr" sz="quarter" idx="11"/>
          </p:nvPr>
        </p:nvSpPr>
        <p:spPr/>
        <p:txBody>
          <a:bodyPr/>
          <a:lstStyle/>
          <a:p>
            <a:endParaRPr lang="fr-FR" dirty="0"/>
          </a:p>
        </p:txBody>
      </p:sp>
      <p:sp>
        <p:nvSpPr>
          <p:cNvPr id="5" name="Espace réservé du numéro de diapositive 4">
            <a:extLst>
              <a:ext uri="{FF2B5EF4-FFF2-40B4-BE49-F238E27FC236}">
                <a16:creationId xmlns:a16="http://schemas.microsoft.com/office/drawing/2014/main" id="{D738DC6B-1E4F-4418-9BD0-2A97CBBFE27B}"/>
              </a:ext>
            </a:extLst>
          </p:cNvPr>
          <p:cNvSpPr>
            <a:spLocks noGrp="1"/>
          </p:cNvSpPr>
          <p:nvPr>
            <p:ph type="sldNum" sz="quarter" idx="12"/>
          </p:nvPr>
        </p:nvSpPr>
        <p:spPr/>
        <p:txBody>
          <a:bodyPr/>
          <a:lstStyle/>
          <a:p>
            <a:fld id="{8FAC45A8-58E3-4F27-ADD1-6F48856E51DA}" type="slidenum">
              <a:rPr lang="fr-FR" smtClean="0"/>
              <a:t>‹N°›</a:t>
            </a:fld>
            <a:endParaRPr lang="fr-FR" dirty="0"/>
          </a:p>
        </p:txBody>
      </p:sp>
    </p:spTree>
    <p:extLst>
      <p:ext uri="{BB962C8B-B14F-4D97-AF65-F5344CB8AC3E}">
        <p14:creationId xmlns:p14="http://schemas.microsoft.com/office/powerpoint/2010/main" val="18017593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B934735B-72A8-4FCD-BAA1-4F88E5ACFF31}"/>
              </a:ext>
            </a:extLst>
          </p:cNvPr>
          <p:cNvSpPr>
            <a:spLocks noGrp="1"/>
          </p:cNvSpPr>
          <p:nvPr>
            <p:ph type="dt" sz="half" idx="10"/>
          </p:nvPr>
        </p:nvSpPr>
        <p:spPr/>
        <p:txBody>
          <a:bodyPr/>
          <a:lstStyle/>
          <a:p>
            <a:fld id="{D236020A-388D-47C9-9D52-CD5FB926F38D}" type="datetimeFigureOut">
              <a:rPr lang="fr-FR" smtClean="0"/>
              <a:t>10/05/2025</a:t>
            </a:fld>
            <a:endParaRPr lang="fr-FR" dirty="0"/>
          </a:p>
        </p:txBody>
      </p:sp>
      <p:sp>
        <p:nvSpPr>
          <p:cNvPr id="3" name="Espace réservé du pied de page 2">
            <a:extLst>
              <a:ext uri="{FF2B5EF4-FFF2-40B4-BE49-F238E27FC236}">
                <a16:creationId xmlns:a16="http://schemas.microsoft.com/office/drawing/2014/main" id="{7421D180-EDF1-4ADF-B87B-72C4942AF1B8}"/>
              </a:ext>
            </a:extLst>
          </p:cNvPr>
          <p:cNvSpPr>
            <a:spLocks noGrp="1"/>
          </p:cNvSpPr>
          <p:nvPr>
            <p:ph type="ftr" sz="quarter" idx="1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4F0B08BE-D8D4-4233-9BCC-DA52E1C30F57}"/>
              </a:ext>
            </a:extLst>
          </p:cNvPr>
          <p:cNvSpPr>
            <a:spLocks noGrp="1"/>
          </p:cNvSpPr>
          <p:nvPr>
            <p:ph type="sldNum" sz="quarter" idx="12"/>
          </p:nvPr>
        </p:nvSpPr>
        <p:spPr/>
        <p:txBody>
          <a:bodyPr/>
          <a:lstStyle/>
          <a:p>
            <a:fld id="{8FAC45A8-58E3-4F27-ADD1-6F48856E51DA}" type="slidenum">
              <a:rPr lang="fr-FR" smtClean="0"/>
              <a:t>‹N°›</a:t>
            </a:fld>
            <a:endParaRPr lang="fr-FR" dirty="0"/>
          </a:p>
        </p:txBody>
      </p:sp>
    </p:spTree>
    <p:extLst>
      <p:ext uri="{BB962C8B-B14F-4D97-AF65-F5344CB8AC3E}">
        <p14:creationId xmlns:p14="http://schemas.microsoft.com/office/powerpoint/2010/main" val="13344378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C04113A-8E7D-4415-83A9-BF269356E0AC}"/>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62B46DE1-2417-4FEA-A15B-A60634C232B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04D53598-940D-422F-9DE0-E7A4E7386AD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Espace réservé de la date 4">
            <a:extLst>
              <a:ext uri="{FF2B5EF4-FFF2-40B4-BE49-F238E27FC236}">
                <a16:creationId xmlns:a16="http://schemas.microsoft.com/office/drawing/2014/main" id="{C1FA38B1-FCDD-4889-B3D9-EA106EE61FF6}"/>
              </a:ext>
            </a:extLst>
          </p:cNvPr>
          <p:cNvSpPr>
            <a:spLocks noGrp="1"/>
          </p:cNvSpPr>
          <p:nvPr>
            <p:ph type="dt" sz="half" idx="10"/>
          </p:nvPr>
        </p:nvSpPr>
        <p:spPr/>
        <p:txBody>
          <a:bodyPr/>
          <a:lstStyle/>
          <a:p>
            <a:fld id="{D236020A-388D-47C9-9D52-CD5FB926F38D}" type="datetimeFigureOut">
              <a:rPr lang="fr-FR" smtClean="0"/>
              <a:t>10/05/2025</a:t>
            </a:fld>
            <a:endParaRPr lang="fr-FR" dirty="0"/>
          </a:p>
        </p:txBody>
      </p:sp>
      <p:sp>
        <p:nvSpPr>
          <p:cNvPr id="6" name="Espace réservé du pied de page 5">
            <a:extLst>
              <a:ext uri="{FF2B5EF4-FFF2-40B4-BE49-F238E27FC236}">
                <a16:creationId xmlns:a16="http://schemas.microsoft.com/office/drawing/2014/main" id="{33E813B5-5C1E-4E94-A1A6-6C718CE530F0}"/>
              </a:ext>
            </a:extLst>
          </p:cNvPr>
          <p:cNvSpPr>
            <a:spLocks noGrp="1"/>
          </p:cNvSpPr>
          <p:nvPr>
            <p:ph type="ftr" sz="quarter" idx="11"/>
          </p:nvPr>
        </p:nvSpPr>
        <p:spPr/>
        <p:txBody>
          <a:bodyPr/>
          <a:lstStyle/>
          <a:p>
            <a:endParaRPr lang="fr-FR" dirty="0"/>
          </a:p>
        </p:txBody>
      </p:sp>
      <p:sp>
        <p:nvSpPr>
          <p:cNvPr id="7" name="Espace réservé du numéro de diapositive 6">
            <a:extLst>
              <a:ext uri="{FF2B5EF4-FFF2-40B4-BE49-F238E27FC236}">
                <a16:creationId xmlns:a16="http://schemas.microsoft.com/office/drawing/2014/main" id="{EE109FA0-B879-4F14-87BE-667A32AEA4CE}"/>
              </a:ext>
            </a:extLst>
          </p:cNvPr>
          <p:cNvSpPr>
            <a:spLocks noGrp="1"/>
          </p:cNvSpPr>
          <p:nvPr>
            <p:ph type="sldNum" sz="quarter" idx="12"/>
          </p:nvPr>
        </p:nvSpPr>
        <p:spPr/>
        <p:txBody>
          <a:bodyPr/>
          <a:lstStyle/>
          <a:p>
            <a:fld id="{8FAC45A8-58E3-4F27-ADD1-6F48856E51DA}" type="slidenum">
              <a:rPr lang="fr-FR" smtClean="0"/>
              <a:t>‹N°›</a:t>
            </a:fld>
            <a:endParaRPr lang="fr-FR" dirty="0"/>
          </a:p>
        </p:txBody>
      </p:sp>
    </p:spTree>
    <p:extLst>
      <p:ext uri="{BB962C8B-B14F-4D97-AF65-F5344CB8AC3E}">
        <p14:creationId xmlns:p14="http://schemas.microsoft.com/office/powerpoint/2010/main" val="33994102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5B7218D-FF77-4BEE-88BA-6740B43316EC}"/>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98831732-5DF5-4A5D-9390-594CA41374A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dirty="0"/>
          </a:p>
        </p:txBody>
      </p:sp>
      <p:sp>
        <p:nvSpPr>
          <p:cNvPr id="4" name="Espace réservé du texte 3">
            <a:extLst>
              <a:ext uri="{FF2B5EF4-FFF2-40B4-BE49-F238E27FC236}">
                <a16:creationId xmlns:a16="http://schemas.microsoft.com/office/drawing/2014/main" id="{415041BA-EB14-4F61-B698-AC007BAB9AD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Espace réservé de la date 4">
            <a:extLst>
              <a:ext uri="{FF2B5EF4-FFF2-40B4-BE49-F238E27FC236}">
                <a16:creationId xmlns:a16="http://schemas.microsoft.com/office/drawing/2014/main" id="{D5396947-B3A8-44CA-B8D6-FC0312C79FD8}"/>
              </a:ext>
            </a:extLst>
          </p:cNvPr>
          <p:cNvSpPr>
            <a:spLocks noGrp="1"/>
          </p:cNvSpPr>
          <p:nvPr>
            <p:ph type="dt" sz="half" idx="10"/>
          </p:nvPr>
        </p:nvSpPr>
        <p:spPr/>
        <p:txBody>
          <a:bodyPr/>
          <a:lstStyle/>
          <a:p>
            <a:fld id="{D236020A-388D-47C9-9D52-CD5FB926F38D}" type="datetimeFigureOut">
              <a:rPr lang="fr-FR" smtClean="0"/>
              <a:t>10/05/2025</a:t>
            </a:fld>
            <a:endParaRPr lang="fr-FR" dirty="0"/>
          </a:p>
        </p:txBody>
      </p:sp>
      <p:sp>
        <p:nvSpPr>
          <p:cNvPr id="6" name="Espace réservé du pied de page 5">
            <a:extLst>
              <a:ext uri="{FF2B5EF4-FFF2-40B4-BE49-F238E27FC236}">
                <a16:creationId xmlns:a16="http://schemas.microsoft.com/office/drawing/2014/main" id="{6E2DD203-B4EB-471D-8F24-54FE63F353D0}"/>
              </a:ext>
            </a:extLst>
          </p:cNvPr>
          <p:cNvSpPr>
            <a:spLocks noGrp="1"/>
          </p:cNvSpPr>
          <p:nvPr>
            <p:ph type="ftr" sz="quarter" idx="11"/>
          </p:nvPr>
        </p:nvSpPr>
        <p:spPr/>
        <p:txBody>
          <a:bodyPr/>
          <a:lstStyle/>
          <a:p>
            <a:endParaRPr lang="fr-FR" dirty="0"/>
          </a:p>
        </p:txBody>
      </p:sp>
      <p:sp>
        <p:nvSpPr>
          <p:cNvPr id="7" name="Espace réservé du numéro de diapositive 6">
            <a:extLst>
              <a:ext uri="{FF2B5EF4-FFF2-40B4-BE49-F238E27FC236}">
                <a16:creationId xmlns:a16="http://schemas.microsoft.com/office/drawing/2014/main" id="{48F5EC60-A0D4-464F-B66A-B78FF664FA9A}"/>
              </a:ext>
            </a:extLst>
          </p:cNvPr>
          <p:cNvSpPr>
            <a:spLocks noGrp="1"/>
          </p:cNvSpPr>
          <p:nvPr>
            <p:ph type="sldNum" sz="quarter" idx="12"/>
          </p:nvPr>
        </p:nvSpPr>
        <p:spPr/>
        <p:txBody>
          <a:bodyPr/>
          <a:lstStyle/>
          <a:p>
            <a:fld id="{8FAC45A8-58E3-4F27-ADD1-6F48856E51DA}" type="slidenum">
              <a:rPr lang="fr-FR" smtClean="0"/>
              <a:t>‹N°›</a:t>
            </a:fld>
            <a:endParaRPr lang="fr-FR" dirty="0"/>
          </a:p>
        </p:txBody>
      </p:sp>
    </p:spTree>
    <p:extLst>
      <p:ext uri="{BB962C8B-B14F-4D97-AF65-F5344CB8AC3E}">
        <p14:creationId xmlns:p14="http://schemas.microsoft.com/office/powerpoint/2010/main" val="13823033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386ED448-E90E-44AD-AADF-718C97FFAD9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C01104B0-5391-4B9D-AC2A-FEFA4FE0399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DFA39E4A-BF83-46B0-973D-0C48A1696B9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236020A-388D-47C9-9D52-CD5FB926F38D}" type="datetimeFigureOut">
              <a:rPr lang="fr-FR" smtClean="0"/>
              <a:t>10/05/2025</a:t>
            </a:fld>
            <a:endParaRPr lang="fr-FR" dirty="0"/>
          </a:p>
        </p:txBody>
      </p:sp>
      <p:sp>
        <p:nvSpPr>
          <p:cNvPr id="5" name="Espace réservé du pied de page 4">
            <a:extLst>
              <a:ext uri="{FF2B5EF4-FFF2-40B4-BE49-F238E27FC236}">
                <a16:creationId xmlns:a16="http://schemas.microsoft.com/office/drawing/2014/main" id="{AC191019-BF09-4BFF-AA2B-93DA77746DC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dirty="0"/>
          </a:p>
        </p:txBody>
      </p:sp>
      <p:sp>
        <p:nvSpPr>
          <p:cNvPr id="6" name="Espace réservé du numéro de diapositive 5">
            <a:extLst>
              <a:ext uri="{FF2B5EF4-FFF2-40B4-BE49-F238E27FC236}">
                <a16:creationId xmlns:a16="http://schemas.microsoft.com/office/drawing/2014/main" id="{3E75CEFD-BB7C-4AE0-BD8F-97E8342234B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FAC45A8-58E3-4F27-ADD1-6F48856E51DA}" type="slidenum">
              <a:rPr lang="fr-FR" smtClean="0"/>
              <a:t>‹N°›</a:t>
            </a:fld>
            <a:endParaRPr lang="fr-FR" dirty="0"/>
          </a:p>
        </p:txBody>
      </p:sp>
    </p:spTree>
    <p:extLst>
      <p:ext uri="{BB962C8B-B14F-4D97-AF65-F5344CB8AC3E}">
        <p14:creationId xmlns:p14="http://schemas.microsoft.com/office/powerpoint/2010/main" val="1401909711"/>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17.jp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7.xml"/><Relationship Id="rId5" Type="http://schemas.openxmlformats.org/officeDocument/2006/relationships/image" Target="../media/image10.jpg"/><Relationship Id="rId4" Type="http://schemas.openxmlformats.org/officeDocument/2006/relationships/image" Target="../media/image9.jpg"/></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Une image contenant dessin, croquis, dessin humoristique, clipart&#10;&#10;Le contenu généré par l’IA peut être incorrect.">
            <a:extLst>
              <a:ext uri="{FF2B5EF4-FFF2-40B4-BE49-F238E27FC236}">
                <a16:creationId xmlns:a16="http://schemas.microsoft.com/office/drawing/2014/main" id="{858D4CF2-546C-E7E1-41B7-DA041905D6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288" y="2413529"/>
            <a:ext cx="12192000" cy="4487333"/>
          </a:xfrm>
          <a:prstGeom prst="rect">
            <a:avLst/>
          </a:prstGeom>
        </p:spPr>
      </p:pic>
      <p:sp>
        <p:nvSpPr>
          <p:cNvPr id="5" name="ZoneTexte 4">
            <a:extLst>
              <a:ext uri="{FF2B5EF4-FFF2-40B4-BE49-F238E27FC236}">
                <a16:creationId xmlns:a16="http://schemas.microsoft.com/office/drawing/2014/main" id="{E422DC31-A5C4-852E-170E-13D9D2FBF5D1}"/>
              </a:ext>
            </a:extLst>
          </p:cNvPr>
          <p:cNvSpPr txBox="1"/>
          <p:nvPr/>
        </p:nvSpPr>
        <p:spPr>
          <a:xfrm>
            <a:off x="838200" y="768569"/>
            <a:ext cx="10515600" cy="2400657"/>
          </a:xfrm>
          <a:prstGeom prst="rect">
            <a:avLst/>
          </a:prstGeom>
          <a:noFill/>
        </p:spPr>
        <p:txBody>
          <a:bodyPr wrap="square" rtlCol="0">
            <a:spAutoFit/>
          </a:bodyPr>
          <a:lstStyle/>
          <a:p>
            <a:r>
              <a:rPr lang="fr-FR" sz="15000" b="1" noProof="0" dirty="0">
                <a:solidFill>
                  <a:schemeClr val="accent6"/>
                </a:solidFill>
                <a:latin typeface="Rastanty Cortez" panose="02000506000000020003" pitchFamily="2" charset="0"/>
                <a:cs typeface="Dreaming Outloud Script Pro" panose="020F0502020204030204" pitchFamily="66" charset="0"/>
              </a:rPr>
              <a:t>Le Po</a:t>
            </a:r>
            <a:r>
              <a:rPr lang="fr-FR" sz="15000" b="1" noProof="0" dirty="0">
                <a:solidFill>
                  <a:srgbClr val="FFC000"/>
                </a:solidFill>
                <a:latin typeface="Rastanty Cortez" panose="02000506000000020003" pitchFamily="2" charset="0"/>
                <a:cs typeface="Dreaming Outloud Script Pro" panose="020F0502020204030204" pitchFamily="66" charset="0"/>
              </a:rPr>
              <a:t>rtu</a:t>
            </a:r>
            <a:r>
              <a:rPr lang="fr-FR" sz="15000" b="1" noProof="0" dirty="0">
                <a:solidFill>
                  <a:srgbClr val="FF0000"/>
                </a:solidFill>
                <a:latin typeface="Rastanty Cortez" panose="02000506000000020003" pitchFamily="2" charset="0"/>
                <a:cs typeface="Dreaming Outloud Script Pro" panose="020F0502020204030204" pitchFamily="66" charset="0"/>
              </a:rPr>
              <a:t>gal</a:t>
            </a:r>
          </a:p>
        </p:txBody>
      </p:sp>
    </p:spTree>
    <p:extLst>
      <p:ext uri="{BB962C8B-B14F-4D97-AF65-F5344CB8AC3E}">
        <p14:creationId xmlns:p14="http://schemas.microsoft.com/office/powerpoint/2010/main" val="1426843352"/>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a:extLst>
              <a:ext uri="{FF2B5EF4-FFF2-40B4-BE49-F238E27FC236}">
                <a16:creationId xmlns:a16="http://schemas.microsoft.com/office/drawing/2014/main" id="{814155F7-6D14-4CBE-2B41-CCD30574CE04}"/>
              </a:ext>
            </a:extLst>
          </p:cNvPr>
          <p:cNvPicPr>
            <a:picLocks noChangeAspect="1"/>
          </p:cNvPicPr>
          <p:nvPr/>
        </p:nvPicPr>
        <p:blipFill>
          <a:blip r:embed="rId3"/>
          <a:stretch>
            <a:fillRect/>
          </a:stretch>
        </p:blipFill>
        <p:spPr>
          <a:xfrm>
            <a:off x="2" y="1"/>
            <a:ext cx="5247860" cy="6864500"/>
          </a:xfrm>
          <a:prstGeom prst="rect">
            <a:avLst/>
          </a:prstGeom>
        </p:spPr>
      </p:pic>
      <p:sp>
        <p:nvSpPr>
          <p:cNvPr id="4" name="Text 0">
            <a:extLst>
              <a:ext uri="{FF2B5EF4-FFF2-40B4-BE49-F238E27FC236}">
                <a16:creationId xmlns:a16="http://schemas.microsoft.com/office/drawing/2014/main" id="{55946AFE-D052-1721-4B34-E34BC7879874}"/>
              </a:ext>
            </a:extLst>
          </p:cNvPr>
          <p:cNvSpPr/>
          <p:nvPr/>
        </p:nvSpPr>
        <p:spPr>
          <a:xfrm>
            <a:off x="5479089" y="627121"/>
            <a:ext cx="5327373" cy="805070"/>
          </a:xfrm>
          <a:prstGeom prst="rect">
            <a:avLst/>
          </a:prstGeom>
          <a:noFill/>
          <a:ln/>
        </p:spPr>
        <p:txBody>
          <a:bodyPr wrap="none" lIns="0" tIns="0" rIns="0" bIns="0" rtlCol="0" anchor="t"/>
          <a:lstStyle/>
          <a:p>
            <a:pPr>
              <a:lnSpc>
                <a:spcPts val="5550"/>
              </a:lnSpc>
            </a:pPr>
            <a:r>
              <a:rPr lang="fr-FR" sz="3200" b="1" noProof="0" dirty="0">
                <a:solidFill>
                  <a:schemeClr val="accent6"/>
                </a:solidFill>
                <a:latin typeface="+mj-lt"/>
                <a:ea typeface="Inter Bold" pitchFamily="34" charset="-122"/>
                <a:cs typeface="Inter Bold" pitchFamily="34" charset="-120"/>
              </a:rPr>
              <a:t>L'Ère des Découvertes</a:t>
            </a:r>
            <a:endParaRPr lang="fr-FR" sz="3200" noProof="0" dirty="0">
              <a:solidFill>
                <a:schemeClr val="accent6"/>
              </a:solidFill>
              <a:latin typeface="+mj-lt"/>
            </a:endParaRPr>
          </a:p>
        </p:txBody>
      </p:sp>
      <p:sp>
        <p:nvSpPr>
          <p:cNvPr id="5" name="Text 1">
            <a:extLst>
              <a:ext uri="{FF2B5EF4-FFF2-40B4-BE49-F238E27FC236}">
                <a16:creationId xmlns:a16="http://schemas.microsoft.com/office/drawing/2014/main" id="{CEE12178-CEE0-B081-FB64-759B0FB867A3}"/>
              </a:ext>
            </a:extLst>
          </p:cNvPr>
          <p:cNvSpPr/>
          <p:nvPr/>
        </p:nvSpPr>
        <p:spPr>
          <a:xfrm>
            <a:off x="6235138" y="1786345"/>
            <a:ext cx="4800724" cy="805069"/>
          </a:xfrm>
          <a:prstGeom prst="rect">
            <a:avLst/>
          </a:prstGeom>
          <a:noFill/>
          <a:ln/>
        </p:spPr>
        <p:txBody>
          <a:bodyPr wrap="none" lIns="0" tIns="0" rIns="0" bIns="0" rtlCol="0" anchor="t"/>
          <a:lstStyle/>
          <a:p>
            <a:pPr>
              <a:lnSpc>
                <a:spcPts val="2750"/>
              </a:lnSpc>
            </a:pPr>
            <a:r>
              <a:rPr lang="fr-FR" b="1" noProof="0" dirty="0">
                <a:solidFill>
                  <a:srgbClr val="FF0000"/>
                </a:solidFill>
                <a:ea typeface="Inter Bold" pitchFamily="34" charset="-122"/>
                <a:cs typeface="Inter Bold" pitchFamily="34" charset="-120"/>
              </a:rPr>
              <a:t>15e siècle</a:t>
            </a:r>
          </a:p>
          <a:p>
            <a:pPr>
              <a:lnSpc>
                <a:spcPts val="2750"/>
              </a:lnSpc>
            </a:pPr>
            <a:r>
              <a:rPr lang="fr-FR" sz="1600" noProof="0" dirty="0">
                <a:solidFill>
                  <a:srgbClr val="405449"/>
                </a:solidFill>
                <a:ea typeface="Inter" pitchFamily="34" charset="-122"/>
                <a:cs typeface="Inter" pitchFamily="34" charset="-120"/>
              </a:rPr>
              <a:t>Le roi Joao 1er développe la navigation.</a:t>
            </a:r>
            <a:endParaRPr lang="fr-FR" sz="1600" noProof="0" dirty="0">
              <a:solidFill>
                <a:prstClr val="black"/>
              </a:solidFill>
            </a:endParaRPr>
          </a:p>
          <a:p>
            <a:pPr>
              <a:lnSpc>
                <a:spcPts val="2750"/>
              </a:lnSpc>
            </a:pPr>
            <a:endParaRPr lang="fr-FR" sz="2200" noProof="0" dirty="0">
              <a:solidFill>
                <a:schemeClr val="accent3"/>
              </a:solidFill>
              <a:latin typeface="Calibri" panose="020F0502020204030204"/>
            </a:endParaRPr>
          </a:p>
        </p:txBody>
      </p:sp>
      <p:sp>
        <p:nvSpPr>
          <p:cNvPr id="6" name="Text 2">
            <a:extLst>
              <a:ext uri="{FF2B5EF4-FFF2-40B4-BE49-F238E27FC236}">
                <a16:creationId xmlns:a16="http://schemas.microsoft.com/office/drawing/2014/main" id="{D936796C-4E93-8B74-D2E6-02FDB481CC90}"/>
              </a:ext>
            </a:extLst>
          </p:cNvPr>
          <p:cNvSpPr/>
          <p:nvPr/>
        </p:nvSpPr>
        <p:spPr>
          <a:xfrm>
            <a:off x="6235138" y="2119804"/>
            <a:ext cx="3067513" cy="354331"/>
          </a:xfrm>
          <a:prstGeom prst="rect">
            <a:avLst/>
          </a:prstGeom>
          <a:noFill/>
          <a:ln/>
        </p:spPr>
        <p:txBody>
          <a:bodyPr wrap="none" lIns="0" tIns="0" rIns="0" bIns="0" rtlCol="0" anchor="t"/>
          <a:lstStyle/>
          <a:p>
            <a:pPr>
              <a:lnSpc>
                <a:spcPts val="2850"/>
              </a:lnSpc>
            </a:pPr>
            <a:endParaRPr lang="fr-FR" sz="1750" noProof="0" dirty="0">
              <a:solidFill>
                <a:prstClr val="black"/>
              </a:solidFill>
              <a:latin typeface="Calibri" panose="020F0502020204030204"/>
            </a:endParaRPr>
          </a:p>
        </p:txBody>
      </p:sp>
      <p:sp>
        <p:nvSpPr>
          <p:cNvPr id="7" name="Text 3">
            <a:extLst>
              <a:ext uri="{FF2B5EF4-FFF2-40B4-BE49-F238E27FC236}">
                <a16:creationId xmlns:a16="http://schemas.microsoft.com/office/drawing/2014/main" id="{C2F654B0-74F2-E6BE-2F35-29F376F2EC2C}"/>
              </a:ext>
            </a:extLst>
          </p:cNvPr>
          <p:cNvSpPr/>
          <p:nvPr/>
        </p:nvSpPr>
        <p:spPr>
          <a:xfrm>
            <a:off x="6235137" y="2822187"/>
            <a:ext cx="5063484" cy="793223"/>
          </a:xfrm>
          <a:prstGeom prst="rect">
            <a:avLst/>
          </a:prstGeom>
          <a:noFill/>
          <a:ln/>
        </p:spPr>
        <p:txBody>
          <a:bodyPr wrap="none" lIns="0" tIns="0" rIns="0" bIns="0" rtlCol="0" anchor="t"/>
          <a:lstStyle/>
          <a:p>
            <a:pPr>
              <a:lnSpc>
                <a:spcPts val="2750"/>
              </a:lnSpc>
            </a:pPr>
            <a:r>
              <a:rPr lang="fr-FR" b="1" noProof="0" dirty="0">
                <a:solidFill>
                  <a:srgbClr val="FF0000"/>
                </a:solidFill>
                <a:ea typeface="Inter Bold" pitchFamily="34" charset="-122"/>
                <a:cs typeface="Inter Bold" pitchFamily="34" charset="-120"/>
              </a:rPr>
              <a:t>Conquêtes</a:t>
            </a:r>
          </a:p>
          <a:p>
            <a:pPr>
              <a:lnSpc>
                <a:spcPts val="2750"/>
              </a:lnSpc>
            </a:pPr>
            <a:r>
              <a:rPr lang="fr-FR" sz="1600" noProof="0" dirty="0">
                <a:solidFill>
                  <a:srgbClr val="405449"/>
                </a:solidFill>
                <a:ea typeface="Inter" pitchFamily="34" charset="-122"/>
                <a:cs typeface="Inter" pitchFamily="34" charset="-120"/>
              </a:rPr>
              <a:t>La Ceuta, Madère, les Açores et des territoires africains</a:t>
            </a:r>
            <a:r>
              <a:rPr lang="fr-FR" sz="1600" noProof="0" dirty="0">
                <a:solidFill>
                  <a:srgbClr val="405449"/>
                </a:solidFill>
                <a:latin typeface="Inter" pitchFamily="34" charset="0"/>
                <a:ea typeface="Inter" pitchFamily="34" charset="-122"/>
                <a:cs typeface="Inter" pitchFamily="34" charset="-120"/>
              </a:rPr>
              <a:t>.</a:t>
            </a:r>
            <a:endParaRPr lang="fr-FR" sz="1600" noProof="0" dirty="0">
              <a:solidFill>
                <a:prstClr val="black"/>
              </a:solidFill>
              <a:latin typeface="Calibri" panose="020F0502020204030204"/>
            </a:endParaRPr>
          </a:p>
          <a:p>
            <a:pPr>
              <a:lnSpc>
                <a:spcPts val="2750"/>
              </a:lnSpc>
            </a:pPr>
            <a:endParaRPr lang="fr-FR" sz="2200" noProof="0" dirty="0">
              <a:solidFill>
                <a:schemeClr val="accent3"/>
              </a:solidFill>
              <a:latin typeface="Calibri" panose="020F0502020204030204"/>
            </a:endParaRPr>
          </a:p>
        </p:txBody>
      </p:sp>
      <p:sp>
        <p:nvSpPr>
          <p:cNvPr id="8" name="Text 4">
            <a:extLst>
              <a:ext uri="{FF2B5EF4-FFF2-40B4-BE49-F238E27FC236}">
                <a16:creationId xmlns:a16="http://schemas.microsoft.com/office/drawing/2014/main" id="{4AD1A9AB-B30E-5023-775D-66583FE45222}"/>
              </a:ext>
            </a:extLst>
          </p:cNvPr>
          <p:cNvSpPr/>
          <p:nvPr/>
        </p:nvSpPr>
        <p:spPr>
          <a:xfrm>
            <a:off x="6235137" y="3161748"/>
            <a:ext cx="6082189" cy="362903"/>
          </a:xfrm>
          <a:prstGeom prst="rect">
            <a:avLst/>
          </a:prstGeom>
          <a:noFill/>
          <a:ln/>
        </p:spPr>
        <p:txBody>
          <a:bodyPr wrap="none" lIns="0" tIns="0" rIns="0" bIns="0" rtlCol="0" anchor="t"/>
          <a:lstStyle/>
          <a:p>
            <a:pPr>
              <a:lnSpc>
                <a:spcPts val="2850"/>
              </a:lnSpc>
            </a:pPr>
            <a:endParaRPr lang="fr-FR" sz="1750" noProof="0" dirty="0">
              <a:solidFill>
                <a:prstClr val="black"/>
              </a:solidFill>
              <a:latin typeface="Calibri" panose="020F0502020204030204"/>
            </a:endParaRPr>
          </a:p>
        </p:txBody>
      </p:sp>
      <p:sp>
        <p:nvSpPr>
          <p:cNvPr id="9" name="Text 5">
            <a:extLst>
              <a:ext uri="{FF2B5EF4-FFF2-40B4-BE49-F238E27FC236}">
                <a16:creationId xmlns:a16="http://schemas.microsoft.com/office/drawing/2014/main" id="{98E46C13-2AA3-A452-6F09-986B14A6D64C}"/>
              </a:ext>
            </a:extLst>
          </p:cNvPr>
          <p:cNvSpPr/>
          <p:nvPr/>
        </p:nvSpPr>
        <p:spPr>
          <a:xfrm>
            <a:off x="6235137" y="3856555"/>
            <a:ext cx="6839732" cy="714132"/>
          </a:xfrm>
          <a:prstGeom prst="rect">
            <a:avLst/>
          </a:prstGeom>
          <a:noFill/>
          <a:ln/>
        </p:spPr>
        <p:txBody>
          <a:bodyPr wrap="none" lIns="0" tIns="0" rIns="0" bIns="0" rtlCol="0" anchor="t"/>
          <a:lstStyle/>
          <a:p>
            <a:pPr>
              <a:lnSpc>
                <a:spcPts val="2750"/>
              </a:lnSpc>
            </a:pPr>
            <a:r>
              <a:rPr lang="fr-FR" b="1" noProof="0" dirty="0">
                <a:solidFill>
                  <a:srgbClr val="FF0000"/>
                </a:solidFill>
                <a:ea typeface="Inter Bold" pitchFamily="34" charset="-122"/>
                <a:cs typeface="Inter Bold" pitchFamily="34" charset="-120"/>
              </a:rPr>
              <a:t>Explorations</a:t>
            </a:r>
          </a:p>
          <a:p>
            <a:pPr>
              <a:lnSpc>
                <a:spcPts val="2750"/>
              </a:lnSpc>
            </a:pPr>
            <a:r>
              <a:rPr lang="fr-FR" sz="1600" noProof="0" dirty="0">
                <a:solidFill>
                  <a:srgbClr val="405449"/>
                </a:solidFill>
                <a:ea typeface="Inter" pitchFamily="34" charset="-122"/>
                <a:cs typeface="Inter" pitchFamily="34" charset="-120"/>
              </a:rPr>
              <a:t>Vasco de Gama: route des Indes. </a:t>
            </a:r>
          </a:p>
          <a:p>
            <a:pPr>
              <a:lnSpc>
                <a:spcPts val="2750"/>
              </a:lnSpc>
            </a:pPr>
            <a:r>
              <a:rPr lang="fr-FR" sz="1600" noProof="0" dirty="0">
                <a:solidFill>
                  <a:srgbClr val="405449"/>
                </a:solidFill>
                <a:ea typeface="Inter" pitchFamily="34" charset="-122"/>
                <a:cs typeface="Inter" pitchFamily="34" charset="-120"/>
              </a:rPr>
              <a:t>Découverte du Brésil.</a:t>
            </a:r>
            <a:endParaRPr lang="fr-FR" sz="1600" noProof="0" dirty="0">
              <a:solidFill>
                <a:prstClr val="black"/>
              </a:solidFill>
            </a:endParaRPr>
          </a:p>
          <a:p>
            <a:pPr>
              <a:lnSpc>
                <a:spcPts val="2750"/>
              </a:lnSpc>
            </a:pPr>
            <a:endParaRPr lang="fr-FR" sz="2200" noProof="0" dirty="0">
              <a:solidFill>
                <a:schemeClr val="accent3"/>
              </a:solidFill>
              <a:latin typeface="Calibri" panose="020F0502020204030204"/>
            </a:endParaRPr>
          </a:p>
        </p:txBody>
      </p:sp>
      <p:sp>
        <p:nvSpPr>
          <p:cNvPr id="10" name="Text 6">
            <a:extLst>
              <a:ext uri="{FF2B5EF4-FFF2-40B4-BE49-F238E27FC236}">
                <a16:creationId xmlns:a16="http://schemas.microsoft.com/office/drawing/2014/main" id="{4F705385-271D-6DDF-BDE0-414D85F2D2D2}"/>
              </a:ext>
            </a:extLst>
          </p:cNvPr>
          <p:cNvSpPr/>
          <p:nvPr/>
        </p:nvSpPr>
        <p:spPr>
          <a:xfrm>
            <a:off x="6235136" y="4194358"/>
            <a:ext cx="6082189" cy="362903"/>
          </a:xfrm>
          <a:prstGeom prst="rect">
            <a:avLst/>
          </a:prstGeom>
          <a:noFill/>
          <a:ln/>
        </p:spPr>
        <p:txBody>
          <a:bodyPr wrap="none" lIns="0" tIns="0" rIns="0" bIns="0" rtlCol="0" anchor="t"/>
          <a:lstStyle/>
          <a:p>
            <a:pPr>
              <a:lnSpc>
                <a:spcPts val="2850"/>
              </a:lnSpc>
            </a:pPr>
            <a:endParaRPr lang="fr-FR" sz="1750" noProof="0" dirty="0">
              <a:solidFill>
                <a:prstClr val="black"/>
              </a:solidFill>
              <a:latin typeface="Calibri" panose="020F0502020204030204"/>
            </a:endParaRPr>
          </a:p>
        </p:txBody>
      </p:sp>
      <p:sp>
        <p:nvSpPr>
          <p:cNvPr id="11" name="Text 7">
            <a:extLst>
              <a:ext uri="{FF2B5EF4-FFF2-40B4-BE49-F238E27FC236}">
                <a16:creationId xmlns:a16="http://schemas.microsoft.com/office/drawing/2014/main" id="{7D80A7C9-2D99-BCBC-C1EB-24549B5EA40A}"/>
              </a:ext>
            </a:extLst>
          </p:cNvPr>
          <p:cNvSpPr/>
          <p:nvPr/>
        </p:nvSpPr>
        <p:spPr>
          <a:xfrm>
            <a:off x="6235136" y="5136209"/>
            <a:ext cx="4800726" cy="690714"/>
          </a:xfrm>
          <a:prstGeom prst="rect">
            <a:avLst/>
          </a:prstGeom>
          <a:noFill/>
          <a:ln/>
        </p:spPr>
        <p:txBody>
          <a:bodyPr wrap="none" lIns="0" tIns="0" rIns="0" bIns="0" rtlCol="0" anchor="t"/>
          <a:lstStyle/>
          <a:p>
            <a:pPr>
              <a:lnSpc>
                <a:spcPts val="2750"/>
              </a:lnSpc>
            </a:pPr>
            <a:r>
              <a:rPr lang="fr-FR" b="1" noProof="0" dirty="0">
                <a:solidFill>
                  <a:srgbClr val="FF0000"/>
                </a:solidFill>
                <a:ea typeface="Inter Bold" pitchFamily="34" charset="-122"/>
                <a:cs typeface="Inter Bold" pitchFamily="34" charset="-120"/>
              </a:rPr>
              <a:t>Apogée</a:t>
            </a:r>
          </a:p>
          <a:p>
            <a:pPr>
              <a:lnSpc>
                <a:spcPts val="2750"/>
              </a:lnSpc>
            </a:pPr>
            <a:r>
              <a:rPr lang="fr-FR" sz="1600" noProof="0" dirty="0">
                <a:solidFill>
                  <a:srgbClr val="405449"/>
                </a:solidFill>
                <a:ea typeface="Inter" pitchFamily="34" charset="-122"/>
                <a:cs typeface="Inter" pitchFamily="34" charset="-120"/>
              </a:rPr>
              <a:t>Portugal: puissance mondiale avec empire colonial.</a:t>
            </a:r>
            <a:endParaRPr lang="fr-FR" sz="1600" noProof="0" dirty="0">
              <a:solidFill>
                <a:prstClr val="black"/>
              </a:solidFill>
            </a:endParaRPr>
          </a:p>
          <a:p>
            <a:pPr>
              <a:lnSpc>
                <a:spcPts val="2750"/>
              </a:lnSpc>
            </a:pPr>
            <a:endParaRPr lang="fr-FR" sz="2200" noProof="0" dirty="0">
              <a:solidFill>
                <a:schemeClr val="accent3"/>
              </a:solidFill>
              <a:latin typeface="Calibri" panose="020F0502020204030204"/>
            </a:endParaRPr>
          </a:p>
        </p:txBody>
      </p:sp>
      <p:sp>
        <p:nvSpPr>
          <p:cNvPr id="13" name="Text 8">
            <a:extLst>
              <a:ext uri="{FF2B5EF4-FFF2-40B4-BE49-F238E27FC236}">
                <a16:creationId xmlns:a16="http://schemas.microsoft.com/office/drawing/2014/main" id="{64A8AE31-52F3-8C92-F928-71A7C5FB6A51}"/>
              </a:ext>
            </a:extLst>
          </p:cNvPr>
          <p:cNvSpPr/>
          <p:nvPr/>
        </p:nvSpPr>
        <p:spPr>
          <a:xfrm>
            <a:off x="6109811" y="5236302"/>
            <a:ext cx="6082189" cy="362903"/>
          </a:xfrm>
          <a:prstGeom prst="rect">
            <a:avLst/>
          </a:prstGeom>
          <a:noFill/>
          <a:ln/>
        </p:spPr>
        <p:txBody>
          <a:bodyPr wrap="none" lIns="0" tIns="0" rIns="0" bIns="0" rtlCol="0" anchor="t"/>
          <a:lstStyle/>
          <a:p>
            <a:pPr>
              <a:lnSpc>
                <a:spcPts val="2850"/>
              </a:lnSpc>
            </a:pPr>
            <a:endParaRPr lang="fr-FR" sz="1750" noProof="0" dirty="0">
              <a:solidFill>
                <a:prstClr val="black"/>
              </a:solidFill>
              <a:latin typeface="Calibri" panose="020F0502020204030204"/>
            </a:endParaRPr>
          </a:p>
        </p:txBody>
      </p:sp>
    </p:spTree>
    <p:extLst>
      <p:ext uri="{BB962C8B-B14F-4D97-AF65-F5344CB8AC3E}">
        <p14:creationId xmlns:p14="http://schemas.microsoft.com/office/powerpoint/2010/main" val="1016183852"/>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9" grpId="0" animBg="1"/>
      <p:bldP spid="1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a:extLst>
              <a:ext uri="{FF2B5EF4-FFF2-40B4-BE49-F238E27FC236}">
                <a16:creationId xmlns:a16="http://schemas.microsoft.com/office/drawing/2014/main" id="{87E48F3B-F693-EC1C-570C-0D89D6DE4DB4}"/>
              </a:ext>
            </a:extLst>
          </p:cNvPr>
          <p:cNvSpPr/>
          <p:nvPr/>
        </p:nvSpPr>
        <p:spPr>
          <a:xfrm>
            <a:off x="1054218" y="573369"/>
            <a:ext cx="5670590" cy="708779"/>
          </a:xfrm>
          <a:prstGeom prst="rect">
            <a:avLst/>
          </a:prstGeom>
          <a:noFill/>
          <a:ln/>
        </p:spPr>
        <p:txBody>
          <a:bodyPr wrap="none" lIns="0" tIns="0" rIns="0" bIns="0" rtlCol="0" anchor="t"/>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ts val="5550"/>
              </a:lnSpc>
              <a:spcBef>
                <a:spcPts val="0"/>
              </a:spcBef>
              <a:spcAft>
                <a:spcPts val="0"/>
              </a:spcAft>
              <a:buClrTx/>
              <a:buSzTx/>
              <a:buFontTx/>
              <a:buNone/>
              <a:tabLst/>
              <a:defRPr/>
            </a:pPr>
            <a:r>
              <a:rPr kumimoji="0" lang="fr-FR" sz="3200" b="1" i="0" u="none" strike="noStrike" kern="1200" cap="none" spc="0" normalizeH="0" baseline="0" noProof="0" dirty="0">
                <a:ln>
                  <a:noFill/>
                </a:ln>
                <a:solidFill>
                  <a:schemeClr val="accent6"/>
                </a:solidFill>
                <a:effectLst/>
                <a:uLnTx/>
                <a:uFillTx/>
                <a:latin typeface="+mj-lt"/>
                <a:ea typeface="Inter Bold" pitchFamily="34" charset="-122"/>
                <a:cs typeface="Inter Bold" pitchFamily="34" charset="-120"/>
              </a:rPr>
              <a:t>Histoire Moderne</a:t>
            </a:r>
            <a:endParaRPr kumimoji="0" lang="fr-FR" sz="3200" b="0" i="0" u="none" strike="noStrike" kern="1200" cap="none" spc="0" normalizeH="0" baseline="0" noProof="0" dirty="0">
              <a:ln>
                <a:noFill/>
              </a:ln>
              <a:solidFill>
                <a:schemeClr val="accent6"/>
              </a:solidFill>
              <a:effectLst/>
              <a:uLnTx/>
              <a:uFillTx/>
              <a:latin typeface="+mj-lt"/>
            </a:endParaRPr>
          </a:p>
        </p:txBody>
      </p:sp>
      <p:sp>
        <p:nvSpPr>
          <p:cNvPr id="7" name="Text 1">
            <a:extLst>
              <a:ext uri="{FF2B5EF4-FFF2-40B4-BE49-F238E27FC236}">
                <a16:creationId xmlns:a16="http://schemas.microsoft.com/office/drawing/2014/main" id="{92EBE3C1-DEBE-F03D-4FDD-9C891ADCC9E1}"/>
              </a:ext>
            </a:extLst>
          </p:cNvPr>
          <p:cNvSpPr/>
          <p:nvPr/>
        </p:nvSpPr>
        <p:spPr>
          <a:xfrm>
            <a:off x="1054218" y="3849922"/>
            <a:ext cx="3328939" cy="708660"/>
          </a:xfrm>
          <a:prstGeom prst="rect">
            <a:avLst/>
          </a:prstGeom>
          <a:noFill/>
          <a:ln/>
        </p:spPr>
        <p:txBody>
          <a:bodyPr wrap="square" lIns="0" tIns="0" rIns="0" bIns="0" rtlCol="0" anchor="t"/>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ts val="2750"/>
              </a:lnSpc>
              <a:spcBef>
                <a:spcPts val="0"/>
              </a:spcBef>
              <a:spcAft>
                <a:spcPts val="0"/>
              </a:spcAft>
              <a:buClrTx/>
              <a:buSzTx/>
              <a:buFontTx/>
              <a:buNone/>
              <a:tabLst/>
              <a:defRPr/>
            </a:pPr>
            <a:r>
              <a:rPr kumimoji="0" lang="fr-FR" b="1" i="0" u="none" strike="noStrike" kern="1200" cap="none" spc="0" normalizeH="0" baseline="0" noProof="0" dirty="0">
                <a:ln>
                  <a:noFill/>
                </a:ln>
                <a:solidFill>
                  <a:srgbClr val="FF0000"/>
                </a:solidFill>
                <a:effectLst/>
                <a:uLnTx/>
                <a:uFillTx/>
                <a:ea typeface="Inter Bold" pitchFamily="34" charset="-122"/>
                <a:cs typeface="Inter Bold" pitchFamily="34" charset="-120"/>
              </a:rPr>
              <a:t>1755-1910</a:t>
            </a:r>
            <a:r>
              <a:rPr kumimoji="0" lang="fr-FR" b="1" i="0" u="none" strike="noStrike" kern="1200" cap="none" spc="0" normalizeH="0" noProof="0" dirty="0">
                <a:ln>
                  <a:noFill/>
                </a:ln>
                <a:solidFill>
                  <a:srgbClr val="FF0000"/>
                </a:solidFill>
                <a:effectLst/>
                <a:uLnTx/>
                <a:uFillTx/>
                <a:ea typeface="Inter Bold" pitchFamily="34" charset="-122"/>
                <a:cs typeface="Inter Bold" pitchFamily="34" charset="-120"/>
              </a:rPr>
              <a:t> </a:t>
            </a:r>
            <a:r>
              <a:rPr kumimoji="0" lang="fr-FR" b="1" i="0" u="none" strike="noStrike" kern="1200" cap="none" spc="0" normalizeH="0" baseline="0" noProof="0" dirty="0">
                <a:ln>
                  <a:noFill/>
                </a:ln>
                <a:solidFill>
                  <a:srgbClr val="FF0000"/>
                </a:solidFill>
                <a:effectLst/>
                <a:uLnTx/>
                <a:uFillTx/>
                <a:ea typeface="Inter Bold" pitchFamily="34" charset="-122"/>
                <a:cs typeface="Inter Bold" pitchFamily="34" charset="-120"/>
              </a:rPr>
              <a:t>: Séisme et chute de la monarchie</a:t>
            </a:r>
            <a:endParaRPr kumimoji="0" lang="fr-FR" b="0" i="0" u="none" strike="noStrike" kern="1200" cap="none" spc="0" normalizeH="0" baseline="0" noProof="0" dirty="0">
              <a:ln>
                <a:noFill/>
              </a:ln>
              <a:solidFill>
                <a:srgbClr val="FF0000"/>
              </a:solidFill>
              <a:effectLst/>
              <a:uLnTx/>
              <a:uFillTx/>
            </a:endParaRPr>
          </a:p>
        </p:txBody>
      </p:sp>
      <p:sp>
        <p:nvSpPr>
          <p:cNvPr id="8" name="Text 2">
            <a:extLst>
              <a:ext uri="{FF2B5EF4-FFF2-40B4-BE49-F238E27FC236}">
                <a16:creationId xmlns:a16="http://schemas.microsoft.com/office/drawing/2014/main" id="{4F815B07-D973-17B1-4294-9767AC8036B5}"/>
              </a:ext>
            </a:extLst>
          </p:cNvPr>
          <p:cNvSpPr/>
          <p:nvPr/>
        </p:nvSpPr>
        <p:spPr>
          <a:xfrm>
            <a:off x="1037240" y="4661452"/>
            <a:ext cx="3209671" cy="1088708"/>
          </a:xfrm>
          <a:prstGeom prst="rect">
            <a:avLst/>
          </a:prstGeom>
          <a:noFill/>
          <a:ln/>
        </p:spPr>
        <p:txBody>
          <a:bodyPr wrap="square" lIns="0" tIns="0" rIns="0" bIns="0" rtlCol="0" anchor="t"/>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ts val="2850"/>
              </a:lnSpc>
              <a:spcBef>
                <a:spcPts val="0"/>
              </a:spcBef>
              <a:spcAft>
                <a:spcPts val="0"/>
              </a:spcAft>
              <a:buClrTx/>
              <a:buSzTx/>
              <a:buFontTx/>
              <a:buNone/>
              <a:tabLst/>
              <a:defRPr/>
            </a:pPr>
            <a:r>
              <a:rPr kumimoji="0" lang="fr-FR" sz="1600" b="0" i="0" u="none" strike="noStrike" kern="1200" cap="none" spc="0" normalizeH="0" baseline="0" noProof="0" dirty="0">
                <a:ln>
                  <a:noFill/>
                </a:ln>
                <a:solidFill>
                  <a:srgbClr val="405449"/>
                </a:solidFill>
                <a:effectLst/>
                <a:uLnTx/>
                <a:uFillTx/>
                <a:ea typeface="Inter" pitchFamily="34" charset="-122"/>
                <a:cs typeface="Inter" pitchFamily="34" charset="-120"/>
              </a:rPr>
              <a:t>Le séisme dévastateur, les invasions et la perte du Brésil marquent cette période : </a:t>
            </a:r>
            <a:r>
              <a:rPr kumimoji="0" lang="fr-FR" sz="1600" b="0" i="0" u="none" strike="noStrike" kern="1200" cap="none" spc="0" normalizeH="0" noProof="0" dirty="0">
                <a:ln>
                  <a:noFill/>
                </a:ln>
                <a:solidFill>
                  <a:srgbClr val="405449"/>
                </a:solidFill>
                <a:effectLst/>
                <a:uLnTx/>
                <a:uFillTx/>
                <a:ea typeface="Inter" pitchFamily="34" charset="-122"/>
                <a:cs typeface="Inter" pitchFamily="34" charset="-120"/>
              </a:rPr>
              <a:t>crise économique et chute de la monarchie.</a:t>
            </a:r>
            <a:endParaRPr kumimoji="0" lang="fr-FR" sz="1600" b="0" i="0" u="none" strike="noStrike" kern="1200" cap="none" spc="0" normalizeH="0" baseline="0" noProof="0" dirty="0">
              <a:ln>
                <a:noFill/>
              </a:ln>
              <a:solidFill>
                <a:sysClr val="windowText" lastClr="000000"/>
              </a:solidFill>
              <a:effectLst/>
              <a:uLnTx/>
              <a:uFillTx/>
              <a:ea typeface="+mn-ea"/>
              <a:cs typeface="+mn-cs"/>
            </a:endParaRPr>
          </a:p>
        </p:txBody>
      </p:sp>
      <p:sp>
        <p:nvSpPr>
          <p:cNvPr id="10" name="Text 3">
            <a:extLst>
              <a:ext uri="{FF2B5EF4-FFF2-40B4-BE49-F238E27FC236}">
                <a16:creationId xmlns:a16="http://schemas.microsoft.com/office/drawing/2014/main" id="{AD461C9C-CA8B-D770-728B-1F87C32E5CE4}"/>
              </a:ext>
            </a:extLst>
          </p:cNvPr>
          <p:cNvSpPr/>
          <p:nvPr/>
        </p:nvSpPr>
        <p:spPr>
          <a:xfrm>
            <a:off x="4610622" y="3849922"/>
            <a:ext cx="3309730" cy="811530"/>
          </a:xfrm>
          <a:prstGeom prst="rect">
            <a:avLst/>
          </a:prstGeom>
          <a:noFill/>
          <a:ln/>
        </p:spPr>
        <p:txBody>
          <a:bodyPr wrap="square" lIns="0" tIns="0" rIns="0" bIns="0" rtlCol="0" anchor="t"/>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ts val="2750"/>
              </a:lnSpc>
              <a:spcBef>
                <a:spcPts val="0"/>
              </a:spcBef>
              <a:spcAft>
                <a:spcPts val="0"/>
              </a:spcAft>
              <a:buClrTx/>
              <a:buSzTx/>
              <a:buFontTx/>
              <a:buNone/>
              <a:tabLst/>
              <a:defRPr/>
            </a:pPr>
            <a:r>
              <a:rPr lang="fr-FR" b="1" noProof="0" dirty="0">
                <a:solidFill>
                  <a:srgbClr val="FFC000"/>
                </a:solidFill>
                <a:ea typeface="Inter Bold" pitchFamily="34" charset="-122"/>
              </a:rPr>
              <a:t>1932-1974</a:t>
            </a:r>
            <a:r>
              <a:rPr kumimoji="0" lang="fr-FR" b="1" i="0" u="none" strike="noStrike" kern="1200" cap="none" spc="0" normalizeH="0" baseline="0" noProof="0" dirty="0">
                <a:ln>
                  <a:noFill/>
                </a:ln>
                <a:solidFill>
                  <a:srgbClr val="FFC000"/>
                </a:solidFill>
                <a:effectLst/>
                <a:uLnTx/>
                <a:uFillTx/>
                <a:ea typeface="Inter Bold" pitchFamily="34" charset="-122"/>
                <a:cs typeface="Inter Bold" pitchFamily="34" charset="-120"/>
              </a:rPr>
              <a:t>: Dictature de Salazar</a:t>
            </a:r>
            <a:endParaRPr kumimoji="0" lang="fr-FR" b="0" i="0" u="none" strike="noStrike" kern="1200" cap="none" spc="0" normalizeH="0" baseline="0" noProof="0" dirty="0">
              <a:ln>
                <a:noFill/>
              </a:ln>
              <a:solidFill>
                <a:srgbClr val="FFC000"/>
              </a:solidFill>
              <a:effectLst/>
              <a:uLnTx/>
              <a:uFillTx/>
            </a:endParaRPr>
          </a:p>
        </p:txBody>
      </p:sp>
      <p:sp>
        <p:nvSpPr>
          <p:cNvPr id="11" name="Text 4">
            <a:extLst>
              <a:ext uri="{FF2B5EF4-FFF2-40B4-BE49-F238E27FC236}">
                <a16:creationId xmlns:a16="http://schemas.microsoft.com/office/drawing/2014/main" id="{D7FBC489-9944-A626-D87C-891FA361EC67}"/>
              </a:ext>
            </a:extLst>
          </p:cNvPr>
          <p:cNvSpPr/>
          <p:nvPr/>
        </p:nvSpPr>
        <p:spPr>
          <a:xfrm>
            <a:off x="4629772" y="4631636"/>
            <a:ext cx="3309730" cy="1118524"/>
          </a:xfrm>
          <a:prstGeom prst="rect">
            <a:avLst/>
          </a:prstGeom>
          <a:noFill/>
          <a:ln/>
        </p:spPr>
        <p:txBody>
          <a:bodyPr wrap="square" lIns="0" tIns="0" rIns="0" bIns="0" rtlCol="0" anchor="t"/>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ts val="2850"/>
              </a:lnSpc>
              <a:spcBef>
                <a:spcPts val="0"/>
              </a:spcBef>
              <a:spcAft>
                <a:spcPts val="0"/>
              </a:spcAft>
              <a:buClrTx/>
              <a:buSzTx/>
              <a:buFontTx/>
              <a:buNone/>
              <a:tabLst/>
              <a:defRPr/>
            </a:pPr>
            <a:r>
              <a:rPr kumimoji="0" lang="fr-FR" sz="1600" b="0" i="0" u="none" strike="noStrike" kern="1200" cap="none" spc="0" normalizeH="0" baseline="0" noProof="0" dirty="0">
                <a:ln>
                  <a:noFill/>
                </a:ln>
                <a:solidFill>
                  <a:srgbClr val="405449"/>
                </a:solidFill>
                <a:effectLst/>
                <a:uLnTx/>
                <a:uFillTx/>
                <a:ea typeface="Inter" pitchFamily="34" charset="-122"/>
                <a:cs typeface="Inter" pitchFamily="34" charset="-120"/>
              </a:rPr>
              <a:t>Une période autoritaire marquée par les guerres coloniales.</a:t>
            </a:r>
            <a:endParaRPr kumimoji="0" lang="fr-FR" sz="1600" b="0" i="0" u="none" strike="noStrike" kern="1200" cap="none" spc="0" normalizeH="0" baseline="0" noProof="0" dirty="0">
              <a:ln>
                <a:noFill/>
              </a:ln>
              <a:solidFill>
                <a:sysClr val="windowText" lastClr="000000"/>
              </a:solidFill>
              <a:effectLst/>
              <a:uLnTx/>
              <a:uFillTx/>
              <a:ea typeface="+mn-ea"/>
              <a:cs typeface="+mn-cs"/>
            </a:endParaRPr>
          </a:p>
        </p:txBody>
      </p:sp>
      <p:sp>
        <p:nvSpPr>
          <p:cNvPr id="12" name="Text 5">
            <a:extLst>
              <a:ext uri="{FF2B5EF4-FFF2-40B4-BE49-F238E27FC236}">
                <a16:creationId xmlns:a16="http://schemas.microsoft.com/office/drawing/2014/main" id="{86E4416E-9CE4-12B4-0AB1-EC7D20F29190}"/>
              </a:ext>
            </a:extLst>
          </p:cNvPr>
          <p:cNvSpPr/>
          <p:nvPr/>
        </p:nvSpPr>
        <p:spPr>
          <a:xfrm>
            <a:off x="8147817" y="3849922"/>
            <a:ext cx="4120754" cy="496956"/>
          </a:xfrm>
          <a:prstGeom prst="rect">
            <a:avLst/>
          </a:prstGeom>
          <a:noFill/>
          <a:ln/>
        </p:spPr>
        <p:txBody>
          <a:bodyPr wrap="square" lIns="0" tIns="0" rIns="0" bIns="0" rtlCol="0" anchor="t"/>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ts val="2750"/>
              </a:lnSpc>
              <a:spcBef>
                <a:spcPts val="0"/>
              </a:spcBef>
              <a:spcAft>
                <a:spcPts val="0"/>
              </a:spcAft>
              <a:buClrTx/>
              <a:buSzTx/>
              <a:buFontTx/>
              <a:buNone/>
              <a:tabLst/>
              <a:defRPr/>
            </a:pPr>
            <a:r>
              <a:rPr kumimoji="0" lang="fr-FR" b="1" i="0" u="none" strike="noStrike" kern="1200" cap="none" spc="0" normalizeH="0" baseline="0" noProof="0" dirty="0">
                <a:ln>
                  <a:noFill/>
                </a:ln>
                <a:solidFill>
                  <a:schemeClr val="accent6"/>
                </a:solidFill>
                <a:effectLst/>
                <a:uLnTx/>
                <a:uFillTx/>
                <a:ea typeface="Inter Bold" pitchFamily="34" charset="-122"/>
                <a:cs typeface="Inter Bold" pitchFamily="34" charset="-120"/>
              </a:rPr>
              <a:t>1974-Présent: Révolution et </a:t>
            </a:r>
          </a:p>
          <a:p>
            <a:pPr marL="0" marR="0" lvl="0" indent="0" algn="l" defTabSz="914400" rtl="0" eaLnBrk="1" fontAlgn="auto" latinLnBrk="0" hangingPunct="1">
              <a:lnSpc>
                <a:spcPts val="2750"/>
              </a:lnSpc>
              <a:spcBef>
                <a:spcPts val="0"/>
              </a:spcBef>
              <a:spcAft>
                <a:spcPts val="0"/>
              </a:spcAft>
              <a:buClrTx/>
              <a:buSzTx/>
              <a:buFontTx/>
              <a:buNone/>
              <a:tabLst/>
              <a:defRPr/>
            </a:pPr>
            <a:r>
              <a:rPr kumimoji="0" lang="fr-FR" b="1" i="0" u="none" strike="noStrike" kern="1200" cap="none" spc="0" normalizeH="0" baseline="0" noProof="0" dirty="0">
                <a:ln>
                  <a:noFill/>
                </a:ln>
                <a:solidFill>
                  <a:schemeClr val="accent6"/>
                </a:solidFill>
                <a:effectLst/>
                <a:uLnTx/>
                <a:uFillTx/>
                <a:ea typeface="Inter Bold" pitchFamily="34" charset="-122"/>
                <a:cs typeface="Inter Bold" pitchFamily="34" charset="-120"/>
              </a:rPr>
              <a:t>démocratie</a:t>
            </a:r>
            <a:endParaRPr kumimoji="0" lang="fr-FR" b="0" i="0" u="none" strike="noStrike" kern="1200" cap="none" spc="0" normalizeH="0" baseline="0" noProof="0" dirty="0">
              <a:ln>
                <a:noFill/>
              </a:ln>
              <a:solidFill>
                <a:schemeClr val="accent6"/>
              </a:solidFill>
              <a:effectLst/>
              <a:uLnTx/>
              <a:uFillTx/>
            </a:endParaRPr>
          </a:p>
        </p:txBody>
      </p:sp>
      <p:sp>
        <p:nvSpPr>
          <p:cNvPr id="13" name="Text 6">
            <a:extLst>
              <a:ext uri="{FF2B5EF4-FFF2-40B4-BE49-F238E27FC236}">
                <a16:creationId xmlns:a16="http://schemas.microsoft.com/office/drawing/2014/main" id="{6B960A6C-5501-2473-2A59-7F7595DFA879}"/>
              </a:ext>
            </a:extLst>
          </p:cNvPr>
          <p:cNvSpPr/>
          <p:nvPr/>
        </p:nvSpPr>
        <p:spPr>
          <a:xfrm>
            <a:off x="8162021" y="4631636"/>
            <a:ext cx="3309730" cy="1088708"/>
          </a:xfrm>
          <a:prstGeom prst="rect">
            <a:avLst/>
          </a:prstGeom>
          <a:noFill/>
          <a:ln/>
        </p:spPr>
        <p:txBody>
          <a:bodyPr wrap="square" lIns="0" tIns="0" rIns="0" bIns="0" rtlCol="0" anchor="t"/>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ts val="2850"/>
              </a:lnSpc>
              <a:spcBef>
                <a:spcPts val="0"/>
              </a:spcBef>
              <a:spcAft>
                <a:spcPts val="0"/>
              </a:spcAft>
              <a:buClrTx/>
              <a:buSzTx/>
              <a:buFontTx/>
              <a:buNone/>
              <a:tabLst/>
              <a:defRPr/>
            </a:pPr>
            <a:r>
              <a:rPr kumimoji="0" lang="fr-FR" sz="1600" b="0" i="0" u="none" strike="noStrike" kern="1200" cap="none" spc="0" normalizeH="0" baseline="0" noProof="0" dirty="0">
                <a:ln>
                  <a:noFill/>
                </a:ln>
                <a:solidFill>
                  <a:srgbClr val="405449"/>
                </a:solidFill>
                <a:effectLst/>
                <a:uLnTx/>
                <a:uFillTx/>
                <a:ea typeface="Inter" pitchFamily="34" charset="-122"/>
                <a:cs typeface="Inter" pitchFamily="34" charset="-120"/>
              </a:rPr>
              <a:t>La Révolution des Œillets ouvre la voie à la démocratie et à l'entrée dans l'UE en 1986.</a:t>
            </a:r>
            <a:endParaRPr kumimoji="0" lang="fr-FR" sz="1600" b="0" i="0" u="none" strike="noStrike" kern="1200" cap="none" spc="0" normalizeH="0" baseline="0" noProof="0" dirty="0">
              <a:ln>
                <a:noFill/>
              </a:ln>
              <a:solidFill>
                <a:sysClr val="windowText" lastClr="000000"/>
              </a:solidFill>
              <a:effectLst/>
              <a:uLnTx/>
              <a:uFillTx/>
              <a:ea typeface="+mn-ea"/>
              <a:cs typeface="+mn-cs"/>
            </a:endParaRPr>
          </a:p>
        </p:txBody>
      </p:sp>
      <p:pic>
        <p:nvPicPr>
          <p:cNvPr id="14" name="Image 13">
            <a:extLst>
              <a:ext uri="{FF2B5EF4-FFF2-40B4-BE49-F238E27FC236}">
                <a16:creationId xmlns:a16="http://schemas.microsoft.com/office/drawing/2014/main" id="{B0747466-C3E8-B26E-12A6-AA242F51E881}"/>
              </a:ext>
            </a:extLst>
          </p:cNvPr>
          <p:cNvPicPr>
            <a:picLocks noChangeAspect="1"/>
          </p:cNvPicPr>
          <p:nvPr/>
        </p:nvPicPr>
        <p:blipFill>
          <a:blip r:embed="rId2"/>
          <a:stretch>
            <a:fillRect/>
          </a:stretch>
        </p:blipFill>
        <p:spPr>
          <a:xfrm>
            <a:off x="1054218" y="1491770"/>
            <a:ext cx="3328939" cy="2057383"/>
          </a:xfrm>
          <a:prstGeom prst="rect">
            <a:avLst/>
          </a:prstGeom>
        </p:spPr>
      </p:pic>
      <p:pic>
        <p:nvPicPr>
          <p:cNvPr id="16" name="Image 15">
            <a:extLst>
              <a:ext uri="{FF2B5EF4-FFF2-40B4-BE49-F238E27FC236}">
                <a16:creationId xmlns:a16="http://schemas.microsoft.com/office/drawing/2014/main" id="{9891CFDF-F953-3196-505C-70E55A040F2D}"/>
              </a:ext>
            </a:extLst>
          </p:cNvPr>
          <p:cNvPicPr>
            <a:picLocks noChangeAspect="1"/>
          </p:cNvPicPr>
          <p:nvPr/>
        </p:nvPicPr>
        <p:blipFill>
          <a:blip r:embed="rId3"/>
          <a:stretch>
            <a:fillRect/>
          </a:stretch>
        </p:blipFill>
        <p:spPr>
          <a:xfrm>
            <a:off x="8162021" y="1477651"/>
            <a:ext cx="3346712" cy="2068367"/>
          </a:xfrm>
          <a:prstGeom prst="rect">
            <a:avLst/>
          </a:prstGeom>
        </p:spPr>
      </p:pic>
      <p:pic>
        <p:nvPicPr>
          <p:cNvPr id="18" name="Image 17" descr="Une image contenant habits, homme, personne, Visage humain&#10;&#10;Le contenu généré par l’IA peut être incorrect.">
            <a:extLst>
              <a:ext uri="{FF2B5EF4-FFF2-40B4-BE49-F238E27FC236}">
                <a16:creationId xmlns:a16="http://schemas.microsoft.com/office/drawing/2014/main" id="{2FB3B3D6-74B1-ED13-661D-8D418C6FF32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43839" y="1498405"/>
            <a:ext cx="2857500" cy="2054248"/>
          </a:xfrm>
          <a:prstGeom prst="rect">
            <a:avLst/>
          </a:prstGeom>
        </p:spPr>
      </p:pic>
    </p:spTree>
    <p:extLst>
      <p:ext uri="{BB962C8B-B14F-4D97-AF65-F5344CB8AC3E}">
        <p14:creationId xmlns:p14="http://schemas.microsoft.com/office/powerpoint/2010/main" val="1870315618"/>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0" grpId="0" animBg="1"/>
      <p:bldP spid="11" grpId="0" animBg="1"/>
      <p:bldP spid="12" grpId="0" animBg="1"/>
      <p:bldP spid="1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a:extLst>
              <a:ext uri="{FF2B5EF4-FFF2-40B4-BE49-F238E27FC236}">
                <a16:creationId xmlns:a16="http://schemas.microsoft.com/office/drawing/2014/main" id="{E6D93C53-A5F6-C3E4-E672-908354D22D24}"/>
              </a:ext>
            </a:extLst>
          </p:cNvPr>
          <p:cNvSpPr/>
          <p:nvPr/>
        </p:nvSpPr>
        <p:spPr>
          <a:xfrm>
            <a:off x="942877" y="410585"/>
            <a:ext cx="5943005" cy="708779"/>
          </a:xfrm>
          <a:prstGeom prst="rect">
            <a:avLst/>
          </a:prstGeom>
          <a:noFill/>
          <a:ln/>
        </p:spPr>
        <p:txBody>
          <a:bodyPr wrap="none" lIns="0" tIns="0" rIns="0" bIns="0" rtlCol="0" anchor="t"/>
          <a:lstStyle/>
          <a:p>
            <a:pPr>
              <a:lnSpc>
                <a:spcPts val="5550"/>
              </a:lnSpc>
            </a:pPr>
            <a:r>
              <a:rPr lang="fr-FR" sz="3200" b="1" noProof="0" dirty="0">
                <a:solidFill>
                  <a:schemeClr val="accent6"/>
                </a:solidFill>
                <a:latin typeface="+mj-lt"/>
                <a:ea typeface="Inter Bold" pitchFamily="34" charset="-122"/>
                <a:cs typeface="Inter Bold" pitchFamily="34" charset="-120"/>
              </a:rPr>
              <a:t>Le Drapeau Portugais</a:t>
            </a:r>
            <a:endParaRPr lang="fr-FR" sz="3200" noProof="0" dirty="0">
              <a:solidFill>
                <a:schemeClr val="accent6"/>
              </a:solidFill>
              <a:latin typeface="+mj-lt"/>
            </a:endParaRPr>
          </a:p>
        </p:txBody>
      </p:sp>
      <p:pic>
        <p:nvPicPr>
          <p:cNvPr id="4" name="Image 0" descr="preencoded.png">
            <a:extLst>
              <a:ext uri="{FF2B5EF4-FFF2-40B4-BE49-F238E27FC236}">
                <a16:creationId xmlns:a16="http://schemas.microsoft.com/office/drawing/2014/main" id="{8699870E-D639-D390-2A33-75F2E2DC0632}"/>
              </a:ext>
            </a:extLst>
          </p:cNvPr>
          <p:cNvPicPr>
            <a:picLocks noChangeAspect="1"/>
          </p:cNvPicPr>
          <p:nvPr/>
        </p:nvPicPr>
        <p:blipFill>
          <a:blip r:embed="rId2"/>
          <a:stretch>
            <a:fillRect/>
          </a:stretch>
        </p:blipFill>
        <p:spPr>
          <a:xfrm>
            <a:off x="942878" y="1768549"/>
            <a:ext cx="3195872" cy="2348901"/>
          </a:xfrm>
          <a:prstGeom prst="rect">
            <a:avLst/>
          </a:prstGeom>
        </p:spPr>
      </p:pic>
      <p:pic>
        <p:nvPicPr>
          <p:cNvPr id="5" name="Image 1" descr="preencoded.png">
            <a:extLst>
              <a:ext uri="{FF2B5EF4-FFF2-40B4-BE49-F238E27FC236}">
                <a16:creationId xmlns:a16="http://schemas.microsoft.com/office/drawing/2014/main" id="{644CD70B-AA80-D634-E0E5-C73EDBBB2329}"/>
              </a:ext>
            </a:extLst>
          </p:cNvPr>
          <p:cNvPicPr>
            <a:picLocks noChangeAspect="1"/>
          </p:cNvPicPr>
          <p:nvPr/>
        </p:nvPicPr>
        <p:blipFill>
          <a:blip r:embed="rId3"/>
          <a:stretch>
            <a:fillRect/>
          </a:stretch>
        </p:blipFill>
        <p:spPr>
          <a:xfrm>
            <a:off x="8556938" y="1737042"/>
            <a:ext cx="3195872" cy="2348901"/>
          </a:xfrm>
          <a:prstGeom prst="rect">
            <a:avLst/>
          </a:prstGeom>
        </p:spPr>
      </p:pic>
      <p:pic>
        <p:nvPicPr>
          <p:cNvPr id="6" name="Image 2" descr="preencoded.png">
            <a:extLst>
              <a:ext uri="{FF2B5EF4-FFF2-40B4-BE49-F238E27FC236}">
                <a16:creationId xmlns:a16="http://schemas.microsoft.com/office/drawing/2014/main" id="{9AF3A31F-FE01-5CEE-4BC1-CF04AC1E3588}"/>
              </a:ext>
            </a:extLst>
          </p:cNvPr>
          <p:cNvPicPr>
            <a:picLocks noChangeAspect="1"/>
          </p:cNvPicPr>
          <p:nvPr/>
        </p:nvPicPr>
        <p:blipFill>
          <a:blip r:embed="rId4"/>
          <a:stretch>
            <a:fillRect/>
          </a:stretch>
        </p:blipFill>
        <p:spPr>
          <a:xfrm>
            <a:off x="4749908" y="1757002"/>
            <a:ext cx="3195872" cy="2348782"/>
          </a:xfrm>
          <a:prstGeom prst="rect">
            <a:avLst/>
          </a:prstGeom>
        </p:spPr>
      </p:pic>
      <p:sp>
        <p:nvSpPr>
          <p:cNvPr id="7" name="Text 1">
            <a:extLst>
              <a:ext uri="{FF2B5EF4-FFF2-40B4-BE49-F238E27FC236}">
                <a16:creationId xmlns:a16="http://schemas.microsoft.com/office/drawing/2014/main" id="{4DD168D6-699E-D711-2463-059C77DADCC8}"/>
              </a:ext>
            </a:extLst>
          </p:cNvPr>
          <p:cNvSpPr/>
          <p:nvPr/>
        </p:nvSpPr>
        <p:spPr>
          <a:xfrm>
            <a:off x="942877" y="4422519"/>
            <a:ext cx="3126343" cy="354330"/>
          </a:xfrm>
          <a:prstGeom prst="rect">
            <a:avLst/>
          </a:prstGeom>
          <a:noFill/>
          <a:ln/>
        </p:spPr>
        <p:txBody>
          <a:bodyPr wrap="none" lIns="0" tIns="0" rIns="0" bIns="0" rtlCol="0" anchor="t"/>
          <a:lstStyle/>
          <a:p>
            <a:pPr>
              <a:lnSpc>
                <a:spcPts val="2750"/>
              </a:lnSpc>
            </a:pPr>
            <a:r>
              <a:rPr lang="fr-FR" b="1" noProof="0" dirty="0">
                <a:solidFill>
                  <a:srgbClr val="FF0000"/>
                </a:solidFill>
                <a:ea typeface="Inter Bold" pitchFamily="34" charset="-122"/>
                <a:cs typeface="Inter Bold" pitchFamily="34" charset="-120"/>
              </a:rPr>
              <a:t>Couleurs symboliques</a:t>
            </a:r>
            <a:endParaRPr lang="fr-FR" noProof="0" dirty="0">
              <a:solidFill>
                <a:srgbClr val="FF0000"/>
              </a:solidFill>
            </a:endParaRPr>
          </a:p>
        </p:txBody>
      </p:sp>
      <p:sp>
        <p:nvSpPr>
          <p:cNvPr id="8" name="Text 2">
            <a:extLst>
              <a:ext uri="{FF2B5EF4-FFF2-40B4-BE49-F238E27FC236}">
                <a16:creationId xmlns:a16="http://schemas.microsoft.com/office/drawing/2014/main" id="{A3735556-5EB4-D0B7-3645-C5D462BA4829}"/>
              </a:ext>
            </a:extLst>
          </p:cNvPr>
          <p:cNvSpPr/>
          <p:nvPr/>
        </p:nvSpPr>
        <p:spPr>
          <a:xfrm>
            <a:off x="942877" y="4772708"/>
            <a:ext cx="3126343" cy="725805"/>
          </a:xfrm>
          <a:prstGeom prst="rect">
            <a:avLst/>
          </a:prstGeom>
          <a:noFill/>
          <a:ln/>
        </p:spPr>
        <p:txBody>
          <a:bodyPr wrap="square" lIns="0" tIns="0" rIns="0" bIns="0" rtlCol="0" anchor="t"/>
          <a:lstStyle/>
          <a:p>
            <a:pPr>
              <a:lnSpc>
                <a:spcPts val="2850"/>
              </a:lnSpc>
            </a:pPr>
            <a:r>
              <a:rPr lang="fr-FR" sz="1600" noProof="0" dirty="0">
                <a:solidFill>
                  <a:srgbClr val="405449"/>
                </a:solidFill>
                <a:ea typeface="Inter" pitchFamily="34" charset="-122"/>
                <a:cs typeface="Inter" pitchFamily="34" charset="-120"/>
              </a:rPr>
              <a:t>Vert: l'espoir. </a:t>
            </a:r>
          </a:p>
          <a:p>
            <a:pPr>
              <a:lnSpc>
                <a:spcPts val="2850"/>
              </a:lnSpc>
            </a:pPr>
            <a:r>
              <a:rPr lang="fr-FR" sz="1600" noProof="0" dirty="0">
                <a:solidFill>
                  <a:srgbClr val="405449"/>
                </a:solidFill>
                <a:ea typeface="Inter" pitchFamily="34" charset="-122"/>
                <a:cs typeface="Inter" pitchFamily="34" charset="-120"/>
              </a:rPr>
              <a:t>Rouge: le combat du peuple pendant la révolution de 1910.</a:t>
            </a:r>
            <a:endParaRPr lang="fr-FR" sz="1600" noProof="0" dirty="0">
              <a:solidFill>
                <a:prstClr val="black"/>
              </a:solidFill>
            </a:endParaRPr>
          </a:p>
        </p:txBody>
      </p:sp>
      <p:sp>
        <p:nvSpPr>
          <p:cNvPr id="9" name="Text 3">
            <a:extLst>
              <a:ext uri="{FF2B5EF4-FFF2-40B4-BE49-F238E27FC236}">
                <a16:creationId xmlns:a16="http://schemas.microsoft.com/office/drawing/2014/main" id="{3B753040-F0CC-A7A1-C27F-5F30BDA5937D}"/>
              </a:ext>
            </a:extLst>
          </p:cNvPr>
          <p:cNvSpPr/>
          <p:nvPr/>
        </p:nvSpPr>
        <p:spPr>
          <a:xfrm>
            <a:off x="8556938" y="4418378"/>
            <a:ext cx="2835235" cy="354330"/>
          </a:xfrm>
          <a:prstGeom prst="rect">
            <a:avLst/>
          </a:prstGeom>
          <a:noFill/>
          <a:ln/>
        </p:spPr>
        <p:txBody>
          <a:bodyPr wrap="none" lIns="0" tIns="0" rIns="0" bIns="0" rtlCol="0" anchor="t"/>
          <a:lstStyle/>
          <a:p>
            <a:pPr>
              <a:lnSpc>
                <a:spcPts val="2750"/>
              </a:lnSpc>
            </a:pPr>
            <a:r>
              <a:rPr lang="fr-FR" b="1" noProof="0" dirty="0">
                <a:solidFill>
                  <a:schemeClr val="accent6"/>
                </a:solidFill>
                <a:ea typeface="Inter Bold" pitchFamily="34" charset="-122"/>
              </a:rPr>
              <a:t>L’écusson</a:t>
            </a:r>
          </a:p>
        </p:txBody>
      </p:sp>
      <p:sp>
        <p:nvSpPr>
          <p:cNvPr id="10" name="Text 4">
            <a:extLst>
              <a:ext uri="{FF2B5EF4-FFF2-40B4-BE49-F238E27FC236}">
                <a16:creationId xmlns:a16="http://schemas.microsoft.com/office/drawing/2014/main" id="{F3AB7121-9D2E-F28A-A114-B00FF7D3ABE0}"/>
              </a:ext>
            </a:extLst>
          </p:cNvPr>
          <p:cNvSpPr/>
          <p:nvPr/>
        </p:nvSpPr>
        <p:spPr>
          <a:xfrm>
            <a:off x="8556938" y="4772708"/>
            <a:ext cx="3195872" cy="1088708"/>
          </a:xfrm>
          <a:prstGeom prst="rect">
            <a:avLst/>
          </a:prstGeom>
          <a:noFill/>
          <a:ln/>
        </p:spPr>
        <p:txBody>
          <a:bodyPr wrap="square" lIns="0" tIns="0" rIns="0" bIns="0" rtlCol="0" anchor="t"/>
          <a:lstStyle/>
          <a:p>
            <a:pPr>
              <a:lnSpc>
                <a:spcPts val="2850"/>
              </a:lnSpc>
            </a:pPr>
            <a:r>
              <a:rPr lang="fr-FR" sz="1600" noProof="0" dirty="0">
                <a:solidFill>
                  <a:srgbClr val="405449"/>
                </a:solidFill>
                <a:ea typeface="Inter" pitchFamily="34" charset="-122"/>
              </a:rPr>
              <a:t>Cinq boucliers bleus représentant les blessures du Christ. Sept châteaux symbolisant les conquêtes.</a:t>
            </a:r>
          </a:p>
        </p:txBody>
      </p:sp>
      <p:sp>
        <p:nvSpPr>
          <p:cNvPr id="11" name="Text 6">
            <a:extLst>
              <a:ext uri="{FF2B5EF4-FFF2-40B4-BE49-F238E27FC236}">
                <a16:creationId xmlns:a16="http://schemas.microsoft.com/office/drawing/2014/main" id="{C28B41CB-2D49-AE64-DD29-C0496BA5A0FC}"/>
              </a:ext>
            </a:extLst>
          </p:cNvPr>
          <p:cNvSpPr/>
          <p:nvPr/>
        </p:nvSpPr>
        <p:spPr>
          <a:xfrm>
            <a:off x="4749908" y="4772708"/>
            <a:ext cx="3195872" cy="1088708"/>
          </a:xfrm>
          <a:prstGeom prst="rect">
            <a:avLst/>
          </a:prstGeom>
          <a:noFill/>
          <a:ln/>
        </p:spPr>
        <p:txBody>
          <a:bodyPr wrap="square" lIns="0" tIns="0" rIns="0" bIns="0" rtlCol="0" anchor="t"/>
          <a:lstStyle/>
          <a:p>
            <a:pPr>
              <a:lnSpc>
                <a:spcPts val="2850"/>
              </a:lnSpc>
            </a:pPr>
            <a:r>
              <a:rPr lang="fr-FR" sz="1600" noProof="0" dirty="0">
                <a:solidFill>
                  <a:srgbClr val="405449"/>
                </a:solidFill>
                <a:ea typeface="Inter" pitchFamily="34" charset="-122"/>
              </a:rPr>
              <a:t>Représente la terre et la navigation portugaise.</a:t>
            </a:r>
            <a:endParaRPr lang="fr-FR" sz="1750" noProof="0" dirty="0">
              <a:solidFill>
                <a:prstClr val="black"/>
              </a:solidFill>
              <a:latin typeface="Calibri" panose="020F0502020204030204"/>
            </a:endParaRPr>
          </a:p>
        </p:txBody>
      </p:sp>
      <p:sp>
        <p:nvSpPr>
          <p:cNvPr id="12" name="Text 5">
            <a:extLst>
              <a:ext uri="{FF2B5EF4-FFF2-40B4-BE49-F238E27FC236}">
                <a16:creationId xmlns:a16="http://schemas.microsoft.com/office/drawing/2014/main" id="{AF389EDA-FB6E-7AD1-46B7-15A72FB43FBA}"/>
              </a:ext>
            </a:extLst>
          </p:cNvPr>
          <p:cNvSpPr/>
          <p:nvPr/>
        </p:nvSpPr>
        <p:spPr>
          <a:xfrm>
            <a:off x="4749908" y="4418378"/>
            <a:ext cx="2835235" cy="354330"/>
          </a:xfrm>
          <a:prstGeom prst="rect">
            <a:avLst/>
          </a:prstGeom>
          <a:noFill/>
          <a:ln/>
        </p:spPr>
        <p:txBody>
          <a:bodyPr wrap="none" lIns="0" tIns="0" rIns="0" bIns="0" rtlCol="0" anchor="t"/>
          <a:lstStyle/>
          <a:p>
            <a:pPr>
              <a:lnSpc>
                <a:spcPts val="2750"/>
              </a:lnSpc>
            </a:pPr>
            <a:r>
              <a:rPr lang="fr-FR" b="1" noProof="0" dirty="0">
                <a:solidFill>
                  <a:srgbClr val="FFC000"/>
                </a:solidFill>
                <a:ea typeface="Inter Bold" pitchFamily="34" charset="-122"/>
              </a:rPr>
              <a:t>La sphère</a:t>
            </a:r>
          </a:p>
        </p:txBody>
      </p:sp>
      <p:sp>
        <p:nvSpPr>
          <p:cNvPr id="13" name="ZoneTexte 12">
            <a:extLst>
              <a:ext uri="{FF2B5EF4-FFF2-40B4-BE49-F238E27FC236}">
                <a16:creationId xmlns:a16="http://schemas.microsoft.com/office/drawing/2014/main" id="{A5484D87-9A69-5C55-72EA-619C11B2835D}"/>
              </a:ext>
            </a:extLst>
          </p:cNvPr>
          <p:cNvSpPr txBox="1"/>
          <p:nvPr/>
        </p:nvSpPr>
        <p:spPr>
          <a:xfrm>
            <a:off x="942877" y="1062796"/>
            <a:ext cx="3400867" cy="338554"/>
          </a:xfrm>
          <a:prstGeom prst="rect">
            <a:avLst/>
          </a:prstGeom>
          <a:noFill/>
        </p:spPr>
        <p:txBody>
          <a:bodyPr wrap="none" rtlCol="0">
            <a:spAutoFit/>
          </a:bodyPr>
          <a:lstStyle/>
          <a:p>
            <a:r>
              <a:rPr lang="fr-FR" sz="1600" noProof="0" dirty="0">
                <a:solidFill>
                  <a:srgbClr val="405449"/>
                </a:solidFill>
                <a:ea typeface="Inter" pitchFamily="34" charset="-122"/>
              </a:rPr>
              <a:t>Adopté officiellement le 30 juin 1911</a:t>
            </a:r>
            <a:endParaRPr lang="fr-FR" sz="1600" noProof="0" dirty="0"/>
          </a:p>
        </p:txBody>
      </p:sp>
    </p:spTree>
    <p:extLst>
      <p:ext uri="{BB962C8B-B14F-4D97-AF65-F5344CB8AC3E}">
        <p14:creationId xmlns:p14="http://schemas.microsoft.com/office/powerpoint/2010/main" val="2135215676"/>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500"/>
                                        <p:tgtEl>
                                          <p:spTgt spid="9"/>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P spid="8" grpId="0" animBg="1"/>
      <p:bldP spid="9" grpId="0" animBg="1"/>
      <p:bldP spid="10" grpId="0" animBg="1"/>
      <p:bldP spid="11" grpId="0" animBg="1"/>
      <p:bldP spid="12" grpId="0" animBg="1"/>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a:extLst>
              <a:ext uri="{FF2B5EF4-FFF2-40B4-BE49-F238E27FC236}">
                <a16:creationId xmlns:a16="http://schemas.microsoft.com/office/drawing/2014/main" id="{C8693DDF-E51C-3F15-AFD8-5F4BEADE9974}"/>
              </a:ext>
            </a:extLst>
          </p:cNvPr>
          <p:cNvSpPr/>
          <p:nvPr/>
        </p:nvSpPr>
        <p:spPr>
          <a:xfrm>
            <a:off x="765271" y="737259"/>
            <a:ext cx="8108037" cy="708779"/>
          </a:xfrm>
          <a:prstGeom prst="rect">
            <a:avLst/>
          </a:prstGeom>
          <a:noFill/>
          <a:ln/>
        </p:spPr>
        <p:txBody>
          <a:bodyPr wrap="none" lIns="0" tIns="0" rIns="0" bIns="0" rtlCol="0" anchor="t"/>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ts val="5550"/>
              </a:lnSpc>
              <a:spcBef>
                <a:spcPts val="0"/>
              </a:spcBef>
              <a:spcAft>
                <a:spcPts val="0"/>
              </a:spcAft>
              <a:buClrTx/>
              <a:buSzTx/>
              <a:buFontTx/>
              <a:buNone/>
              <a:tabLst/>
              <a:defRPr/>
            </a:pPr>
            <a:r>
              <a:rPr kumimoji="0" lang="fr-FR" sz="3200" b="1" i="0" u="none" strike="noStrike" kern="1200" cap="none" spc="0" normalizeH="0" baseline="0" noProof="0" dirty="0">
                <a:ln>
                  <a:noFill/>
                </a:ln>
                <a:solidFill>
                  <a:schemeClr val="accent6"/>
                </a:solidFill>
                <a:effectLst/>
                <a:uLnTx/>
                <a:uFillTx/>
                <a:ea typeface="Inter Bold" pitchFamily="34" charset="-122"/>
                <a:cs typeface="Inter Bold" pitchFamily="34" charset="-120"/>
              </a:rPr>
              <a:t>Patrimoine Musical Portugais</a:t>
            </a:r>
            <a:endParaRPr kumimoji="0" lang="fr-FR" sz="3200" b="0" i="0" u="none" strike="noStrike" kern="1200" cap="none" spc="0" normalizeH="0" baseline="0" noProof="0" dirty="0">
              <a:ln>
                <a:noFill/>
              </a:ln>
              <a:solidFill>
                <a:schemeClr val="accent6"/>
              </a:solidFill>
              <a:effectLst/>
              <a:uLnTx/>
              <a:uFillTx/>
            </a:endParaRPr>
          </a:p>
        </p:txBody>
      </p:sp>
      <p:sp>
        <p:nvSpPr>
          <p:cNvPr id="8" name="Text 2">
            <a:extLst>
              <a:ext uri="{FF2B5EF4-FFF2-40B4-BE49-F238E27FC236}">
                <a16:creationId xmlns:a16="http://schemas.microsoft.com/office/drawing/2014/main" id="{C87B30C1-4E84-4CC6-4E3F-B45AD6D5DD09}"/>
              </a:ext>
            </a:extLst>
          </p:cNvPr>
          <p:cNvSpPr/>
          <p:nvPr/>
        </p:nvSpPr>
        <p:spPr>
          <a:xfrm>
            <a:off x="765271" y="4304901"/>
            <a:ext cx="2835235" cy="354330"/>
          </a:xfrm>
          <a:prstGeom prst="rect">
            <a:avLst/>
          </a:prstGeom>
          <a:noFill/>
          <a:ln/>
        </p:spPr>
        <p:txBody>
          <a:bodyPr wrap="none" lIns="0" tIns="0" rIns="0" bIns="0" rtlCol="0" anchor="t"/>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ts val="2750"/>
              </a:lnSpc>
              <a:spcBef>
                <a:spcPts val="0"/>
              </a:spcBef>
              <a:spcAft>
                <a:spcPts val="0"/>
              </a:spcAft>
              <a:buClrTx/>
              <a:buSzTx/>
              <a:buFontTx/>
              <a:buNone/>
              <a:tabLst/>
              <a:defRPr/>
            </a:pPr>
            <a:r>
              <a:rPr kumimoji="0" lang="fr-FR" b="1" i="0" u="none" strike="noStrike" kern="1200" cap="none" spc="0" normalizeH="0" baseline="0" noProof="0" dirty="0">
                <a:ln>
                  <a:noFill/>
                </a:ln>
                <a:solidFill>
                  <a:srgbClr val="FF0000"/>
                </a:solidFill>
                <a:effectLst/>
                <a:uLnTx/>
                <a:uFillTx/>
                <a:ea typeface="Inter Bold" pitchFamily="34" charset="-122"/>
                <a:cs typeface="Inter Bold" pitchFamily="34" charset="-120"/>
              </a:rPr>
              <a:t>Le Fado</a:t>
            </a:r>
            <a:endParaRPr kumimoji="0" lang="fr-FR" b="0" i="0" u="none" strike="noStrike" kern="1200" cap="none" spc="0" normalizeH="0" baseline="0" noProof="0" dirty="0">
              <a:ln>
                <a:noFill/>
              </a:ln>
              <a:solidFill>
                <a:srgbClr val="FF0000"/>
              </a:solidFill>
              <a:effectLst/>
              <a:uLnTx/>
              <a:uFillTx/>
            </a:endParaRPr>
          </a:p>
        </p:txBody>
      </p:sp>
      <p:sp>
        <p:nvSpPr>
          <p:cNvPr id="9" name="Text 3">
            <a:extLst>
              <a:ext uri="{FF2B5EF4-FFF2-40B4-BE49-F238E27FC236}">
                <a16:creationId xmlns:a16="http://schemas.microsoft.com/office/drawing/2014/main" id="{7B90A4A1-17A5-268A-E42B-BB0FCC52590C}"/>
              </a:ext>
            </a:extLst>
          </p:cNvPr>
          <p:cNvSpPr/>
          <p:nvPr/>
        </p:nvSpPr>
        <p:spPr>
          <a:xfrm>
            <a:off x="751012" y="4659281"/>
            <a:ext cx="3260076" cy="1088708"/>
          </a:xfrm>
          <a:prstGeom prst="rect">
            <a:avLst/>
          </a:prstGeom>
          <a:noFill/>
          <a:ln/>
        </p:spPr>
        <p:txBody>
          <a:bodyPr wrap="square" lIns="0" tIns="0" rIns="0" bIns="0" rtlCol="0" anchor="t"/>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ts val="2850"/>
              </a:lnSpc>
              <a:spcBef>
                <a:spcPts val="0"/>
              </a:spcBef>
              <a:spcAft>
                <a:spcPts val="0"/>
              </a:spcAft>
              <a:buClrTx/>
              <a:buSzTx/>
              <a:buFontTx/>
              <a:buNone/>
              <a:tabLst/>
              <a:defRPr/>
            </a:pPr>
            <a:r>
              <a:rPr kumimoji="0" lang="fr-FR" sz="1600" b="0" i="0" u="none" strike="noStrike" kern="1200" cap="none" spc="0" normalizeH="0" baseline="0" noProof="0" dirty="0">
                <a:ln>
                  <a:noFill/>
                </a:ln>
                <a:solidFill>
                  <a:srgbClr val="405449"/>
                </a:solidFill>
                <a:effectLst/>
                <a:uLnTx/>
                <a:uFillTx/>
                <a:ea typeface="Inter" pitchFamily="34" charset="-122"/>
                <a:cs typeface="Inter" pitchFamily="34" charset="-120"/>
              </a:rPr>
              <a:t>Un chant traditionnel portugais, classé au patrimoine de l'UNESCO, exprimant des émotions.</a:t>
            </a:r>
            <a:endParaRPr kumimoji="0" lang="fr-FR" sz="1600" b="0" i="0" u="none" strike="noStrike" kern="1200" cap="none" spc="0" normalizeH="0" baseline="0" noProof="0" dirty="0">
              <a:ln>
                <a:noFill/>
              </a:ln>
              <a:solidFill>
                <a:sysClr val="windowText" lastClr="000000"/>
              </a:solidFill>
              <a:effectLst/>
              <a:uLnTx/>
              <a:uFillTx/>
              <a:ea typeface="+mn-ea"/>
              <a:cs typeface="+mn-cs"/>
            </a:endParaRPr>
          </a:p>
        </p:txBody>
      </p:sp>
      <p:sp>
        <p:nvSpPr>
          <p:cNvPr id="11" name="Text 4">
            <a:extLst>
              <a:ext uri="{FF2B5EF4-FFF2-40B4-BE49-F238E27FC236}">
                <a16:creationId xmlns:a16="http://schemas.microsoft.com/office/drawing/2014/main" id="{693CA59A-1C47-9EF5-E95D-EAD31379F835}"/>
              </a:ext>
            </a:extLst>
          </p:cNvPr>
          <p:cNvSpPr/>
          <p:nvPr/>
        </p:nvSpPr>
        <p:spPr>
          <a:xfrm>
            <a:off x="4422955" y="4304901"/>
            <a:ext cx="2835235" cy="354330"/>
          </a:xfrm>
          <a:prstGeom prst="rect">
            <a:avLst/>
          </a:prstGeom>
          <a:noFill/>
          <a:ln/>
        </p:spPr>
        <p:txBody>
          <a:bodyPr wrap="none" lIns="0" tIns="0" rIns="0" bIns="0" rtlCol="0" anchor="t"/>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2750"/>
              </a:lnSpc>
            </a:pPr>
            <a:r>
              <a:rPr lang="fr-FR" b="1" noProof="0" dirty="0">
                <a:solidFill>
                  <a:srgbClr val="FFC000"/>
                </a:solidFill>
                <a:ea typeface="Inter Bold" pitchFamily="34" charset="-122"/>
              </a:rPr>
              <a:t>Styles de Fado</a:t>
            </a:r>
          </a:p>
        </p:txBody>
      </p:sp>
      <p:sp>
        <p:nvSpPr>
          <p:cNvPr id="12" name="Text 5">
            <a:extLst>
              <a:ext uri="{FF2B5EF4-FFF2-40B4-BE49-F238E27FC236}">
                <a16:creationId xmlns:a16="http://schemas.microsoft.com/office/drawing/2014/main" id="{437DC6BE-1E34-C38E-5955-0E2DECFECDC6}"/>
              </a:ext>
            </a:extLst>
          </p:cNvPr>
          <p:cNvSpPr/>
          <p:nvPr/>
        </p:nvSpPr>
        <p:spPr>
          <a:xfrm>
            <a:off x="4422955" y="4659231"/>
            <a:ext cx="4120872" cy="1442938"/>
          </a:xfrm>
          <a:prstGeom prst="rect">
            <a:avLst/>
          </a:prstGeom>
          <a:noFill/>
          <a:ln/>
        </p:spPr>
        <p:txBody>
          <a:bodyPr wrap="none" lIns="0" tIns="0" rIns="0" bIns="0" rtlCol="0" anchor="t"/>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ts val="2850"/>
              </a:lnSpc>
              <a:spcBef>
                <a:spcPts val="0"/>
              </a:spcBef>
              <a:spcAft>
                <a:spcPts val="0"/>
              </a:spcAft>
              <a:buClrTx/>
              <a:buSzTx/>
              <a:buFontTx/>
              <a:buNone/>
              <a:tabLst/>
              <a:defRPr/>
            </a:pPr>
            <a:r>
              <a:rPr lang="fr-FR" sz="1600" noProof="0" dirty="0">
                <a:solidFill>
                  <a:srgbClr val="405449"/>
                </a:solidFill>
                <a:ea typeface="Inter" pitchFamily="34" charset="-122"/>
              </a:rPr>
              <a:t>Lisbonne</a:t>
            </a:r>
            <a:r>
              <a:rPr kumimoji="0" lang="fr-FR" sz="1600" b="0" i="0" u="none" strike="noStrike" kern="1200" cap="none" spc="0" normalizeH="0" baseline="0" noProof="0" dirty="0">
                <a:ln>
                  <a:noFill/>
                </a:ln>
                <a:solidFill>
                  <a:srgbClr val="405449"/>
                </a:solidFill>
                <a:effectLst/>
                <a:uLnTx/>
                <a:uFillTx/>
                <a:ea typeface="Inter" pitchFamily="34" charset="-122"/>
                <a:cs typeface="Inter" pitchFamily="34" charset="-120"/>
              </a:rPr>
              <a:t> : Émotion profonde</a:t>
            </a:r>
          </a:p>
          <a:p>
            <a:pPr>
              <a:lnSpc>
                <a:spcPts val="2850"/>
              </a:lnSpc>
            </a:pPr>
            <a:r>
              <a:rPr lang="fr-FR" sz="1600" noProof="0" dirty="0">
                <a:solidFill>
                  <a:srgbClr val="405449"/>
                </a:solidFill>
                <a:ea typeface="Inter" pitchFamily="34" charset="-122"/>
                <a:cs typeface="Inter" pitchFamily="34" charset="-120"/>
              </a:rPr>
              <a:t>Coimbra : Traditions étudiantes, </a:t>
            </a:r>
          </a:p>
          <a:p>
            <a:pPr>
              <a:lnSpc>
                <a:spcPts val="2850"/>
              </a:lnSpc>
            </a:pPr>
            <a:r>
              <a:rPr lang="fr-FR" sz="1600" noProof="0" dirty="0">
                <a:solidFill>
                  <a:srgbClr val="405449"/>
                </a:solidFill>
                <a:ea typeface="Inter" pitchFamily="34" charset="-122"/>
                <a:cs typeface="Inter" pitchFamily="34" charset="-120"/>
              </a:rPr>
              <a:t>chanté par des hommes.</a:t>
            </a:r>
            <a:endParaRPr lang="fr-FR" sz="1600" noProof="0" dirty="0">
              <a:solidFill>
                <a:sysClr val="windowText" lastClr="000000"/>
              </a:solidFill>
            </a:endParaRPr>
          </a:p>
          <a:p>
            <a:pPr marL="0" marR="0" lvl="0" indent="0" algn="l" defTabSz="914400" rtl="0" eaLnBrk="1" fontAlgn="auto" latinLnBrk="0" hangingPunct="1">
              <a:lnSpc>
                <a:spcPts val="2850"/>
              </a:lnSpc>
              <a:spcBef>
                <a:spcPts val="0"/>
              </a:spcBef>
              <a:spcAft>
                <a:spcPts val="0"/>
              </a:spcAft>
              <a:buClrTx/>
              <a:buSzTx/>
              <a:buFontTx/>
              <a:buNone/>
              <a:tabLst/>
              <a:defRPr/>
            </a:pPr>
            <a:r>
              <a:rPr kumimoji="0" lang="fr-FR" sz="1600" b="0" i="0" u="none" strike="noStrike" kern="1200" cap="none" spc="0" normalizeH="0" baseline="0" noProof="0" dirty="0">
                <a:ln>
                  <a:noFill/>
                </a:ln>
                <a:solidFill>
                  <a:srgbClr val="405449"/>
                </a:solidFill>
                <a:effectLst/>
                <a:uLnTx/>
                <a:uFillTx/>
                <a:ea typeface="Inter" pitchFamily="34" charset="-122"/>
                <a:cs typeface="Inter" pitchFamily="34" charset="-120"/>
              </a:rPr>
              <a:t> </a:t>
            </a:r>
            <a:endParaRPr kumimoji="0" lang="fr-FR" sz="1600" b="0" i="0" u="none" strike="noStrike" kern="1200" cap="none" spc="0" normalizeH="0" baseline="0" noProof="0" dirty="0">
              <a:ln>
                <a:noFill/>
              </a:ln>
              <a:solidFill>
                <a:sysClr val="windowText" lastClr="000000"/>
              </a:solidFill>
              <a:effectLst/>
              <a:uLnTx/>
              <a:uFillTx/>
              <a:ea typeface="+mn-ea"/>
              <a:cs typeface="+mn-cs"/>
            </a:endParaRPr>
          </a:p>
        </p:txBody>
      </p:sp>
      <p:sp>
        <p:nvSpPr>
          <p:cNvPr id="13" name="Text 6">
            <a:extLst>
              <a:ext uri="{FF2B5EF4-FFF2-40B4-BE49-F238E27FC236}">
                <a16:creationId xmlns:a16="http://schemas.microsoft.com/office/drawing/2014/main" id="{1D41E68F-EEA1-5BEC-CCFB-3ACAF7FC2F39}"/>
              </a:ext>
            </a:extLst>
          </p:cNvPr>
          <p:cNvSpPr/>
          <p:nvPr/>
        </p:nvSpPr>
        <p:spPr>
          <a:xfrm>
            <a:off x="4422955" y="5022184"/>
            <a:ext cx="3484941" cy="725805"/>
          </a:xfrm>
          <a:prstGeom prst="rect">
            <a:avLst/>
          </a:prstGeom>
          <a:noFill/>
          <a:ln/>
        </p:spPr>
        <p:txBody>
          <a:bodyPr wrap="square" lIns="0" tIns="0" rIns="0" bIns="0" rtlCol="0" anchor="t"/>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ts val="2850"/>
              </a:lnSpc>
              <a:spcBef>
                <a:spcPts val="0"/>
              </a:spcBef>
              <a:spcAft>
                <a:spcPts val="0"/>
              </a:spcAft>
              <a:buClrTx/>
              <a:buSzTx/>
              <a:buFontTx/>
              <a:buNone/>
              <a:tabLst/>
              <a:defRPr/>
            </a:pPr>
            <a:endParaRPr kumimoji="0" lang="fr-FR" sz="1600" b="0" i="0" u="none" strike="noStrike" kern="1200" cap="none" spc="0" normalizeH="0" baseline="0" noProof="0" dirty="0">
              <a:ln>
                <a:noFill/>
              </a:ln>
              <a:solidFill>
                <a:sysClr val="windowText" lastClr="000000"/>
              </a:solidFill>
              <a:effectLst/>
              <a:uLnTx/>
              <a:uFillTx/>
              <a:ea typeface="+mn-ea"/>
              <a:cs typeface="+mn-cs"/>
            </a:endParaRPr>
          </a:p>
        </p:txBody>
      </p:sp>
      <p:pic>
        <p:nvPicPr>
          <p:cNvPr id="14" name="Image 0" descr="preencoded.png">
            <a:extLst>
              <a:ext uri="{FF2B5EF4-FFF2-40B4-BE49-F238E27FC236}">
                <a16:creationId xmlns:a16="http://schemas.microsoft.com/office/drawing/2014/main" id="{59698F95-24F2-D454-0A4F-BDC48289AE3E}"/>
              </a:ext>
            </a:extLst>
          </p:cNvPr>
          <p:cNvPicPr>
            <a:picLocks noChangeAspect="1"/>
          </p:cNvPicPr>
          <p:nvPr/>
        </p:nvPicPr>
        <p:blipFill>
          <a:blip r:embed="rId2"/>
          <a:stretch>
            <a:fillRect/>
          </a:stretch>
        </p:blipFill>
        <p:spPr>
          <a:xfrm>
            <a:off x="765271" y="2087004"/>
            <a:ext cx="3154783" cy="1949749"/>
          </a:xfrm>
          <a:prstGeom prst="rect">
            <a:avLst/>
          </a:prstGeom>
        </p:spPr>
      </p:pic>
      <p:pic>
        <p:nvPicPr>
          <p:cNvPr id="15" name="Image 1" descr="preencoded.png">
            <a:extLst>
              <a:ext uri="{FF2B5EF4-FFF2-40B4-BE49-F238E27FC236}">
                <a16:creationId xmlns:a16="http://schemas.microsoft.com/office/drawing/2014/main" id="{42897BF0-0337-5F71-E1AF-A76E1888ED09}"/>
              </a:ext>
            </a:extLst>
          </p:cNvPr>
          <p:cNvPicPr>
            <a:picLocks noChangeAspect="1"/>
          </p:cNvPicPr>
          <p:nvPr/>
        </p:nvPicPr>
        <p:blipFill>
          <a:blip r:embed="rId3"/>
          <a:stretch>
            <a:fillRect/>
          </a:stretch>
        </p:blipFill>
        <p:spPr>
          <a:xfrm>
            <a:off x="4422955" y="2068566"/>
            <a:ext cx="3184560" cy="1968187"/>
          </a:xfrm>
          <a:prstGeom prst="rect">
            <a:avLst/>
          </a:prstGeom>
        </p:spPr>
      </p:pic>
      <p:pic>
        <p:nvPicPr>
          <p:cNvPr id="16" name="Image 15">
            <a:extLst>
              <a:ext uri="{FF2B5EF4-FFF2-40B4-BE49-F238E27FC236}">
                <a16:creationId xmlns:a16="http://schemas.microsoft.com/office/drawing/2014/main" id="{13D20935-8645-CB4A-74B3-0BF9A97160A6}"/>
              </a:ext>
            </a:extLst>
          </p:cNvPr>
          <p:cNvPicPr>
            <a:picLocks noChangeAspect="1"/>
          </p:cNvPicPr>
          <p:nvPr/>
        </p:nvPicPr>
        <p:blipFill>
          <a:blip r:embed="rId4"/>
          <a:stretch>
            <a:fillRect/>
          </a:stretch>
        </p:blipFill>
        <p:spPr>
          <a:xfrm>
            <a:off x="8110415" y="2068566"/>
            <a:ext cx="3184559" cy="1969151"/>
          </a:xfrm>
          <a:prstGeom prst="rect">
            <a:avLst/>
          </a:prstGeom>
        </p:spPr>
      </p:pic>
      <p:sp>
        <p:nvSpPr>
          <p:cNvPr id="17" name="Text 7">
            <a:extLst>
              <a:ext uri="{FF2B5EF4-FFF2-40B4-BE49-F238E27FC236}">
                <a16:creationId xmlns:a16="http://schemas.microsoft.com/office/drawing/2014/main" id="{14311B26-3B24-AD80-55BC-BDD17F65DEE9}"/>
              </a:ext>
            </a:extLst>
          </p:cNvPr>
          <p:cNvSpPr/>
          <p:nvPr/>
        </p:nvSpPr>
        <p:spPr>
          <a:xfrm>
            <a:off x="8110415" y="4304901"/>
            <a:ext cx="2835235" cy="354330"/>
          </a:xfrm>
          <a:prstGeom prst="rect">
            <a:avLst/>
          </a:prstGeom>
          <a:noFill/>
          <a:ln/>
        </p:spPr>
        <p:txBody>
          <a:bodyPr wrap="none" lIns="0" tIns="0" rIns="0" bIns="0" rtlCol="0" anchor="t"/>
          <a:lstStyle/>
          <a:p>
            <a:pPr>
              <a:lnSpc>
                <a:spcPts val="2750"/>
              </a:lnSpc>
            </a:pPr>
            <a:r>
              <a:rPr lang="fr-FR" b="1" noProof="0" dirty="0">
                <a:solidFill>
                  <a:schemeClr val="accent6"/>
                </a:solidFill>
                <a:ea typeface="Inter Bold" pitchFamily="34" charset="-122"/>
              </a:rPr>
              <a:t>Musique folklorique</a:t>
            </a:r>
          </a:p>
        </p:txBody>
      </p:sp>
      <p:sp>
        <p:nvSpPr>
          <p:cNvPr id="18" name="Text 8">
            <a:extLst>
              <a:ext uri="{FF2B5EF4-FFF2-40B4-BE49-F238E27FC236}">
                <a16:creationId xmlns:a16="http://schemas.microsoft.com/office/drawing/2014/main" id="{0DC9FC1E-C152-AAD1-91CA-8EC15752A8AB}"/>
              </a:ext>
            </a:extLst>
          </p:cNvPr>
          <p:cNvSpPr/>
          <p:nvPr/>
        </p:nvSpPr>
        <p:spPr>
          <a:xfrm>
            <a:off x="8100787" y="4659181"/>
            <a:ext cx="3184559" cy="1088708"/>
          </a:xfrm>
          <a:prstGeom prst="rect">
            <a:avLst/>
          </a:prstGeom>
          <a:noFill/>
          <a:ln/>
        </p:spPr>
        <p:txBody>
          <a:bodyPr wrap="square" lIns="0" tIns="0" rIns="0" bIns="0" rtlCol="0" anchor="t"/>
          <a:lstStyle/>
          <a:p>
            <a:pPr>
              <a:lnSpc>
                <a:spcPts val="2850"/>
              </a:lnSpc>
            </a:pPr>
            <a:r>
              <a:rPr lang="fr-FR" sz="1600" noProof="0" dirty="0">
                <a:solidFill>
                  <a:srgbClr val="405449"/>
                </a:solidFill>
                <a:ea typeface="Inter" pitchFamily="34" charset="-122"/>
                <a:cs typeface="Inter" pitchFamily="34" charset="-120"/>
              </a:rPr>
              <a:t>Danses rythmées aux costumes traditionnels, avec accordéon et Guitarra Portuguesa.</a:t>
            </a:r>
            <a:endParaRPr lang="fr-FR" sz="1600" noProof="0" dirty="0">
              <a:solidFill>
                <a:prstClr val="black"/>
              </a:solidFill>
            </a:endParaRPr>
          </a:p>
        </p:txBody>
      </p:sp>
    </p:spTree>
    <p:extLst>
      <p:ext uri="{BB962C8B-B14F-4D97-AF65-F5344CB8AC3E}">
        <p14:creationId xmlns:p14="http://schemas.microsoft.com/office/powerpoint/2010/main" val="2692784306"/>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500"/>
                                        <p:tgtEl>
                                          <p:spTgt spid="17"/>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P spid="9" grpId="0" animBg="1"/>
      <p:bldP spid="11" grpId="0" animBg="1"/>
      <p:bldP spid="12" grpId="0" animBg="1"/>
      <p:bldP spid="17" grpId="0" animBg="1"/>
      <p:bldP spid="1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a:extLst>
              <a:ext uri="{FF2B5EF4-FFF2-40B4-BE49-F238E27FC236}">
                <a16:creationId xmlns:a16="http://schemas.microsoft.com/office/drawing/2014/main" id="{B1A6A2DE-BBC0-90CE-1227-D2685055F9ED}"/>
              </a:ext>
            </a:extLst>
          </p:cNvPr>
          <p:cNvSpPr/>
          <p:nvPr/>
        </p:nvSpPr>
        <p:spPr>
          <a:xfrm>
            <a:off x="423676" y="820783"/>
            <a:ext cx="5879663" cy="708779"/>
          </a:xfrm>
          <a:prstGeom prst="rect">
            <a:avLst/>
          </a:prstGeom>
          <a:noFill/>
          <a:ln/>
        </p:spPr>
        <p:txBody>
          <a:bodyPr wrap="none" lIns="0" tIns="0" rIns="0" bIns="0" rtlCol="0" anchor="t"/>
          <a:lstStyle/>
          <a:p>
            <a:pPr marL="0" indent="0" algn="l">
              <a:lnSpc>
                <a:spcPts val="5550"/>
              </a:lnSpc>
              <a:buNone/>
            </a:pPr>
            <a:r>
              <a:rPr lang="fr-FR" sz="3200" b="1" noProof="0" dirty="0">
                <a:solidFill>
                  <a:schemeClr val="accent6"/>
                </a:solidFill>
                <a:latin typeface="+mj-lt"/>
                <a:ea typeface="Inter Bold" pitchFamily="34" charset="-122"/>
                <a:cs typeface="Inter Bold" pitchFamily="34" charset="-120"/>
              </a:rPr>
              <a:t>Les traditions culinaires</a:t>
            </a:r>
            <a:endParaRPr lang="fr-FR" sz="3200" noProof="0" dirty="0">
              <a:solidFill>
                <a:schemeClr val="accent6"/>
              </a:solidFill>
              <a:latin typeface="+mj-lt"/>
            </a:endParaRPr>
          </a:p>
        </p:txBody>
      </p:sp>
      <p:sp>
        <p:nvSpPr>
          <p:cNvPr id="20" name="ZoneTexte 19">
            <a:extLst>
              <a:ext uri="{FF2B5EF4-FFF2-40B4-BE49-F238E27FC236}">
                <a16:creationId xmlns:a16="http://schemas.microsoft.com/office/drawing/2014/main" id="{2487BF29-40A2-9EB2-EE99-25AEE9C4F58E}"/>
              </a:ext>
            </a:extLst>
          </p:cNvPr>
          <p:cNvSpPr txBox="1"/>
          <p:nvPr/>
        </p:nvSpPr>
        <p:spPr>
          <a:xfrm>
            <a:off x="64339" y="3549051"/>
            <a:ext cx="2855335" cy="2893100"/>
          </a:xfrm>
          <a:prstGeom prst="rect">
            <a:avLst/>
          </a:prstGeom>
          <a:noFill/>
        </p:spPr>
        <p:txBody>
          <a:bodyPr wrap="square" rtlCol="0">
            <a:spAutoFit/>
          </a:bodyPr>
          <a:lstStyle/>
          <a:p>
            <a:r>
              <a:rPr lang="fr-FR" sz="2400" dirty="0">
                <a:solidFill>
                  <a:srgbClr val="FF0000"/>
                </a:solidFill>
              </a:rPr>
              <a:t>Bacalhau</a:t>
            </a:r>
          </a:p>
          <a:p>
            <a:endParaRPr lang="fr-FR" sz="1600" dirty="0"/>
          </a:p>
          <a:p>
            <a:r>
              <a:rPr lang="fr-FR" dirty="0"/>
              <a:t>Si vous prévoyez de voyager au Portugal, vous allez vite remarquer que la “Bacalhau” est partout. La Bacalhau, c’est la morue, le poisson emblématique du Portugal</a:t>
            </a:r>
            <a:r>
              <a:rPr lang="fr-FR" sz="1600" dirty="0"/>
              <a:t>.</a:t>
            </a:r>
          </a:p>
          <a:p>
            <a:endParaRPr lang="fr-FR" sz="1600" dirty="0"/>
          </a:p>
        </p:txBody>
      </p:sp>
      <p:sp>
        <p:nvSpPr>
          <p:cNvPr id="22" name="ZoneTexte 21">
            <a:extLst>
              <a:ext uri="{FF2B5EF4-FFF2-40B4-BE49-F238E27FC236}">
                <a16:creationId xmlns:a16="http://schemas.microsoft.com/office/drawing/2014/main" id="{18B73103-0D1A-4672-353F-B21CDD6AA141}"/>
              </a:ext>
            </a:extLst>
          </p:cNvPr>
          <p:cNvSpPr txBox="1"/>
          <p:nvPr/>
        </p:nvSpPr>
        <p:spPr>
          <a:xfrm>
            <a:off x="2954899" y="3549051"/>
            <a:ext cx="2855335" cy="2954655"/>
          </a:xfrm>
          <a:prstGeom prst="rect">
            <a:avLst/>
          </a:prstGeom>
          <a:noFill/>
        </p:spPr>
        <p:txBody>
          <a:bodyPr wrap="square" rtlCol="0">
            <a:spAutoFit/>
          </a:bodyPr>
          <a:lstStyle/>
          <a:p>
            <a:r>
              <a:rPr lang="fr-FR" sz="2400" dirty="0">
                <a:solidFill>
                  <a:srgbClr val="FF0000"/>
                </a:solidFill>
              </a:rPr>
              <a:t>Francesinha</a:t>
            </a:r>
          </a:p>
          <a:p>
            <a:endParaRPr lang="fr-FR" dirty="0"/>
          </a:p>
          <a:p>
            <a:r>
              <a:rPr lang="fr-FR" dirty="0"/>
              <a:t>La Francesinha est, en fait, un sandwich composé de deux tranches de pain grillées entre lesquelles on insère un steak de bœuf, de la saucisse fumée, de la saucisse fraîche et des tranches de fromage</a:t>
            </a:r>
            <a:endParaRPr lang="fr-FR" noProof="0" dirty="0"/>
          </a:p>
        </p:txBody>
      </p:sp>
      <p:sp>
        <p:nvSpPr>
          <p:cNvPr id="23" name="ZoneTexte 22">
            <a:extLst>
              <a:ext uri="{FF2B5EF4-FFF2-40B4-BE49-F238E27FC236}">
                <a16:creationId xmlns:a16="http://schemas.microsoft.com/office/drawing/2014/main" id="{4D7F9FF4-01D1-A00E-C2D5-4A5CA3176EEE}"/>
              </a:ext>
            </a:extLst>
          </p:cNvPr>
          <p:cNvSpPr txBox="1"/>
          <p:nvPr/>
        </p:nvSpPr>
        <p:spPr>
          <a:xfrm>
            <a:off x="5976549" y="3527914"/>
            <a:ext cx="2855335" cy="2923877"/>
          </a:xfrm>
          <a:prstGeom prst="rect">
            <a:avLst/>
          </a:prstGeom>
          <a:noFill/>
        </p:spPr>
        <p:txBody>
          <a:bodyPr wrap="square" rtlCol="0">
            <a:spAutoFit/>
          </a:bodyPr>
          <a:lstStyle/>
          <a:p>
            <a:r>
              <a:rPr lang="fr-FR" sz="1600" dirty="0"/>
              <a:t>﻿</a:t>
            </a:r>
            <a:r>
              <a:rPr lang="fr-FR" sz="2400" dirty="0">
                <a:solidFill>
                  <a:srgbClr val="FF0000"/>
                </a:solidFill>
              </a:rPr>
              <a:t>Pasteis de nata</a:t>
            </a:r>
          </a:p>
          <a:p>
            <a:endParaRPr lang="fr-FR" sz="1600" dirty="0"/>
          </a:p>
          <a:p>
            <a:r>
              <a:rPr lang="fr-FR" dirty="0"/>
              <a:t>Les pasteis de Nata sont devenus une véritable icône portugaise. On trouve maintenant des pâtisseries spécialisées de ce petit flan portugais à Madrid, à Paris, à New-York et même  en Australie.</a:t>
            </a:r>
            <a:endParaRPr lang="fr-FR" noProof="0" dirty="0"/>
          </a:p>
        </p:txBody>
      </p:sp>
      <p:sp>
        <p:nvSpPr>
          <p:cNvPr id="24" name="ZoneTexte 23">
            <a:extLst>
              <a:ext uri="{FF2B5EF4-FFF2-40B4-BE49-F238E27FC236}">
                <a16:creationId xmlns:a16="http://schemas.microsoft.com/office/drawing/2014/main" id="{74C71E78-BBEE-DE31-726D-F350AFA54901}"/>
              </a:ext>
            </a:extLst>
          </p:cNvPr>
          <p:cNvSpPr txBox="1"/>
          <p:nvPr/>
        </p:nvSpPr>
        <p:spPr>
          <a:xfrm>
            <a:off x="9113330" y="3527914"/>
            <a:ext cx="2855335" cy="2923877"/>
          </a:xfrm>
          <a:prstGeom prst="rect">
            <a:avLst/>
          </a:prstGeom>
          <a:noFill/>
        </p:spPr>
        <p:txBody>
          <a:bodyPr wrap="square" rtlCol="0">
            <a:spAutoFit/>
          </a:bodyPr>
          <a:lstStyle/>
          <a:p>
            <a:r>
              <a:rPr lang="fr-FR" sz="2400" dirty="0">
                <a:solidFill>
                  <a:srgbClr val="FF0000"/>
                </a:solidFill>
              </a:rPr>
              <a:t>Le vin de Porto</a:t>
            </a:r>
          </a:p>
          <a:p>
            <a:endParaRPr lang="fr-FR" sz="1600" dirty="0"/>
          </a:p>
          <a:p>
            <a:r>
              <a:rPr lang="fr-FR" dirty="0"/>
              <a:t>Le porto est un vin muté portugais, produit uniquement dans la région du Haut Douro, à cent kilomètres en amont de la ville éponyme, entre Peso da Régua et la frontière espagnole</a:t>
            </a:r>
            <a:r>
              <a:rPr lang="fr-FR" b="1" dirty="0"/>
              <a:t>.</a:t>
            </a:r>
            <a:endParaRPr lang="fr-FR" b="1" noProof="0" dirty="0"/>
          </a:p>
        </p:txBody>
      </p:sp>
      <p:pic>
        <p:nvPicPr>
          <p:cNvPr id="3" name="Image 2">
            <a:extLst>
              <a:ext uri="{FF2B5EF4-FFF2-40B4-BE49-F238E27FC236}">
                <a16:creationId xmlns:a16="http://schemas.microsoft.com/office/drawing/2014/main" id="{A11E6625-01F7-7F83-21AE-01230C283725}"/>
              </a:ext>
            </a:extLst>
          </p:cNvPr>
          <p:cNvPicPr>
            <a:picLocks noChangeAspect="1"/>
          </p:cNvPicPr>
          <p:nvPr/>
        </p:nvPicPr>
        <p:blipFill>
          <a:blip r:embed="rId2"/>
          <a:stretch>
            <a:fillRect/>
          </a:stretch>
        </p:blipFill>
        <p:spPr>
          <a:xfrm>
            <a:off x="300299" y="1805976"/>
            <a:ext cx="2619375" cy="1743075"/>
          </a:xfrm>
          <a:prstGeom prst="rect">
            <a:avLst/>
          </a:prstGeom>
        </p:spPr>
      </p:pic>
      <p:pic>
        <p:nvPicPr>
          <p:cNvPr id="5" name="Image 4">
            <a:extLst>
              <a:ext uri="{FF2B5EF4-FFF2-40B4-BE49-F238E27FC236}">
                <a16:creationId xmlns:a16="http://schemas.microsoft.com/office/drawing/2014/main" id="{31B6CA5F-3F86-4635-F131-3DF480165E13}"/>
              </a:ext>
            </a:extLst>
          </p:cNvPr>
          <p:cNvPicPr>
            <a:picLocks noChangeAspect="1"/>
          </p:cNvPicPr>
          <p:nvPr/>
        </p:nvPicPr>
        <p:blipFill>
          <a:blip r:embed="rId3"/>
          <a:stretch>
            <a:fillRect/>
          </a:stretch>
        </p:blipFill>
        <p:spPr>
          <a:xfrm>
            <a:off x="3027393" y="1805976"/>
            <a:ext cx="2619375" cy="1744544"/>
          </a:xfrm>
          <a:prstGeom prst="rect">
            <a:avLst/>
          </a:prstGeom>
        </p:spPr>
      </p:pic>
      <p:pic>
        <p:nvPicPr>
          <p:cNvPr id="6" name="Image 5">
            <a:extLst>
              <a:ext uri="{FF2B5EF4-FFF2-40B4-BE49-F238E27FC236}">
                <a16:creationId xmlns:a16="http://schemas.microsoft.com/office/drawing/2014/main" id="{90B7B945-9A6C-F414-8B5C-EE1367454317}"/>
              </a:ext>
            </a:extLst>
          </p:cNvPr>
          <p:cNvPicPr>
            <a:picLocks noChangeAspect="1"/>
          </p:cNvPicPr>
          <p:nvPr/>
        </p:nvPicPr>
        <p:blipFill>
          <a:blip r:embed="rId4"/>
          <a:stretch>
            <a:fillRect/>
          </a:stretch>
        </p:blipFill>
        <p:spPr>
          <a:xfrm>
            <a:off x="5750682" y="1800726"/>
            <a:ext cx="3104560" cy="1738554"/>
          </a:xfrm>
          <a:prstGeom prst="rect">
            <a:avLst/>
          </a:prstGeom>
        </p:spPr>
      </p:pic>
      <p:pic>
        <p:nvPicPr>
          <p:cNvPr id="7" name="Image 6">
            <a:extLst>
              <a:ext uri="{FF2B5EF4-FFF2-40B4-BE49-F238E27FC236}">
                <a16:creationId xmlns:a16="http://schemas.microsoft.com/office/drawing/2014/main" id="{F2BC7136-F544-281D-E8FD-E5AF7D98C8EA}"/>
              </a:ext>
            </a:extLst>
          </p:cNvPr>
          <p:cNvPicPr>
            <a:picLocks noChangeAspect="1"/>
          </p:cNvPicPr>
          <p:nvPr/>
        </p:nvPicPr>
        <p:blipFill>
          <a:blip r:embed="rId5"/>
          <a:stretch>
            <a:fillRect/>
          </a:stretch>
        </p:blipFill>
        <p:spPr>
          <a:xfrm>
            <a:off x="8984286" y="1804130"/>
            <a:ext cx="2619375" cy="1746765"/>
          </a:xfrm>
          <a:prstGeom prst="rect">
            <a:avLst/>
          </a:prstGeom>
        </p:spPr>
      </p:pic>
    </p:spTree>
    <p:extLst>
      <p:ext uri="{BB962C8B-B14F-4D97-AF65-F5344CB8AC3E}">
        <p14:creationId xmlns:p14="http://schemas.microsoft.com/office/powerpoint/2010/main" val="4259686718"/>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fade">
                                      <p:cBhvr>
                                        <p:cTn id="2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0" grpId="0"/>
      <p:bldP spid="22" grpId="0"/>
      <p:bldP spid="23" grpId="0"/>
      <p:bldP spid="24"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F9134B7F-EFDD-FCB0-5CD9-C07EEE680A20}"/>
              </a:ext>
            </a:extLst>
          </p:cNvPr>
          <p:cNvSpPr txBox="1"/>
          <p:nvPr/>
        </p:nvSpPr>
        <p:spPr>
          <a:xfrm>
            <a:off x="78886" y="511324"/>
            <a:ext cx="6312310" cy="755391"/>
          </a:xfrm>
          <a:prstGeom prst="rect">
            <a:avLst/>
          </a:prstGeom>
        </p:spPr>
        <p:txBody>
          <a:bodyPr vert="horz" lIns="91440" tIns="45720" rIns="91440" bIns="45720" rtlCol="0" anchor="b">
            <a:normAutofit fontScale="92500"/>
          </a:bodyPr>
          <a:lstStyle/>
          <a:p>
            <a:pPr algn="ctr">
              <a:lnSpc>
                <a:spcPct val="90000"/>
              </a:lnSpc>
              <a:spcBef>
                <a:spcPct val="0"/>
              </a:spcBef>
              <a:spcAft>
                <a:spcPts val="600"/>
              </a:spcAft>
            </a:pPr>
            <a:r>
              <a:rPr lang="fr-FR" sz="4400" b="1" noProof="0" dirty="0">
                <a:solidFill>
                  <a:schemeClr val="accent6"/>
                </a:solidFill>
                <a:latin typeface="+mj-lt"/>
                <a:ea typeface="+mj-ea"/>
                <a:cs typeface="+mj-cs"/>
              </a:rPr>
              <a:t>Quelques mots en portugais</a:t>
            </a:r>
          </a:p>
        </p:txBody>
      </p:sp>
      <p:pic>
        <p:nvPicPr>
          <p:cNvPr id="2" name="Image 1">
            <a:extLst>
              <a:ext uri="{FF2B5EF4-FFF2-40B4-BE49-F238E27FC236}">
                <a16:creationId xmlns:a16="http://schemas.microsoft.com/office/drawing/2014/main" id="{BA9BE0B3-47B0-EE3C-D66C-4B88B49B694D}"/>
              </a:ext>
            </a:extLst>
          </p:cNvPr>
          <p:cNvPicPr>
            <a:picLocks noChangeAspect="1"/>
          </p:cNvPicPr>
          <p:nvPr/>
        </p:nvPicPr>
        <p:blipFill>
          <a:blip r:embed="rId2"/>
          <a:srcRect t="13307" r="1" b="17066"/>
          <a:stretch/>
        </p:blipFill>
        <p:spPr>
          <a:xfrm rot="680180">
            <a:off x="6349882" y="383339"/>
            <a:ext cx="5650061" cy="2514882"/>
          </a:xfrm>
          <a:custGeom>
            <a:avLst/>
            <a:gdLst/>
            <a:ahLst/>
            <a:cxnLst/>
            <a:rect l="l" t="t" r="r" b="b"/>
            <a:pathLst>
              <a:path w="8903441" h="3766876">
                <a:moveTo>
                  <a:pt x="8890380" y="1667288"/>
                </a:moveTo>
                <a:lnTo>
                  <a:pt x="8895460" y="1677046"/>
                </a:lnTo>
                <a:cubicBezTo>
                  <a:pt x="8905866" y="1703466"/>
                  <a:pt x="8906717" y="1724063"/>
                  <a:pt x="8894323" y="1729738"/>
                </a:cubicBezTo>
                <a:lnTo>
                  <a:pt x="8891365" y="1729349"/>
                </a:lnTo>
                <a:lnTo>
                  <a:pt x="8891421" y="1712412"/>
                </a:lnTo>
                <a:cubicBezTo>
                  <a:pt x="8891337" y="1700170"/>
                  <a:pt x="8891138" y="1688653"/>
                  <a:pt x="8890856" y="1678595"/>
                </a:cubicBezTo>
                <a:close/>
                <a:moveTo>
                  <a:pt x="8888451" y="1641624"/>
                </a:moveTo>
                <a:cubicBezTo>
                  <a:pt x="8888927" y="1642911"/>
                  <a:pt x="8889388" y="1647125"/>
                  <a:pt x="8889800" y="1653531"/>
                </a:cubicBezTo>
                <a:lnTo>
                  <a:pt x="8890380" y="1667288"/>
                </a:lnTo>
                <a:lnTo>
                  <a:pt x="8884645" y="1656272"/>
                </a:lnTo>
                <a:lnTo>
                  <a:pt x="8886368" y="1643902"/>
                </a:lnTo>
                <a:cubicBezTo>
                  <a:pt x="8887058" y="1640758"/>
                  <a:pt x="8887743" y="1639762"/>
                  <a:pt x="8888451" y="1641624"/>
                </a:cubicBezTo>
                <a:close/>
                <a:moveTo>
                  <a:pt x="999724" y="1241031"/>
                </a:moveTo>
                <a:cubicBezTo>
                  <a:pt x="998379" y="1242269"/>
                  <a:pt x="996554" y="1243547"/>
                  <a:pt x="995210" y="1244785"/>
                </a:cubicBezTo>
                <a:cubicBezTo>
                  <a:pt x="1005261" y="1248940"/>
                  <a:pt x="1015746" y="1252497"/>
                  <a:pt x="1025774" y="1256374"/>
                </a:cubicBezTo>
                <a:cubicBezTo>
                  <a:pt x="1037480" y="1257305"/>
                  <a:pt x="1049668" y="1258195"/>
                  <a:pt x="1060894" y="1259168"/>
                </a:cubicBezTo>
                <a:cubicBezTo>
                  <a:pt x="1040504" y="1253123"/>
                  <a:pt x="1020115" y="1247076"/>
                  <a:pt x="999724" y="1241031"/>
                </a:cubicBezTo>
                <a:close/>
                <a:moveTo>
                  <a:pt x="1319296" y="820371"/>
                </a:moveTo>
                <a:cubicBezTo>
                  <a:pt x="1421680" y="872109"/>
                  <a:pt x="1548101" y="905226"/>
                  <a:pt x="1681342" y="933268"/>
                </a:cubicBezTo>
                <a:cubicBezTo>
                  <a:pt x="1683167" y="931988"/>
                  <a:pt x="1684512" y="930751"/>
                  <a:pt x="1686338" y="929471"/>
                </a:cubicBezTo>
                <a:cubicBezTo>
                  <a:pt x="1563998" y="893197"/>
                  <a:pt x="1441635" y="856646"/>
                  <a:pt x="1319296" y="820371"/>
                </a:cubicBezTo>
                <a:close/>
                <a:moveTo>
                  <a:pt x="7894848" y="858"/>
                </a:moveTo>
                <a:cubicBezTo>
                  <a:pt x="7906700" y="3455"/>
                  <a:pt x="7910528" y="8436"/>
                  <a:pt x="7907341" y="16271"/>
                </a:cubicBezTo>
                <a:cubicBezTo>
                  <a:pt x="7902882" y="26177"/>
                  <a:pt x="7893520" y="35394"/>
                  <a:pt x="7882642" y="43904"/>
                </a:cubicBezTo>
                <a:cubicBezTo>
                  <a:pt x="7831903" y="83897"/>
                  <a:pt x="7856047" y="94090"/>
                  <a:pt x="7927648" y="93123"/>
                </a:cubicBezTo>
                <a:cubicBezTo>
                  <a:pt x="7991511" y="92274"/>
                  <a:pt x="8055318" y="85274"/>
                  <a:pt x="8119655" y="78787"/>
                </a:cubicBezTo>
                <a:cubicBezTo>
                  <a:pt x="8151329" y="75447"/>
                  <a:pt x="8152942" y="77265"/>
                  <a:pt x="8141786" y="93635"/>
                </a:cubicBezTo>
                <a:cubicBezTo>
                  <a:pt x="8123815" y="120677"/>
                  <a:pt x="8122595" y="145410"/>
                  <a:pt x="8151055" y="166138"/>
                </a:cubicBezTo>
                <a:cubicBezTo>
                  <a:pt x="8157767" y="170866"/>
                  <a:pt x="8162605" y="176318"/>
                  <a:pt x="8160811" y="183471"/>
                </a:cubicBezTo>
                <a:cubicBezTo>
                  <a:pt x="8152723" y="212724"/>
                  <a:pt x="8169841" y="236686"/>
                  <a:pt x="8187466" y="260884"/>
                </a:cubicBezTo>
                <a:cubicBezTo>
                  <a:pt x="8217175" y="301371"/>
                  <a:pt x="8254836" y="338641"/>
                  <a:pt x="8295790" y="374783"/>
                </a:cubicBezTo>
                <a:cubicBezTo>
                  <a:pt x="8324664" y="400232"/>
                  <a:pt x="8342922" y="431650"/>
                  <a:pt x="8406170" y="440370"/>
                </a:cubicBezTo>
                <a:cubicBezTo>
                  <a:pt x="8421364" y="442394"/>
                  <a:pt x="8426373" y="449790"/>
                  <a:pt x="8420903" y="459225"/>
                </a:cubicBezTo>
                <a:cubicBezTo>
                  <a:pt x="8402820" y="490474"/>
                  <a:pt x="8417534" y="514648"/>
                  <a:pt x="8450800" y="534955"/>
                </a:cubicBezTo>
                <a:cubicBezTo>
                  <a:pt x="8462563" y="542037"/>
                  <a:pt x="8458146" y="546902"/>
                  <a:pt x="8442097" y="551669"/>
                </a:cubicBezTo>
                <a:cubicBezTo>
                  <a:pt x="8423667" y="556925"/>
                  <a:pt x="8409328" y="564619"/>
                  <a:pt x="8398067" y="574282"/>
                </a:cubicBezTo>
                <a:cubicBezTo>
                  <a:pt x="8379577" y="589897"/>
                  <a:pt x="8370872" y="606612"/>
                  <a:pt x="8363634" y="623477"/>
                </a:cubicBezTo>
                <a:cubicBezTo>
                  <a:pt x="8352394" y="649929"/>
                  <a:pt x="8339133" y="675439"/>
                  <a:pt x="8295388" y="695789"/>
                </a:cubicBezTo>
                <a:cubicBezTo>
                  <a:pt x="8282368" y="701969"/>
                  <a:pt x="8271923" y="709882"/>
                  <a:pt x="8260972" y="717559"/>
                </a:cubicBezTo>
                <a:cubicBezTo>
                  <a:pt x="8264466" y="724248"/>
                  <a:pt x="8273101" y="728807"/>
                  <a:pt x="8289132" y="729358"/>
                </a:cubicBezTo>
                <a:cubicBezTo>
                  <a:pt x="8391169" y="732995"/>
                  <a:pt x="8386647" y="769770"/>
                  <a:pt x="8387346" y="810845"/>
                </a:cubicBezTo>
                <a:cubicBezTo>
                  <a:pt x="8388418" y="861681"/>
                  <a:pt x="8330862" y="890238"/>
                  <a:pt x="8259532" y="916368"/>
                </a:cubicBezTo>
                <a:cubicBezTo>
                  <a:pt x="8235122" y="925226"/>
                  <a:pt x="8199529" y="928071"/>
                  <a:pt x="8191769" y="950020"/>
                </a:cubicBezTo>
                <a:cubicBezTo>
                  <a:pt x="8234379" y="966427"/>
                  <a:pt x="8282955" y="945934"/>
                  <a:pt x="8327664" y="947606"/>
                </a:cubicBezTo>
                <a:cubicBezTo>
                  <a:pt x="8364609" y="949119"/>
                  <a:pt x="8424473" y="941347"/>
                  <a:pt x="8378206" y="982626"/>
                </a:cubicBezTo>
                <a:cubicBezTo>
                  <a:pt x="8364736" y="994722"/>
                  <a:pt x="8382242" y="1001021"/>
                  <a:pt x="8400605" y="1000529"/>
                </a:cubicBezTo>
                <a:cubicBezTo>
                  <a:pt x="8549357" y="995586"/>
                  <a:pt x="8487684" y="1076555"/>
                  <a:pt x="8538706" y="1111533"/>
                </a:cubicBezTo>
                <a:cubicBezTo>
                  <a:pt x="8553092" y="1120905"/>
                  <a:pt x="8540810" y="1141011"/>
                  <a:pt x="8520556" y="1147547"/>
                </a:cubicBezTo>
                <a:cubicBezTo>
                  <a:pt x="8392015" y="1189611"/>
                  <a:pt x="8380569" y="1263373"/>
                  <a:pt x="8322605" y="1331423"/>
                </a:cubicBezTo>
                <a:cubicBezTo>
                  <a:pt x="8393509" y="1350105"/>
                  <a:pt x="8476647" y="1348124"/>
                  <a:pt x="8552563" y="1357692"/>
                </a:cubicBezTo>
                <a:cubicBezTo>
                  <a:pt x="8631413" y="1367560"/>
                  <a:pt x="8632510" y="1380057"/>
                  <a:pt x="8572872" y="1434543"/>
                </a:cubicBezTo>
                <a:cubicBezTo>
                  <a:pt x="8740108" y="1430496"/>
                  <a:pt x="8740108" y="1430496"/>
                  <a:pt x="8695911" y="1511890"/>
                </a:cubicBezTo>
                <a:cubicBezTo>
                  <a:pt x="8766152" y="1509223"/>
                  <a:pt x="8835070" y="1574251"/>
                  <a:pt x="8873147" y="1634187"/>
                </a:cubicBezTo>
                <a:lnTo>
                  <a:pt x="8884645" y="1656272"/>
                </a:lnTo>
                <a:lnTo>
                  <a:pt x="8884254" y="1659075"/>
                </a:lnTo>
                <a:cubicBezTo>
                  <a:pt x="8882795" y="1672543"/>
                  <a:pt x="8881198" y="1691773"/>
                  <a:pt x="8879232" y="1711097"/>
                </a:cubicBezTo>
                <a:lnTo>
                  <a:pt x="8877347" y="1727504"/>
                </a:lnTo>
                <a:lnTo>
                  <a:pt x="8865337" y="1725923"/>
                </a:lnTo>
                <a:cubicBezTo>
                  <a:pt x="8855639" y="1721668"/>
                  <a:pt x="8848716" y="1720054"/>
                  <a:pt x="8843722" y="1720152"/>
                </a:cubicBezTo>
                <a:cubicBezTo>
                  <a:pt x="8828739" y="1720444"/>
                  <a:pt x="8831115" y="1736133"/>
                  <a:pt x="8828004" y="1742073"/>
                </a:cubicBezTo>
                <a:cubicBezTo>
                  <a:pt x="8817547" y="1760900"/>
                  <a:pt x="8843589" y="1770647"/>
                  <a:pt x="8861127" y="1782820"/>
                </a:cubicBezTo>
                <a:cubicBezTo>
                  <a:pt x="8867694" y="1787281"/>
                  <a:pt x="8872382" y="1766445"/>
                  <a:pt x="8875975" y="1739445"/>
                </a:cubicBezTo>
                <a:lnTo>
                  <a:pt x="8877347" y="1727504"/>
                </a:lnTo>
                <a:lnTo>
                  <a:pt x="8891365" y="1729349"/>
                </a:lnTo>
                <a:lnTo>
                  <a:pt x="8891294" y="1750579"/>
                </a:lnTo>
                <a:cubicBezTo>
                  <a:pt x="8890576" y="1802412"/>
                  <a:pt x="8887485" y="1854103"/>
                  <a:pt x="8879895" y="1858687"/>
                </a:cubicBezTo>
                <a:cubicBezTo>
                  <a:pt x="8799411" y="1907447"/>
                  <a:pt x="8858072" y="1996322"/>
                  <a:pt x="8700018" y="2022228"/>
                </a:cubicBezTo>
                <a:cubicBezTo>
                  <a:pt x="8628887" y="2034069"/>
                  <a:pt x="8597252" y="2070985"/>
                  <a:pt x="8546517" y="2094468"/>
                </a:cubicBezTo>
                <a:cubicBezTo>
                  <a:pt x="8369592" y="2175758"/>
                  <a:pt x="8254890" y="2270617"/>
                  <a:pt x="8208310" y="2391116"/>
                </a:cubicBezTo>
                <a:cubicBezTo>
                  <a:pt x="8195251" y="2424444"/>
                  <a:pt x="8137916" y="2455501"/>
                  <a:pt x="8101924" y="2486924"/>
                </a:cubicBezTo>
                <a:cubicBezTo>
                  <a:pt x="8122498" y="2506105"/>
                  <a:pt x="8219539" y="2452814"/>
                  <a:pt x="8188722" y="2510086"/>
                </a:cubicBezTo>
                <a:cubicBezTo>
                  <a:pt x="8165388" y="2553270"/>
                  <a:pt x="8098391" y="2584616"/>
                  <a:pt x="8035596" y="2614194"/>
                </a:cubicBezTo>
                <a:cubicBezTo>
                  <a:pt x="7963481" y="2647947"/>
                  <a:pt x="7883214" y="2677100"/>
                  <a:pt x="7854509" y="2730830"/>
                </a:cubicBezTo>
                <a:cubicBezTo>
                  <a:pt x="7848249" y="2742293"/>
                  <a:pt x="6341566" y="3671513"/>
                  <a:pt x="4141410" y="3763614"/>
                </a:cubicBezTo>
                <a:cubicBezTo>
                  <a:pt x="3781875" y="3778662"/>
                  <a:pt x="2353277" y="3737838"/>
                  <a:pt x="2161737" y="3718831"/>
                </a:cubicBezTo>
                <a:cubicBezTo>
                  <a:pt x="1964811" y="3699179"/>
                  <a:pt x="1793107" y="3646810"/>
                  <a:pt x="1591600" y="3635674"/>
                </a:cubicBezTo>
                <a:cubicBezTo>
                  <a:pt x="1485018" y="3629919"/>
                  <a:pt x="1381185" y="3611329"/>
                  <a:pt x="1390654" y="3531585"/>
                </a:cubicBezTo>
                <a:cubicBezTo>
                  <a:pt x="1393510" y="3508948"/>
                  <a:pt x="1364047" y="3493344"/>
                  <a:pt x="1320867" y="3503571"/>
                </a:cubicBezTo>
                <a:cubicBezTo>
                  <a:pt x="1239265" y="3523046"/>
                  <a:pt x="1198946" y="3494124"/>
                  <a:pt x="1150681" y="3474015"/>
                </a:cubicBezTo>
                <a:cubicBezTo>
                  <a:pt x="1065213" y="3438422"/>
                  <a:pt x="982868" y="3399757"/>
                  <a:pt x="851974" y="3403971"/>
                </a:cubicBezTo>
                <a:cubicBezTo>
                  <a:pt x="873994" y="3367898"/>
                  <a:pt x="917237" y="3369420"/>
                  <a:pt x="956780" y="3372944"/>
                </a:cubicBezTo>
                <a:cubicBezTo>
                  <a:pt x="1061276" y="3382521"/>
                  <a:pt x="1164043" y="3394488"/>
                  <a:pt x="1268515" y="3403788"/>
                </a:cubicBezTo>
                <a:cubicBezTo>
                  <a:pt x="1336376" y="3409863"/>
                  <a:pt x="1404651" y="3420660"/>
                  <a:pt x="1492884" y="3399484"/>
                </a:cubicBezTo>
                <a:cubicBezTo>
                  <a:pt x="1410006" y="3338199"/>
                  <a:pt x="1277736" y="3337777"/>
                  <a:pt x="1169657" y="3325996"/>
                </a:cubicBezTo>
                <a:cubicBezTo>
                  <a:pt x="1034677" y="3311259"/>
                  <a:pt x="951965" y="3268429"/>
                  <a:pt x="853866" y="3221353"/>
                </a:cubicBezTo>
                <a:cubicBezTo>
                  <a:pt x="950752" y="3199416"/>
                  <a:pt x="1014418" y="3234964"/>
                  <a:pt x="1090648" y="3226034"/>
                </a:cubicBezTo>
                <a:cubicBezTo>
                  <a:pt x="1094340" y="3218434"/>
                  <a:pt x="1100169" y="3207568"/>
                  <a:pt x="1099183" y="3207375"/>
                </a:cubicBezTo>
                <a:cubicBezTo>
                  <a:pt x="971072" y="3188118"/>
                  <a:pt x="907890" y="3136018"/>
                  <a:pt x="882137" y="3068880"/>
                </a:cubicBezTo>
                <a:cubicBezTo>
                  <a:pt x="868924" y="3034221"/>
                  <a:pt x="822286" y="3027121"/>
                  <a:pt x="776145" y="3014660"/>
                </a:cubicBezTo>
                <a:cubicBezTo>
                  <a:pt x="613874" y="2970419"/>
                  <a:pt x="443486" y="2933046"/>
                  <a:pt x="307191" y="2864697"/>
                </a:cubicBezTo>
                <a:cubicBezTo>
                  <a:pt x="457123" y="2862170"/>
                  <a:pt x="581367" y="2903594"/>
                  <a:pt x="743379" y="2911759"/>
                </a:cubicBezTo>
                <a:cubicBezTo>
                  <a:pt x="608349" y="2835743"/>
                  <a:pt x="439124" y="2806104"/>
                  <a:pt x="284020" y="2766269"/>
                </a:cubicBezTo>
                <a:cubicBezTo>
                  <a:pt x="213164" y="2748143"/>
                  <a:pt x="147010" y="2722889"/>
                  <a:pt x="63190" y="2717094"/>
                </a:cubicBezTo>
                <a:cubicBezTo>
                  <a:pt x="33455" y="2714947"/>
                  <a:pt x="-16425" y="2709531"/>
                  <a:pt x="5340" y="2681595"/>
                </a:cubicBezTo>
                <a:cubicBezTo>
                  <a:pt x="23652" y="2658441"/>
                  <a:pt x="63627" y="2661368"/>
                  <a:pt x="100237" y="2664591"/>
                </a:cubicBezTo>
                <a:cubicBezTo>
                  <a:pt x="188123" y="2672547"/>
                  <a:pt x="277551" y="2664977"/>
                  <a:pt x="394328" y="2654447"/>
                </a:cubicBezTo>
                <a:cubicBezTo>
                  <a:pt x="290057" y="2592242"/>
                  <a:pt x="112140" y="2629127"/>
                  <a:pt x="21491" y="2562088"/>
                </a:cubicBezTo>
                <a:cubicBezTo>
                  <a:pt x="125636" y="2540073"/>
                  <a:pt x="208727" y="2559644"/>
                  <a:pt x="294268" y="2557453"/>
                </a:cubicBezTo>
                <a:cubicBezTo>
                  <a:pt x="371589" y="2555423"/>
                  <a:pt x="389695" y="2540961"/>
                  <a:pt x="367847" y="2501743"/>
                </a:cubicBezTo>
                <a:cubicBezTo>
                  <a:pt x="333905" y="2440640"/>
                  <a:pt x="373328" y="2404160"/>
                  <a:pt x="486858" y="2411824"/>
                </a:cubicBezTo>
                <a:cubicBezTo>
                  <a:pt x="592120" y="2419095"/>
                  <a:pt x="600599" y="2394285"/>
                  <a:pt x="570008" y="2360312"/>
                </a:cubicBezTo>
                <a:cubicBezTo>
                  <a:pt x="525457" y="2310774"/>
                  <a:pt x="567057" y="2265987"/>
                  <a:pt x="594400" y="2218813"/>
                </a:cubicBezTo>
                <a:cubicBezTo>
                  <a:pt x="635581" y="2147198"/>
                  <a:pt x="612469" y="2115647"/>
                  <a:pt x="505675" y="2074370"/>
                </a:cubicBezTo>
                <a:cubicBezTo>
                  <a:pt x="445534" y="2051386"/>
                  <a:pt x="381431" y="2032947"/>
                  <a:pt x="295650" y="2015851"/>
                </a:cubicBezTo>
                <a:cubicBezTo>
                  <a:pt x="487251" y="1985881"/>
                  <a:pt x="281423" y="1958614"/>
                  <a:pt x="346760" y="1924896"/>
                </a:cubicBezTo>
                <a:cubicBezTo>
                  <a:pt x="481788" y="1901571"/>
                  <a:pt x="600623" y="1980687"/>
                  <a:pt x="783461" y="1939173"/>
                </a:cubicBezTo>
                <a:cubicBezTo>
                  <a:pt x="547912" y="1882335"/>
                  <a:pt x="287006" y="1807013"/>
                  <a:pt x="112183" y="1719100"/>
                </a:cubicBezTo>
                <a:cubicBezTo>
                  <a:pt x="148588" y="1692398"/>
                  <a:pt x="188462" y="1710725"/>
                  <a:pt x="219936" y="1699568"/>
                </a:cubicBezTo>
                <a:cubicBezTo>
                  <a:pt x="218006" y="1694140"/>
                  <a:pt x="220184" y="1685834"/>
                  <a:pt x="214196" y="1683841"/>
                </a:cubicBezTo>
                <a:cubicBezTo>
                  <a:pt x="85284" y="1638910"/>
                  <a:pt x="83720" y="1637648"/>
                  <a:pt x="212296" y="1584947"/>
                </a:cubicBezTo>
                <a:cubicBezTo>
                  <a:pt x="257172" y="1566456"/>
                  <a:pt x="252206" y="1554019"/>
                  <a:pt x="226108" y="1538121"/>
                </a:cubicBezTo>
                <a:cubicBezTo>
                  <a:pt x="207682" y="1526866"/>
                  <a:pt x="185078" y="1517656"/>
                  <a:pt x="192710" y="1488723"/>
                </a:cubicBezTo>
                <a:cubicBezTo>
                  <a:pt x="268435" y="1518175"/>
                  <a:pt x="624154" y="1547955"/>
                  <a:pt x="685843" y="1538903"/>
                </a:cubicBezTo>
                <a:cubicBezTo>
                  <a:pt x="755173" y="1528619"/>
                  <a:pt x="994201" y="1520231"/>
                  <a:pt x="1067153" y="1523622"/>
                </a:cubicBezTo>
                <a:cubicBezTo>
                  <a:pt x="1063138" y="1522015"/>
                  <a:pt x="1059122" y="1520410"/>
                  <a:pt x="1055106" y="1518803"/>
                </a:cubicBezTo>
                <a:cubicBezTo>
                  <a:pt x="983007" y="1486514"/>
                  <a:pt x="909946" y="1454310"/>
                  <a:pt x="864245" y="1408231"/>
                </a:cubicBezTo>
                <a:cubicBezTo>
                  <a:pt x="862153" y="1406456"/>
                  <a:pt x="861045" y="1404874"/>
                  <a:pt x="856768" y="1405809"/>
                </a:cubicBezTo>
                <a:cubicBezTo>
                  <a:pt x="819307" y="1414974"/>
                  <a:pt x="822846" y="1400112"/>
                  <a:pt x="821342" y="1388491"/>
                </a:cubicBezTo>
                <a:cubicBezTo>
                  <a:pt x="819813" y="1376592"/>
                  <a:pt x="812736" y="1367699"/>
                  <a:pt x="784954" y="1371257"/>
                </a:cubicBezTo>
                <a:cubicBezTo>
                  <a:pt x="783512" y="1371384"/>
                  <a:pt x="781566" y="1371274"/>
                  <a:pt x="779619" y="1371165"/>
                </a:cubicBezTo>
                <a:cubicBezTo>
                  <a:pt x="766469" y="1370361"/>
                  <a:pt x="722835" y="1342290"/>
                  <a:pt x="728571" y="1335910"/>
                </a:cubicBezTo>
                <a:cubicBezTo>
                  <a:pt x="741389" y="1321912"/>
                  <a:pt x="726409" y="1316791"/>
                  <a:pt x="713734" y="1310348"/>
                </a:cubicBezTo>
                <a:cubicBezTo>
                  <a:pt x="696009" y="1301550"/>
                  <a:pt x="678333" y="1293308"/>
                  <a:pt x="659695" y="1285149"/>
                </a:cubicBezTo>
                <a:cubicBezTo>
                  <a:pt x="641562" y="1277227"/>
                  <a:pt x="622997" y="1269901"/>
                  <a:pt x="604409" y="1262299"/>
                </a:cubicBezTo>
                <a:cubicBezTo>
                  <a:pt x="561305" y="1256847"/>
                  <a:pt x="517819" y="1252549"/>
                  <a:pt x="472556" y="1250086"/>
                </a:cubicBezTo>
                <a:cubicBezTo>
                  <a:pt x="438951" y="1247999"/>
                  <a:pt x="401379" y="1244860"/>
                  <a:pt x="382690" y="1214040"/>
                </a:cubicBezTo>
                <a:cubicBezTo>
                  <a:pt x="418096" y="1214570"/>
                  <a:pt x="453575" y="1215933"/>
                  <a:pt x="489053" y="1217296"/>
                </a:cubicBezTo>
                <a:cubicBezTo>
                  <a:pt x="454954" y="1204059"/>
                  <a:pt x="421816" y="1190737"/>
                  <a:pt x="390047" y="1176456"/>
                </a:cubicBezTo>
                <a:cubicBezTo>
                  <a:pt x="363810" y="1164487"/>
                  <a:pt x="342232" y="1150431"/>
                  <a:pt x="333292" y="1131347"/>
                </a:cubicBezTo>
                <a:cubicBezTo>
                  <a:pt x="330930" y="1126518"/>
                  <a:pt x="329025" y="1121368"/>
                  <a:pt x="337841" y="1116956"/>
                </a:cubicBezTo>
                <a:cubicBezTo>
                  <a:pt x="347569" y="1111905"/>
                  <a:pt x="355552" y="1114562"/>
                  <a:pt x="363031" y="1116984"/>
                </a:cubicBezTo>
                <a:cubicBezTo>
                  <a:pt x="393929" y="1126864"/>
                  <a:pt x="425283" y="1136425"/>
                  <a:pt x="455724" y="1146625"/>
                </a:cubicBezTo>
                <a:cubicBezTo>
                  <a:pt x="496146" y="1160147"/>
                  <a:pt x="536111" y="1173989"/>
                  <a:pt x="576050" y="1187553"/>
                </a:cubicBezTo>
                <a:cubicBezTo>
                  <a:pt x="519650" y="1157524"/>
                  <a:pt x="457798" y="1131612"/>
                  <a:pt x="391358" y="1108621"/>
                </a:cubicBezTo>
                <a:cubicBezTo>
                  <a:pt x="343386" y="1091844"/>
                  <a:pt x="295414" y="1075067"/>
                  <a:pt x="258466" y="1051446"/>
                </a:cubicBezTo>
                <a:cubicBezTo>
                  <a:pt x="239512" y="1039678"/>
                  <a:pt x="230024" y="1025400"/>
                  <a:pt x="227119" y="1008864"/>
                </a:cubicBezTo>
                <a:cubicBezTo>
                  <a:pt x="226729" y="1004421"/>
                  <a:pt x="227253" y="999338"/>
                  <a:pt x="237176" y="996508"/>
                </a:cubicBezTo>
                <a:cubicBezTo>
                  <a:pt x="247123" y="993956"/>
                  <a:pt x="253208" y="997060"/>
                  <a:pt x="257395" y="1000610"/>
                </a:cubicBezTo>
                <a:cubicBezTo>
                  <a:pt x="262111" y="1004674"/>
                  <a:pt x="267716" y="1007820"/>
                  <a:pt x="275649" y="1009921"/>
                </a:cubicBezTo>
                <a:cubicBezTo>
                  <a:pt x="345186" y="1029563"/>
                  <a:pt x="406508" y="1054962"/>
                  <a:pt x="469199" y="1079402"/>
                </a:cubicBezTo>
                <a:cubicBezTo>
                  <a:pt x="558968" y="1114336"/>
                  <a:pt x="647368" y="1150231"/>
                  <a:pt x="753033" y="1173138"/>
                </a:cubicBezTo>
                <a:cubicBezTo>
                  <a:pt x="793015" y="1181661"/>
                  <a:pt x="834292" y="1188391"/>
                  <a:pt x="865682" y="1187316"/>
                </a:cubicBezTo>
                <a:cubicBezTo>
                  <a:pt x="750261" y="1147076"/>
                  <a:pt x="641375" y="1104025"/>
                  <a:pt x="543487" y="1053852"/>
                </a:cubicBezTo>
                <a:cubicBezTo>
                  <a:pt x="444589" y="1003208"/>
                  <a:pt x="357848" y="947579"/>
                  <a:pt x="295297" y="880592"/>
                </a:cubicBezTo>
                <a:cubicBezTo>
                  <a:pt x="288871" y="873601"/>
                  <a:pt x="284873" y="866676"/>
                  <a:pt x="264758" y="869281"/>
                </a:cubicBezTo>
                <a:cubicBezTo>
                  <a:pt x="255650" y="870360"/>
                  <a:pt x="252375" y="866170"/>
                  <a:pt x="254388" y="861516"/>
                </a:cubicBezTo>
                <a:cubicBezTo>
                  <a:pt x="266992" y="828509"/>
                  <a:pt x="236853" y="810726"/>
                  <a:pt x="190786" y="799099"/>
                </a:cubicBezTo>
                <a:cubicBezTo>
                  <a:pt x="176408" y="795324"/>
                  <a:pt x="175031" y="790688"/>
                  <a:pt x="184973" y="782539"/>
                </a:cubicBezTo>
                <a:cubicBezTo>
                  <a:pt x="198516" y="771277"/>
                  <a:pt x="196123" y="760574"/>
                  <a:pt x="187530" y="750974"/>
                </a:cubicBezTo>
                <a:cubicBezTo>
                  <a:pt x="182644" y="744967"/>
                  <a:pt x="176339" y="739364"/>
                  <a:pt x="170996" y="733676"/>
                </a:cubicBezTo>
                <a:cubicBezTo>
                  <a:pt x="167290" y="730083"/>
                  <a:pt x="161157" y="726424"/>
                  <a:pt x="169444" y="721499"/>
                </a:cubicBezTo>
                <a:cubicBezTo>
                  <a:pt x="177298" y="717172"/>
                  <a:pt x="185665" y="718676"/>
                  <a:pt x="193501" y="719668"/>
                </a:cubicBezTo>
                <a:cubicBezTo>
                  <a:pt x="231170" y="723917"/>
                  <a:pt x="254043" y="736181"/>
                  <a:pt x="265436" y="755609"/>
                </a:cubicBezTo>
                <a:cubicBezTo>
                  <a:pt x="273963" y="769971"/>
                  <a:pt x="281726" y="770130"/>
                  <a:pt x="302333" y="756567"/>
                </a:cubicBezTo>
                <a:cubicBezTo>
                  <a:pt x="317894" y="746247"/>
                  <a:pt x="332387" y="745814"/>
                  <a:pt x="346481" y="751853"/>
                </a:cubicBezTo>
                <a:cubicBezTo>
                  <a:pt x="354007" y="754830"/>
                  <a:pt x="358771" y="759448"/>
                  <a:pt x="364449" y="763428"/>
                </a:cubicBezTo>
                <a:cubicBezTo>
                  <a:pt x="392910" y="784156"/>
                  <a:pt x="422762" y="804202"/>
                  <a:pt x="467363" y="815678"/>
                </a:cubicBezTo>
                <a:cubicBezTo>
                  <a:pt x="487199" y="820933"/>
                  <a:pt x="508355" y="824672"/>
                  <a:pt x="537693" y="816781"/>
                </a:cubicBezTo>
                <a:cubicBezTo>
                  <a:pt x="518386" y="812039"/>
                  <a:pt x="499567" y="812852"/>
                  <a:pt x="482019" y="811593"/>
                </a:cubicBezTo>
                <a:cubicBezTo>
                  <a:pt x="464472" y="810335"/>
                  <a:pt x="454949" y="806693"/>
                  <a:pt x="467050" y="795557"/>
                </a:cubicBezTo>
                <a:cubicBezTo>
                  <a:pt x="473772" y="789371"/>
                  <a:pt x="472878" y="784693"/>
                  <a:pt x="465734" y="780562"/>
                </a:cubicBezTo>
                <a:cubicBezTo>
                  <a:pt x="442763" y="767188"/>
                  <a:pt x="430336" y="747011"/>
                  <a:pt x="384526" y="749353"/>
                </a:cubicBezTo>
                <a:cubicBezTo>
                  <a:pt x="382123" y="749564"/>
                  <a:pt x="379622" y="748664"/>
                  <a:pt x="377146" y="748041"/>
                </a:cubicBezTo>
                <a:cubicBezTo>
                  <a:pt x="367744" y="745789"/>
                  <a:pt x="357358" y="743342"/>
                  <a:pt x="360089" y="735827"/>
                </a:cubicBezTo>
                <a:cubicBezTo>
                  <a:pt x="363301" y="728269"/>
                  <a:pt x="375652" y="725506"/>
                  <a:pt x="386634" y="723703"/>
                </a:cubicBezTo>
                <a:cubicBezTo>
                  <a:pt x="414823" y="719269"/>
                  <a:pt x="437543" y="724271"/>
                  <a:pt x="459375" y="730191"/>
                </a:cubicBezTo>
                <a:cubicBezTo>
                  <a:pt x="512487" y="744837"/>
                  <a:pt x="556932" y="765561"/>
                  <a:pt x="603200" y="785006"/>
                </a:cubicBezTo>
                <a:cubicBezTo>
                  <a:pt x="672604" y="814173"/>
                  <a:pt x="734250" y="848778"/>
                  <a:pt x="810521" y="873425"/>
                </a:cubicBezTo>
                <a:cubicBezTo>
                  <a:pt x="1037317" y="946423"/>
                  <a:pt x="1260943" y="1021938"/>
                  <a:pt x="1494102" y="1090180"/>
                </a:cubicBezTo>
                <a:cubicBezTo>
                  <a:pt x="1580109" y="1115371"/>
                  <a:pt x="1667892" y="1138728"/>
                  <a:pt x="1756565" y="1161167"/>
                </a:cubicBezTo>
                <a:cubicBezTo>
                  <a:pt x="1756899" y="1159458"/>
                  <a:pt x="1757282" y="1158305"/>
                  <a:pt x="1757592" y="1156319"/>
                </a:cubicBezTo>
                <a:cubicBezTo>
                  <a:pt x="1757470" y="1154931"/>
                  <a:pt x="1757324" y="1153264"/>
                  <a:pt x="1757202" y="1151876"/>
                </a:cubicBezTo>
                <a:cubicBezTo>
                  <a:pt x="1694452" y="1137796"/>
                  <a:pt x="1632540" y="1122242"/>
                  <a:pt x="1572453" y="1105409"/>
                </a:cubicBezTo>
                <a:cubicBezTo>
                  <a:pt x="1424942" y="1063789"/>
                  <a:pt x="1288864" y="1014450"/>
                  <a:pt x="1171972" y="951953"/>
                </a:cubicBezTo>
                <a:cubicBezTo>
                  <a:pt x="1162328" y="946924"/>
                  <a:pt x="1152112" y="946421"/>
                  <a:pt x="1137334" y="949118"/>
                </a:cubicBezTo>
                <a:cubicBezTo>
                  <a:pt x="1089682" y="958058"/>
                  <a:pt x="1074050" y="951035"/>
                  <a:pt x="1081493" y="925476"/>
                </a:cubicBezTo>
                <a:cubicBezTo>
                  <a:pt x="1083360" y="919155"/>
                  <a:pt x="1083403" y="914115"/>
                  <a:pt x="1074768" y="909555"/>
                </a:cubicBezTo>
                <a:cubicBezTo>
                  <a:pt x="1036165" y="889158"/>
                  <a:pt x="995714" y="869763"/>
                  <a:pt x="952019" y="852050"/>
                </a:cubicBezTo>
                <a:cubicBezTo>
                  <a:pt x="871170" y="819410"/>
                  <a:pt x="784821" y="790332"/>
                  <a:pt x="709017" y="754450"/>
                </a:cubicBezTo>
                <a:cubicBezTo>
                  <a:pt x="686747" y="743533"/>
                  <a:pt x="669617" y="730485"/>
                  <a:pt x="659046" y="714902"/>
                </a:cubicBezTo>
                <a:cubicBezTo>
                  <a:pt x="655674" y="709602"/>
                  <a:pt x="653624" y="702786"/>
                  <a:pt x="664793" y="697608"/>
                </a:cubicBezTo>
                <a:cubicBezTo>
                  <a:pt x="675483" y="692472"/>
                  <a:pt x="684069" y="696476"/>
                  <a:pt x="692052" y="699133"/>
                </a:cubicBezTo>
                <a:cubicBezTo>
                  <a:pt x="725451" y="709913"/>
                  <a:pt x="759355" y="720929"/>
                  <a:pt x="792779" y="731987"/>
                </a:cubicBezTo>
                <a:cubicBezTo>
                  <a:pt x="826682" y="743003"/>
                  <a:pt x="860155" y="754616"/>
                  <a:pt x="895574" y="766338"/>
                </a:cubicBezTo>
                <a:cubicBezTo>
                  <a:pt x="897416" y="759741"/>
                  <a:pt x="890085" y="758985"/>
                  <a:pt x="886044" y="757101"/>
                </a:cubicBezTo>
                <a:cubicBezTo>
                  <a:pt x="828975" y="730489"/>
                  <a:pt x="766861" y="707118"/>
                  <a:pt x="702924" y="685027"/>
                </a:cubicBezTo>
                <a:cubicBezTo>
                  <a:pt x="653460" y="667821"/>
                  <a:pt x="605342" y="649378"/>
                  <a:pt x="571540" y="622962"/>
                </a:cubicBezTo>
                <a:cubicBezTo>
                  <a:pt x="558524" y="612632"/>
                  <a:pt x="551227" y="601239"/>
                  <a:pt x="552940" y="587657"/>
                </a:cubicBezTo>
                <a:cubicBezTo>
                  <a:pt x="553537" y="583407"/>
                  <a:pt x="554132" y="579157"/>
                  <a:pt x="563623" y="576925"/>
                </a:cubicBezTo>
                <a:cubicBezTo>
                  <a:pt x="571217" y="575139"/>
                  <a:pt x="576243" y="577216"/>
                  <a:pt x="580332" y="579656"/>
                </a:cubicBezTo>
                <a:cubicBezTo>
                  <a:pt x="587500" y="584063"/>
                  <a:pt x="594668" y="588471"/>
                  <a:pt x="604623" y="591516"/>
                </a:cubicBezTo>
                <a:cubicBezTo>
                  <a:pt x="664350" y="609779"/>
                  <a:pt x="720426" y="630601"/>
                  <a:pt x="775136" y="652383"/>
                </a:cubicBezTo>
                <a:cubicBezTo>
                  <a:pt x="864952" y="687874"/>
                  <a:pt x="953882" y="724283"/>
                  <a:pt x="1057795" y="749301"/>
                </a:cubicBezTo>
                <a:cubicBezTo>
                  <a:pt x="1096889" y="758742"/>
                  <a:pt x="1137304" y="766668"/>
                  <a:pt x="1183454" y="768213"/>
                </a:cubicBezTo>
                <a:cubicBezTo>
                  <a:pt x="1181768" y="765563"/>
                  <a:pt x="1178737" y="764150"/>
                  <a:pt x="1175732" y="763015"/>
                </a:cubicBezTo>
                <a:cubicBezTo>
                  <a:pt x="1075170" y="726508"/>
                  <a:pt x="977850" y="688319"/>
                  <a:pt x="888743" y="644370"/>
                </a:cubicBezTo>
                <a:cubicBezTo>
                  <a:pt x="778881" y="590211"/>
                  <a:pt x="683912" y="529148"/>
                  <a:pt x="615490" y="455960"/>
                </a:cubicBezTo>
                <a:cubicBezTo>
                  <a:pt x="612312" y="452882"/>
                  <a:pt x="610122" y="449996"/>
                  <a:pt x="602432" y="450671"/>
                </a:cubicBezTo>
                <a:cubicBezTo>
                  <a:pt x="582748" y="452678"/>
                  <a:pt x="580338" y="447293"/>
                  <a:pt x="582418" y="437876"/>
                </a:cubicBezTo>
                <a:cubicBezTo>
                  <a:pt x="588134" y="414707"/>
                  <a:pt x="573498" y="396964"/>
                  <a:pt x="539211" y="387101"/>
                </a:cubicBezTo>
                <a:cubicBezTo>
                  <a:pt x="514350" y="379769"/>
                  <a:pt x="493430" y="373210"/>
                  <a:pt x="519748" y="352990"/>
                </a:cubicBezTo>
                <a:cubicBezTo>
                  <a:pt x="526113" y="348234"/>
                  <a:pt x="523173" y="342336"/>
                  <a:pt x="520282" y="336993"/>
                </a:cubicBezTo>
                <a:cubicBezTo>
                  <a:pt x="516186" y="328957"/>
                  <a:pt x="507910" y="322968"/>
                  <a:pt x="498650" y="316785"/>
                </a:cubicBezTo>
                <a:cubicBezTo>
                  <a:pt x="493501" y="313319"/>
                  <a:pt x="487271" y="308549"/>
                  <a:pt x="493610" y="303515"/>
                </a:cubicBezTo>
                <a:cubicBezTo>
                  <a:pt x="500838" y="297564"/>
                  <a:pt x="511247" y="300288"/>
                  <a:pt x="519565" y="301237"/>
                </a:cubicBezTo>
                <a:cubicBezTo>
                  <a:pt x="557715" y="305444"/>
                  <a:pt x="581118" y="318221"/>
                  <a:pt x="592560" y="338204"/>
                </a:cubicBezTo>
                <a:cubicBezTo>
                  <a:pt x="599979" y="350985"/>
                  <a:pt x="609184" y="351016"/>
                  <a:pt x="627076" y="339652"/>
                </a:cubicBezTo>
                <a:cubicBezTo>
                  <a:pt x="647275" y="326965"/>
                  <a:pt x="664147" y="326044"/>
                  <a:pt x="679640" y="336997"/>
                </a:cubicBezTo>
                <a:cubicBezTo>
                  <a:pt x="692054" y="345981"/>
                  <a:pt x="702112" y="355732"/>
                  <a:pt x="716352" y="363437"/>
                </a:cubicBezTo>
                <a:cubicBezTo>
                  <a:pt x="754546" y="384710"/>
                  <a:pt x="790508" y="408138"/>
                  <a:pt x="869745" y="400343"/>
                </a:cubicBezTo>
                <a:cubicBezTo>
                  <a:pt x="847718" y="392203"/>
                  <a:pt x="825656" y="394699"/>
                  <a:pt x="806641" y="393290"/>
                </a:cubicBezTo>
                <a:cubicBezTo>
                  <a:pt x="792988" y="392249"/>
                  <a:pt x="779165" y="389265"/>
                  <a:pt x="791435" y="380072"/>
                </a:cubicBezTo>
                <a:cubicBezTo>
                  <a:pt x="805532" y="369601"/>
                  <a:pt x="796441" y="365362"/>
                  <a:pt x="787709" y="359692"/>
                </a:cubicBezTo>
                <a:cubicBezTo>
                  <a:pt x="767647" y="346342"/>
                  <a:pt x="751260" y="330710"/>
                  <a:pt x="711071" y="330880"/>
                </a:cubicBezTo>
                <a:cubicBezTo>
                  <a:pt x="704773" y="330873"/>
                  <a:pt x="699699" y="328240"/>
                  <a:pt x="694722" y="326718"/>
                </a:cubicBezTo>
                <a:cubicBezTo>
                  <a:pt x="687749" y="324532"/>
                  <a:pt x="681713" y="321984"/>
                  <a:pt x="684613" y="316412"/>
                </a:cubicBezTo>
                <a:cubicBezTo>
                  <a:pt x="687565" y="311396"/>
                  <a:pt x="694531" y="307986"/>
                  <a:pt x="703615" y="306629"/>
                </a:cubicBezTo>
                <a:cubicBezTo>
                  <a:pt x="711738" y="305356"/>
                  <a:pt x="720365" y="304319"/>
                  <a:pt x="728585" y="304157"/>
                </a:cubicBezTo>
                <a:cubicBezTo>
                  <a:pt x="765287" y="302895"/>
                  <a:pt x="791378" y="313197"/>
                  <a:pt x="817397" y="322666"/>
                </a:cubicBezTo>
                <a:cubicBezTo>
                  <a:pt x="908436" y="355531"/>
                  <a:pt x="989341" y="394323"/>
                  <a:pt x="1073943" y="431110"/>
                </a:cubicBezTo>
                <a:cubicBezTo>
                  <a:pt x="1158521" y="467620"/>
                  <a:pt x="1256741" y="493978"/>
                  <a:pt x="1349484" y="524175"/>
                </a:cubicBezTo>
                <a:cubicBezTo>
                  <a:pt x="1563417" y="594105"/>
                  <a:pt x="1778287" y="663672"/>
                  <a:pt x="2004921" y="723811"/>
                </a:cubicBezTo>
                <a:cubicBezTo>
                  <a:pt x="2226580" y="782429"/>
                  <a:pt x="2967159" y="809769"/>
                  <a:pt x="3111348" y="808027"/>
                </a:cubicBezTo>
                <a:cubicBezTo>
                  <a:pt x="3295676" y="805559"/>
                  <a:pt x="3730204" y="773014"/>
                  <a:pt x="4173417" y="745585"/>
                </a:cubicBezTo>
                <a:cubicBezTo>
                  <a:pt x="4223504" y="742307"/>
                  <a:pt x="4272653" y="739393"/>
                  <a:pt x="4324760" y="737057"/>
                </a:cubicBezTo>
                <a:cubicBezTo>
                  <a:pt x="5801059" y="670156"/>
                  <a:pt x="6841344" y="326433"/>
                  <a:pt x="6893789" y="305879"/>
                </a:cubicBezTo>
                <a:cubicBezTo>
                  <a:pt x="6978091" y="273014"/>
                  <a:pt x="7258655" y="208091"/>
                  <a:pt x="7259184" y="208604"/>
                </a:cubicBezTo>
                <a:cubicBezTo>
                  <a:pt x="7265440" y="213652"/>
                  <a:pt x="7297274" y="217644"/>
                  <a:pt x="7323059" y="220312"/>
                </a:cubicBezTo>
                <a:lnTo>
                  <a:pt x="7347572" y="222730"/>
                </a:lnTo>
                <a:lnTo>
                  <a:pt x="7350636" y="224083"/>
                </a:lnTo>
                <a:cubicBezTo>
                  <a:pt x="7359607" y="224205"/>
                  <a:pt x="7359159" y="223929"/>
                  <a:pt x="7353245" y="223290"/>
                </a:cubicBezTo>
                <a:lnTo>
                  <a:pt x="7347572" y="222730"/>
                </a:lnTo>
                <a:lnTo>
                  <a:pt x="7342573" y="220523"/>
                </a:lnTo>
                <a:cubicBezTo>
                  <a:pt x="7341302" y="218466"/>
                  <a:pt x="7341191" y="215818"/>
                  <a:pt x="7341465" y="213415"/>
                </a:cubicBezTo>
                <a:cubicBezTo>
                  <a:pt x="7342771" y="200707"/>
                  <a:pt x="7352468" y="189782"/>
                  <a:pt x="7375606" y="182994"/>
                </a:cubicBezTo>
                <a:cubicBezTo>
                  <a:pt x="7397808" y="176568"/>
                  <a:pt x="7420538" y="170655"/>
                  <a:pt x="7443270" y="164742"/>
                </a:cubicBezTo>
                <a:cubicBezTo>
                  <a:pt x="7462204" y="159722"/>
                  <a:pt x="7475181" y="158583"/>
                  <a:pt x="7478299" y="172021"/>
                </a:cubicBezTo>
                <a:cubicBezTo>
                  <a:pt x="7481416" y="185460"/>
                  <a:pt x="7508389" y="189249"/>
                  <a:pt x="7524024" y="179761"/>
                </a:cubicBezTo>
                <a:cubicBezTo>
                  <a:pt x="7585174" y="142492"/>
                  <a:pt x="7658615" y="112820"/>
                  <a:pt x="7727944" y="80430"/>
                </a:cubicBezTo>
                <a:cubicBezTo>
                  <a:pt x="7776349" y="57992"/>
                  <a:pt x="7827303" y="37009"/>
                  <a:pt x="7867024" y="9456"/>
                </a:cubicBezTo>
                <a:cubicBezTo>
                  <a:pt x="7874326" y="4338"/>
                  <a:pt x="7880999" y="-2404"/>
                  <a:pt x="7894848" y="858"/>
                </a:cubicBezTo>
                <a:close/>
              </a:path>
            </a:pathLst>
          </a:custGeom>
        </p:spPr>
      </p:pic>
      <p:sp>
        <p:nvSpPr>
          <p:cNvPr id="4" name="Rectangle 3">
            <a:extLst>
              <a:ext uri="{FF2B5EF4-FFF2-40B4-BE49-F238E27FC236}">
                <a16:creationId xmlns:a16="http://schemas.microsoft.com/office/drawing/2014/main" id="{876253EF-8A7D-4131-AAE3-4A08DEFFF167}"/>
              </a:ext>
            </a:extLst>
          </p:cNvPr>
          <p:cNvSpPr/>
          <p:nvPr/>
        </p:nvSpPr>
        <p:spPr>
          <a:xfrm>
            <a:off x="224446" y="2210098"/>
            <a:ext cx="6312310" cy="4031873"/>
          </a:xfrm>
          <a:prstGeom prst="rect">
            <a:avLst/>
          </a:prstGeom>
        </p:spPr>
        <p:txBody>
          <a:bodyPr wrap="square">
            <a:spAutoFit/>
          </a:bodyPr>
          <a:lstStyle/>
          <a:p>
            <a:r>
              <a:rPr lang="fr-FR" sz="3200" dirty="0"/>
              <a:t>Maman            	Mãe</a:t>
            </a:r>
          </a:p>
          <a:p>
            <a:r>
              <a:rPr lang="fr-FR" sz="3200" dirty="0"/>
              <a:t>Papa 	         	      	Pai</a:t>
            </a:r>
          </a:p>
          <a:p>
            <a:r>
              <a:rPr lang="fr-FR" sz="3200" dirty="0"/>
              <a:t>Sœur                	Irma</a:t>
            </a:r>
          </a:p>
          <a:p>
            <a:r>
              <a:rPr lang="fr-FR" sz="3200" dirty="0"/>
              <a:t>Frère                	Irmão</a:t>
            </a:r>
          </a:p>
          <a:p>
            <a:r>
              <a:rPr lang="fr-FR" sz="3200" dirty="0"/>
              <a:t>Merci               	Obrigado / a</a:t>
            </a:r>
          </a:p>
          <a:p>
            <a:r>
              <a:rPr lang="fr-FR" sz="3200" dirty="0"/>
              <a:t>De rien             	De nada</a:t>
            </a:r>
          </a:p>
          <a:p>
            <a:r>
              <a:rPr lang="fr-FR" sz="3200" dirty="0"/>
              <a:t>Salut		      	Olà</a:t>
            </a:r>
          </a:p>
          <a:p>
            <a:r>
              <a:rPr lang="fr-FR" sz="3200" dirty="0"/>
              <a:t>Au revoir          	Adeus</a:t>
            </a:r>
          </a:p>
        </p:txBody>
      </p:sp>
      <p:sp>
        <p:nvSpPr>
          <p:cNvPr id="5" name="Flèche : droite 4">
            <a:extLst>
              <a:ext uri="{FF2B5EF4-FFF2-40B4-BE49-F238E27FC236}">
                <a16:creationId xmlns:a16="http://schemas.microsoft.com/office/drawing/2014/main" id="{7E1F240C-8491-42C9-AE2C-A6375CB79556}"/>
              </a:ext>
            </a:extLst>
          </p:cNvPr>
          <p:cNvSpPr/>
          <p:nvPr/>
        </p:nvSpPr>
        <p:spPr>
          <a:xfrm>
            <a:off x="2045925" y="2547656"/>
            <a:ext cx="661867" cy="45719"/>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tx1"/>
              </a:solidFill>
            </a:endParaRPr>
          </a:p>
        </p:txBody>
      </p:sp>
      <p:sp>
        <p:nvSpPr>
          <p:cNvPr id="14" name="Flèche : droite 13">
            <a:extLst>
              <a:ext uri="{FF2B5EF4-FFF2-40B4-BE49-F238E27FC236}">
                <a16:creationId xmlns:a16="http://schemas.microsoft.com/office/drawing/2014/main" id="{0DA9C664-0D35-4487-9494-56126D0F0DAC}"/>
              </a:ext>
            </a:extLst>
          </p:cNvPr>
          <p:cNvSpPr/>
          <p:nvPr/>
        </p:nvSpPr>
        <p:spPr>
          <a:xfrm>
            <a:off x="2045926" y="4952873"/>
            <a:ext cx="661867" cy="45719"/>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tx1"/>
              </a:solidFill>
            </a:endParaRPr>
          </a:p>
        </p:txBody>
      </p:sp>
      <p:sp>
        <p:nvSpPr>
          <p:cNvPr id="15" name="Flèche : droite 14">
            <a:extLst>
              <a:ext uri="{FF2B5EF4-FFF2-40B4-BE49-F238E27FC236}">
                <a16:creationId xmlns:a16="http://schemas.microsoft.com/office/drawing/2014/main" id="{0BBD4F3E-D005-4E78-A395-91DDFC2379E6}"/>
              </a:ext>
            </a:extLst>
          </p:cNvPr>
          <p:cNvSpPr/>
          <p:nvPr/>
        </p:nvSpPr>
        <p:spPr>
          <a:xfrm>
            <a:off x="2045925" y="3010732"/>
            <a:ext cx="661867" cy="45719"/>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tx1"/>
              </a:solidFill>
            </a:endParaRPr>
          </a:p>
        </p:txBody>
      </p:sp>
      <p:sp>
        <p:nvSpPr>
          <p:cNvPr id="16" name="Flèche : droite 15">
            <a:extLst>
              <a:ext uri="{FF2B5EF4-FFF2-40B4-BE49-F238E27FC236}">
                <a16:creationId xmlns:a16="http://schemas.microsoft.com/office/drawing/2014/main" id="{B34B9227-58E1-458C-9D9B-D356AA9F2112}"/>
              </a:ext>
            </a:extLst>
          </p:cNvPr>
          <p:cNvSpPr/>
          <p:nvPr/>
        </p:nvSpPr>
        <p:spPr>
          <a:xfrm>
            <a:off x="2045928" y="5962819"/>
            <a:ext cx="661867" cy="45719"/>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tx1"/>
              </a:solidFill>
            </a:endParaRPr>
          </a:p>
        </p:txBody>
      </p:sp>
      <p:sp>
        <p:nvSpPr>
          <p:cNvPr id="17" name="Flèche : droite 16">
            <a:extLst>
              <a:ext uri="{FF2B5EF4-FFF2-40B4-BE49-F238E27FC236}">
                <a16:creationId xmlns:a16="http://schemas.microsoft.com/office/drawing/2014/main" id="{1D0ACF44-78D1-4BF9-9551-C26488F33874}"/>
              </a:ext>
            </a:extLst>
          </p:cNvPr>
          <p:cNvSpPr/>
          <p:nvPr/>
        </p:nvSpPr>
        <p:spPr>
          <a:xfrm>
            <a:off x="2045926" y="3495900"/>
            <a:ext cx="661867" cy="45719"/>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tx1"/>
              </a:solidFill>
            </a:endParaRPr>
          </a:p>
        </p:txBody>
      </p:sp>
      <p:sp>
        <p:nvSpPr>
          <p:cNvPr id="18" name="Flèche : droite 17">
            <a:extLst>
              <a:ext uri="{FF2B5EF4-FFF2-40B4-BE49-F238E27FC236}">
                <a16:creationId xmlns:a16="http://schemas.microsoft.com/office/drawing/2014/main" id="{D9C630D6-ABD5-443A-B6B7-85FBF9380C64}"/>
              </a:ext>
            </a:extLst>
          </p:cNvPr>
          <p:cNvSpPr/>
          <p:nvPr/>
        </p:nvSpPr>
        <p:spPr>
          <a:xfrm>
            <a:off x="2045927" y="5456823"/>
            <a:ext cx="661867" cy="45719"/>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tx1"/>
              </a:solidFill>
            </a:endParaRPr>
          </a:p>
        </p:txBody>
      </p:sp>
      <p:sp>
        <p:nvSpPr>
          <p:cNvPr id="19" name="Flèche : droite 18">
            <a:extLst>
              <a:ext uri="{FF2B5EF4-FFF2-40B4-BE49-F238E27FC236}">
                <a16:creationId xmlns:a16="http://schemas.microsoft.com/office/drawing/2014/main" id="{2E52D449-B182-4817-BC3E-609E7C171295}"/>
              </a:ext>
            </a:extLst>
          </p:cNvPr>
          <p:cNvSpPr/>
          <p:nvPr/>
        </p:nvSpPr>
        <p:spPr>
          <a:xfrm>
            <a:off x="2045926" y="3997614"/>
            <a:ext cx="661867" cy="45719"/>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tx1"/>
              </a:solidFill>
            </a:endParaRPr>
          </a:p>
        </p:txBody>
      </p:sp>
      <p:sp>
        <p:nvSpPr>
          <p:cNvPr id="20" name="Flèche : droite 19">
            <a:extLst>
              <a:ext uri="{FF2B5EF4-FFF2-40B4-BE49-F238E27FC236}">
                <a16:creationId xmlns:a16="http://schemas.microsoft.com/office/drawing/2014/main" id="{2963ED02-C514-4827-99BF-A987D4B2A33C}"/>
              </a:ext>
            </a:extLst>
          </p:cNvPr>
          <p:cNvSpPr/>
          <p:nvPr/>
        </p:nvSpPr>
        <p:spPr>
          <a:xfrm>
            <a:off x="2045926" y="4469736"/>
            <a:ext cx="661867" cy="45719"/>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tx1"/>
              </a:solidFill>
            </a:endParaRPr>
          </a:p>
        </p:txBody>
      </p:sp>
    </p:spTree>
    <p:extLst>
      <p:ext uri="{BB962C8B-B14F-4D97-AF65-F5344CB8AC3E}">
        <p14:creationId xmlns:p14="http://schemas.microsoft.com/office/powerpoint/2010/main" val="22067244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0F30A680-EF8A-B433-FAE9-84BA377A0E84}"/>
              </a:ext>
            </a:extLst>
          </p:cNvPr>
          <p:cNvSpPr txBox="1"/>
          <p:nvPr/>
        </p:nvSpPr>
        <p:spPr>
          <a:xfrm>
            <a:off x="371094" y="2718054"/>
            <a:ext cx="3438906" cy="3207258"/>
          </a:xfrm>
          <a:prstGeom prst="rect">
            <a:avLst/>
          </a:prstGeom>
        </p:spPr>
        <p:txBody>
          <a:bodyPr vert="horz" lIns="91440" tIns="45720" rIns="91440" bIns="45720" rtlCol="0" anchor="t">
            <a:normAutofit/>
          </a:bodyPr>
          <a:lstStyle/>
          <a:p>
            <a:pPr marL="285750" indent="-228600">
              <a:lnSpc>
                <a:spcPct val="90000"/>
              </a:lnSpc>
              <a:spcAft>
                <a:spcPts val="600"/>
              </a:spcAft>
              <a:buFont typeface="Arial" panose="020B0604020202020204" pitchFamily="34" charset="0"/>
              <a:buChar char="•"/>
            </a:pPr>
            <a:r>
              <a:rPr lang="en-US" sz="1700" dirty="0"/>
              <a:t>Sitez 3 villes principales</a:t>
            </a:r>
          </a:p>
          <a:p>
            <a:pPr marL="285750" indent="-228600">
              <a:lnSpc>
                <a:spcPct val="90000"/>
              </a:lnSpc>
              <a:spcAft>
                <a:spcPts val="600"/>
              </a:spcAft>
              <a:buFont typeface="Arial" panose="020B0604020202020204" pitchFamily="34" charset="0"/>
              <a:buChar char="•"/>
            </a:pPr>
            <a:endParaRPr lang="en-US" sz="1700" dirty="0"/>
          </a:p>
        </p:txBody>
      </p:sp>
      <p:sp>
        <p:nvSpPr>
          <p:cNvPr id="6" name="Rectangle 5">
            <a:extLst>
              <a:ext uri="{FF2B5EF4-FFF2-40B4-BE49-F238E27FC236}">
                <a16:creationId xmlns:a16="http://schemas.microsoft.com/office/drawing/2014/main" id="{05985FD9-A2E1-414A-CC11-EA90E2EF360C}"/>
              </a:ext>
            </a:extLst>
          </p:cNvPr>
          <p:cNvSpPr/>
          <p:nvPr/>
        </p:nvSpPr>
        <p:spPr>
          <a:xfrm>
            <a:off x="255639" y="2241755"/>
            <a:ext cx="3706761" cy="91015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7" name="Image 6">
            <a:extLst>
              <a:ext uri="{FF2B5EF4-FFF2-40B4-BE49-F238E27FC236}">
                <a16:creationId xmlns:a16="http://schemas.microsoft.com/office/drawing/2014/main" id="{4090BBED-C8C9-AA6F-79CC-0B7B46679958}"/>
              </a:ext>
            </a:extLst>
          </p:cNvPr>
          <p:cNvPicPr>
            <a:picLocks noChangeAspect="1"/>
          </p:cNvPicPr>
          <p:nvPr/>
        </p:nvPicPr>
        <p:blipFill>
          <a:blip r:embed="rId3"/>
          <a:stretch>
            <a:fillRect/>
          </a:stretch>
        </p:blipFill>
        <p:spPr>
          <a:xfrm rot="16200000">
            <a:off x="-1131409" y="1645761"/>
            <a:ext cx="3005004" cy="747562"/>
          </a:xfrm>
          <a:prstGeom prst="rect">
            <a:avLst/>
          </a:prstGeom>
        </p:spPr>
      </p:pic>
      <p:pic>
        <p:nvPicPr>
          <p:cNvPr id="4" name="Image 3">
            <a:extLst>
              <a:ext uri="{FF2B5EF4-FFF2-40B4-BE49-F238E27FC236}">
                <a16:creationId xmlns:a16="http://schemas.microsoft.com/office/drawing/2014/main" id="{BBFEE175-7339-CD81-0AEE-2EB4466CD885}"/>
              </a:ext>
            </a:extLst>
          </p:cNvPr>
          <p:cNvPicPr>
            <a:picLocks noChangeAspect="1"/>
          </p:cNvPicPr>
          <p:nvPr/>
        </p:nvPicPr>
        <p:blipFill>
          <a:blip r:embed="rId4"/>
          <a:srcRect r="18876"/>
          <a:stretch/>
        </p:blipFill>
        <p:spPr>
          <a:xfrm>
            <a:off x="-451618" y="1660400"/>
            <a:ext cx="3880043" cy="251100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ZoneTexte 1">
            <a:extLst>
              <a:ext uri="{FF2B5EF4-FFF2-40B4-BE49-F238E27FC236}">
                <a16:creationId xmlns:a16="http://schemas.microsoft.com/office/drawing/2014/main" id="{FE27009F-0D32-45CA-A6B0-9BD2396879F4}"/>
              </a:ext>
            </a:extLst>
          </p:cNvPr>
          <p:cNvSpPr txBox="1"/>
          <p:nvPr/>
        </p:nvSpPr>
        <p:spPr>
          <a:xfrm>
            <a:off x="3543880" y="512817"/>
            <a:ext cx="8738996" cy="5955476"/>
          </a:xfrm>
          <a:prstGeom prst="rect">
            <a:avLst/>
          </a:prstGeom>
          <a:noFill/>
        </p:spPr>
        <p:txBody>
          <a:bodyPr wrap="square" rtlCol="0">
            <a:spAutoFit/>
          </a:bodyPr>
          <a:lstStyle/>
          <a:p>
            <a:pPr algn="ctr"/>
            <a:r>
              <a:rPr lang="fr-FR" sz="4000" dirty="0">
                <a:solidFill>
                  <a:schemeClr val="accent6"/>
                </a:solidFill>
              </a:rPr>
              <a:t>QUIZZ</a:t>
            </a:r>
          </a:p>
          <a:p>
            <a:pPr marL="285750" indent="-285750">
              <a:buFont typeface="Arial" panose="020B0604020202020204" pitchFamily="34" charset="0"/>
              <a:buChar char="•"/>
            </a:pPr>
            <a:endParaRPr lang="fr-FR" dirty="0"/>
          </a:p>
          <a:p>
            <a:pPr marL="285750" indent="-285750">
              <a:buFont typeface="Arial" panose="020B0604020202020204" pitchFamily="34" charset="0"/>
              <a:buChar char="•"/>
            </a:pPr>
            <a:r>
              <a:rPr lang="fr-FR" sz="2300" dirty="0"/>
              <a:t>Citez – nous les </a:t>
            </a:r>
            <a:r>
              <a:rPr lang="fr-FR" sz="2300"/>
              <a:t>2 iles </a:t>
            </a:r>
            <a:r>
              <a:rPr lang="fr-FR" sz="2300" dirty="0"/>
              <a:t>portugaises</a:t>
            </a:r>
          </a:p>
          <a:p>
            <a:pPr marL="285750" indent="-285750">
              <a:buFont typeface="Arial" panose="020B0604020202020204" pitchFamily="34" charset="0"/>
              <a:buChar char="•"/>
            </a:pPr>
            <a:r>
              <a:rPr lang="fr-FR" sz="2300" dirty="0"/>
              <a:t>Citez-nous 3 villes portugaises</a:t>
            </a:r>
          </a:p>
          <a:p>
            <a:pPr marL="285750" indent="-285750">
              <a:buFont typeface="Arial" panose="020B0604020202020204" pitchFamily="34" charset="0"/>
              <a:buChar char="•"/>
            </a:pPr>
            <a:r>
              <a:rPr lang="fr-FR" sz="2300" dirty="0"/>
              <a:t>Quelle est la musique folklorique traditionnelle ?</a:t>
            </a:r>
          </a:p>
          <a:p>
            <a:pPr marL="285750" indent="-285750">
              <a:buFont typeface="Arial" panose="020B0604020202020204" pitchFamily="34" charset="0"/>
              <a:buChar char="•"/>
            </a:pPr>
            <a:r>
              <a:rPr lang="fr-FR" sz="2300" dirty="0"/>
              <a:t>Quelle est la meilleure période pour y aller ?</a:t>
            </a:r>
          </a:p>
          <a:p>
            <a:pPr marL="285750" indent="-285750">
              <a:buFont typeface="Arial" panose="020B0604020202020204" pitchFamily="34" charset="0"/>
              <a:buChar char="•"/>
            </a:pPr>
            <a:r>
              <a:rPr lang="fr-FR" sz="2300" dirty="0"/>
              <a:t>Que représente la couleur verte du drapeau portugais ?</a:t>
            </a:r>
          </a:p>
          <a:p>
            <a:pPr marL="285750" indent="-285750">
              <a:buFont typeface="Arial" panose="020B0604020202020204" pitchFamily="34" charset="0"/>
              <a:buChar char="•"/>
            </a:pPr>
            <a:r>
              <a:rPr lang="fr-FR" sz="2300" dirty="0"/>
              <a:t>Comment s’appelle le dictateur qui à gouverné ce territoire ?</a:t>
            </a:r>
          </a:p>
          <a:p>
            <a:pPr marL="285750" indent="-285750">
              <a:buFont typeface="Arial" panose="020B0604020202020204" pitchFamily="34" charset="0"/>
              <a:buChar char="•"/>
            </a:pPr>
            <a:r>
              <a:rPr lang="fr-FR" sz="2300" dirty="0"/>
              <a:t>Quelle sont les mois à éviter au Portugal ?</a:t>
            </a:r>
          </a:p>
          <a:p>
            <a:pPr marL="285750" indent="-285750">
              <a:buFont typeface="Arial" panose="020B0604020202020204" pitchFamily="34" charset="0"/>
              <a:buChar char="•"/>
            </a:pPr>
            <a:r>
              <a:rPr lang="fr-FR" sz="2300" dirty="0"/>
              <a:t>Quelle instrument est souvent utilisé dans les musiques portugaises ?</a:t>
            </a:r>
          </a:p>
          <a:p>
            <a:pPr marL="285750" indent="-285750">
              <a:buFont typeface="Arial" panose="020B0604020202020204" pitchFamily="34" charset="0"/>
              <a:buChar char="•"/>
            </a:pPr>
            <a:r>
              <a:rPr lang="fr-FR" sz="2300" dirty="0"/>
              <a:t>Qui est l ’équivalent de Marie au Portugal ?</a:t>
            </a:r>
          </a:p>
          <a:p>
            <a:pPr marL="285750" indent="-285750">
              <a:buFont typeface="Arial" panose="020B0604020202020204" pitchFamily="34" charset="0"/>
              <a:buChar char="•"/>
            </a:pPr>
            <a:r>
              <a:rPr lang="fr-FR" sz="2300" dirty="0"/>
              <a:t>Quelle est l’animal emblématique du Portugal ?</a:t>
            </a:r>
          </a:p>
          <a:p>
            <a:pPr marL="285750" indent="-285750">
              <a:buFont typeface="Arial" panose="020B0604020202020204" pitchFamily="34" charset="0"/>
              <a:buChar char="•"/>
            </a:pPr>
            <a:r>
              <a:rPr lang="fr-FR" sz="2300" dirty="0"/>
              <a:t>Comment dit-on morue en portugais ?</a:t>
            </a:r>
          </a:p>
          <a:p>
            <a:pPr marL="285750" indent="-285750">
              <a:buFont typeface="Arial" panose="020B0604020202020204" pitchFamily="34" charset="0"/>
              <a:buChar char="•"/>
            </a:pPr>
            <a:r>
              <a:rPr lang="fr-FR" sz="2300" dirty="0"/>
              <a:t>Comment dit-on flan  en portugais ?</a:t>
            </a:r>
          </a:p>
          <a:p>
            <a:pPr marL="285750" indent="-285750">
              <a:buFont typeface="Arial" panose="020B0604020202020204" pitchFamily="34" charset="0"/>
              <a:buChar char="•"/>
            </a:pPr>
            <a:r>
              <a:rPr lang="fr-FR" sz="2300" dirty="0"/>
              <a:t>Comment dit-on papa et maman en portugais ?</a:t>
            </a:r>
          </a:p>
          <a:p>
            <a:pPr marL="285750" indent="-285750">
              <a:buFont typeface="Arial" panose="020B0604020202020204" pitchFamily="34" charset="0"/>
              <a:buChar char="•"/>
            </a:pPr>
            <a:r>
              <a:rPr lang="fr-FR" sz="2300" dirty="0"/>
              <a:t>Comment dit-on merci et au revoir en portug</a:t>
            </a:r>
            <a:r>
              <a:rPr lang="fr-FR" sz="2400" dirty="0"/>
              <a:t>ais ?</a:t>
            </a:r>
          </a:p>
        </p:txBody>
      </p:sp>
    </p:spTree>
    <p:extLst>
      <p:ext uri="{BB962C8B-B14F-4D97-AF65-F5344CB8AC3E}">
        <p14:creationId xmlns:p14="http://schemas.microsoft.com/office/powerpoint/2010/main" val="11059533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ABDCC82-7D88-435E-BA4C-209490F9F83A}"/>
              </a:ext>
            </a:extLst>
          </p:cNvPr>
          <p:cNvSpPr/>
          <p:nvPr/>
        </p:nvSpPr>
        <p:spPr>
          <a:xfrm>
            <a:off x="3665976" y="6073259"/>
            <a:ext cx="4860048" cy="369332"/>
          </a:xfrm>
          <a:prstGeom prst="rect">
            <a:avLst/>
          </a:prstGeom>
        </p:spPr>
        <p:txBody>
          <a:bodyPr wrap="none">
            <a:spAutoFit/>
          </a:bodyPr>
          <a:lstStyle/>
          <a:p>
            <a:r>
              <a:rPr lang="fr-FR" dirty="0"/>
              <a:t>https://www.youtube.com/watch?v=YK5tj-wQxuk</a:t>
            </a:r>
          </a:p>
        </p:txBody>
      </p:sp>
      <p:sp>
        <p:nvSpPr>
          <p:cNvPr id="3" name="Rectangle 2">
            <a:extLst>
              <a:ext uri="{FF2B5EF4-FFF2-40B4-BE49-F238E27FC236}">
                <a16:creationId xmlns:a16="http://schemas.microsoft.com/office/drawing/2014/main" id="{BB650C25-1939-498F-8958-33EA5965F86D}"/>
              </a:ext>
            </a:extLst>
          </p:cNvPr>
          <p:cNvSpPr/>
          <p:nvPr/>
        </p:nvSpPr>
        <p:spPr>
          <a:xfrm>
            <a:off x="47357" y="4327288"/>
            <a:ext cx="12097286" cy="1200329"/>
          </a:xfrm>
          <a:prstGeom prst="rect">
            <a:avLst/>
          </a:prstGeom>
        </p:spPr>
        <p:txBody>
          <a:bodyPr wrap="none">
            <a:spAutoFit/>
          </a:bodyPr>
          <a:lstStyle/>
          <a:p>
            <a:r>
              <a:rPr lang="fr-FR" sz="7200" dirty="0"/>
              <a:t>MERCI DE NOUS AVOIR ECOUTE</a:t>
            </a:r>
          </a:p>
        </p:txBody>
      </p:sp>
      <p:pic>
        <p:nvPicPr>
          <p:cNvPr id="4" name="Image 3">
            <a:extLst>
              <a:ext uri="{FF2B5EF4-FFF2-40B4-BE49-F238E27FC236}">
                <a16:creationId xmlns:a16="http://schemas.microsoft.com/office/drawing/2014/main" id="{9BC32F94-C5B5-4415-8E87-353318373CCD}"/>
              </a:ext>
            </a:extLst>
          </p:cNvPr>
          <p:cNvPicPr>
            <a:picLocks noChangeAspect="1"/>
          </p:cNvPicPr>
          <p:nvPr/>
        </p:nvPicPr>
        <p:blipFill>
          <a:blip r:embed="rId2"/>
          <a:stretch>
            <a:fillRect/>
          </a:stretch>
        </p:blipFill>
        <p:spPr>
          <a:xfrm>
            <a:off x="3167064" y="-868875"/>
            <a:ext cx="5358960" cy="5219700"/>
          </a:xfrm>
          <a:prstGeom prst="rect">
            <a:avLst/>
          </a:prstGeom>
        </p:spPr>
      </p:pic>
    </p:spTree>
    <p:extLst>
      <p:ext uri="{BB962C8B-B14F-4D97-AF65-F5344CB8AC3E}">
        <p14:creationId xmlns:p14="http://schemas.microsoft.com/office/powerpoint/2010/main" val="371941785"/>
      </p:ext>
    </p:extLst>
  </p:cSld>
  <p:clrMapOvr>
    <a:masterClrMapping/>
  </p:clrMapOvr>
  <p:transition spd="slow">
    <p:comb/>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7E3553D-F6CC-996D-5549-715C4FBE3A8D}"/>
            </a:ext>
          </a:extLst>
        </p:cNvPr>
        <p:cNvGrpSpPr/>
        <p:nvPr/>
      </p:nvGrpSpPr>
      <p:grpSpPr>
        <a:xfrm>
          <a:off x="0" y="0"/>
          <a:ext cx="0" cy="0"/>
          <a:chOff x="0" y="0"/>
          <a:chExt cx="0" cy="0"/>
        </a:xfrm>
      </p:grpSpPr>
      <p:pic>
        <p:nvPicPr>
          <p:cNvPr id="3" name="Image 2">
            <a:extLst>
              <a:ext uri="{FF2B5EF4-FFF2-40B4-BE49-F238E27FC236}">
                <a16:creationId xmlns:a16="http://schemas.microsoft.com/office/drawing/2014/main" id="{72236D8F-6823-989C-FDED-F808FBFD9869}"/>
              </a:ext>
            </a:extLst>
          </p:cNvPr>
          <p:cNvPicPr>
            <a:picLocks noChangeAspect="1"/>
          </p:cNvPicPr>
          <p:nvPr/>
        </p:nvPicPr>
        <p:blipFill>
          <a:blip r:embed="rId2">
            <a:alphaModFix amt="70000"/>
          </a:blip>
          <a:srcRect l="6482" r="26565" b="-1"/>
          <a:stretch/>
        </p:blipFill>
        <p:spPr>
          <a:xfrm>
            <a:off x="6096000" y="10"/>
            <a:ext cx="6094477"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5" name="Rectangle 4">
            <a:extLst>
              <a:ext uri="{FF2B5EF4-FFF2-40B4-BE49-F238E27FC236}">
                <a16:creationId xmlns:a16="http://schemas.microsoft.com/office/drawing/2014/main" id="{E260763D-043A-E179-F325-4416D0BD9792}"/>
              </a:ext>
            </a:extLst>
          </p:cNvPr>
          <p:cNvSpPr/>
          <p:nvPr/>
        </p:nvSpPr>
        <p:spPr>
          <a:xfrm>
            <a:off x="471948" y="2379406"/>
            <a:ext cx="4001729" cy="46211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sp>
        <p:nvSpPr>
          <p:cNvPr id="12" name="ZoneTexte 11">
            <a:extLst>
              <a:ext uri="{FF2B5EF4-FFF2-40B4-BE49-F238E27FC236}">
                <a16:creationId xmlns:a16="http://schemas.microsoft.com/office/drawing/2014/main" id="{57AAF39A-C6AC-8C16-98D0-5E58261E9299}"/>
              </a:ext>
            </a:extLst>
          </p:cNvPr>
          <p:cNvSpPr txBox="1"/>
          <p:nvPr/>
        </p:nvSpPr>
        <p:spPr>
          <a:xfrm>
            <a:off x="1756610" y="220207"/>
            <a:ext cx="2582780" cy="584775"/>
          </a:xfrm>
          <a:prstGeom prst="rect">
            <a:avLst/>
          </a:prstGeom>
          <a:noFill/>
        </p:spPr>
        <p:txBody>
          <a:bodyPr wrap="square">
            <a:spAutoFit/>
          </a:bodyPr>
          <a:lstStyle/>
          <a:p>
            <a:r>
              <a:rPr lang="fr-FR" sz="3200" b="1" noProof="0" dirty="0">
                <a:solidFill>
                  <a:schemeClr val="accent6"/>
                </a:solidFill>
                <a:latin typeface="+mj-lt"/>
                <a:ea typeface="Calibri" panose="020F0502020204030204" pitchFamily="34" charset="0"/>
                <a:cs typeface="Calibri" panose="020F0502020204030204" pitchFamily="34" charset="0"/>
              </a:rPr>
              <a:t>SOMMAIRE</a:t>
            </a:r>
          </a:p>
        </p:txBody>
      </p:sp>
      <p:sp>
        <p:nvSpPr>
          <p:cNvPr id="13" name="ZoneTexte 12">
            <a:extLst>
              <a:ext uri="{FF2B5EF4-FFF2-40B4-BE49-F238E27FC236}">
                <a16:creationId xmlns:a16="http://schemas.microsoft.com/office/drawing/2014/main" id="{F636E51F-F068-8900-36E9-79CA6EF8B6A8}"/>
              </a:ext>
            </a:extLst>
          </p:cNvPr>
          <p:cNvSpPr txBox="1"/>
          <p:nvPr/>
        </p:nvSpPr>
        <p:spPr>
          <a:xfrm>
            <a:off x="120316" y="1267326"/>
            <a:ext cx="5710989" cy="6186309"/>
          </a:xfrm>
          <a:prstGeom prst="rect">
            <a:avLst/>
          </a:prstGeom>
          <a:noFill/>
        </p:spPr>
        <p:txBody>
          <a:bodyPr wrap="square" rtlCol="0">
            <a:spAutoFit/>
          </a:bodyPr>
          <a:lstStyle/>
          <a:p>
            <a:pPr marL="285750" indent="-285750">
              <a:buClr>
                <a:srgbClr val="466F4C"/>
              </a:buClr>
              <a:buSzPct val="110000"/>
              <a:buFont typeface="Arial" panose="020B0604020202020204" pitchFamily="34" charset="0"/>
              <a:buChar char="•"/>
            </a:pPr>
            <a:r>
              <a:rPr lang="fr-FR" sz="2400" noProof="0" dirty="0">
                <a:solidFill>
                  <a:srgbClr val="466F4C"/>
                </a:solidFill>
              </a:rPr>
              <a:t>Présentation du Pays</a:t>
            </a:r>
          </a:p>
          <a:p>
            <a:pPr marL="285750" indent="-285750">
              <a:buClr>
                <a:srgbClr val="466F4C"/>
              </a:buClr>
              <a:buSzPct val="110000"/>
              <a:buFont typeface="Arial" panose="020B0604020202020204" pitchFamily="34" charset="0"/>
              <a:buChar char="•"/>
            </a:pPr>
            <a:r>
              <a:rPr lang="fr-FR" sz="2400" noProof="0" dirty="0">
                <a:solidFill>
                  <a:srgbClr val="466F4C"/>
                </a:solidFill>
              </a:rPr>
              <a:t>Le Portugal sur la carte du monde</a:t>
            </a:r>
          </a:p>
          <a:p>
            <a:pPr marL="285750" indent="-285750">
              <a:buClr>
                <a:srgbClr val="466F4C"/>
              </a:buClr>
              <a:buSzPct val="110000"/>
              <a:buFont typeface="Arial" panose="020B0604020202020204" pitchFamily="34" charset="0"/>
              <a:buChar char="•"/>
            </a:pPr>
            <a:r>
              <a:rPr lang="fr-FR" sz="2400" dirty="0">
                <a:solidFill>
                  <a:srgbClr val="466F4C"/>
                </a:solidFill>
              </a:rPr>
              <a:t>Le climat</a:t>
            </a:r>
          </a:p>
          <a:p>
            <a:pPr marL="285750" indent="-285750">
              <a:buClr>
                <a:srgbClr val="466F4C"/>
              </a:buClr>
              <a:buSzPct val="110000"/>
              <a:buFont typeface="Arial" panose="020B0604020202020204" pitchFamily="34" charset="0"/>
              <a:buChar char="•"/>
            </a:pPr>
            <a:r>
              <a:rPr lang="fr-FR" sz="2400" noProof="0" dirty="0">
                <a:solidFill>
                  <a:srgbClr val="466F4C"/>
                </a:solidFill>
              </a:rPr>
              <a:t>Les villes principales</a:t>
            </a:r>
          </a:p>
          <a:p>
            <a:pPr marL="285750" indent="-285750">
              <a:buClr>
                <a:srgbClr val="466F4C"/>
              </a:buClr>
              <a:buSzPct val="110000"/>
              <a:buFont typeface="Arial" panose="020B0604020202020204" pitchFamily="34" charset="0"/>
              <a:buChar char="•"/>
            </a:pPr>
            <a:r>
              <a:rPr lang="fr-FR" sz="2400" dirty="0">
                <a:solidFill>
                  <a:srgbClr val="466F4C"/>
                </a:solidFill>
              </a:rPr>
              <a:t>Guimarães : le berceau du Portugal </a:t>
            </a:r>
          </a:p>
          <a:p>
            <a:pPr marL="285750" indent="-285750">
              <a:buClr>
                <a:srgbClr val="466F4C"/>
              </a:buClr>
              <a:buSzPct val="110000"/>
              <a:buFont typeface="Arial" panose="020B0604020202020204" pitchFamily="34" charset="0"/>
              <a:buChar char="•"/>
            </a:pPr>
            <a:r>
              <a:rPr lang="fr-FR" sz="2400" noProof="0" dirty="0">
                <a:solidFill>
                  <a:srgbClr val="466F4C"/>
                </a:solidFill>
              </a:rPr>
              <a:t>Histoire Médiévale</a:t>
            </a:r>
          </a:p>
          <a:p>
            <a:pPr marL="285750" indent="-285750">
              <a:buClr>
                <a:srgbClr val="466F4C"/>
              </a:buClr>
              <a:buSzPct val="110000"/>
              <a:buFont typeface="Arial" panose="020B0604020202020204" pitchFamily="34" charset="0"/>
              <a:buChar char="•"/>
            </a:pPr>
            <a:r>
              <a:rPr lang="fr-FR" sz="2400" dirty="0">
                <a:solidFill>
                  <a:srgbClr val="466F4C"/>
                </a:solidFill>
              </a:rPr>
              <a:t>L’ère des découvertes</a:t>
            </a:r>
          </a:p>
          <a:p>
            <a:pPr marL="285750" indent="-285750">
              <a:buClr>
                <a:srgbClr val="466F4C"/>
              </a:buClr>
              <a:buSzPct val="110000"/>
              <a:buFont typeface="Arial" panose="020B0604020202020204" pitchFamily="34" charset="0"/>
              <a:buChar char="•"/>
            </a:pPr>
            <a:r>
              <a:rPr lang="fr-FR" sz="2400" dirty="0">
                <a:solidFill>
                  <a:srgbClr val="466F4C"/>
                </a:solidFill>
              </a:rPr>
              <a:t>Histoire Moderne</a:t>
            </a:r>
          </a:p>
          <a:p>
            <a:pPr marL="285750" indent="-285750">
              <a:buClr>
                <a:srgbClr val="466F4C"/>
              </a:buClr>
              <a:buSzPct val="110000"/>
              <a:buFont typeface="Arial" panose="020B0604020202020204" pitchFamily="34" charset="0"/>
              <a:buChar char="•"/>
            </a:pPr>
            <a:r>
              <a:rPr lang="fr-FR" sz="2400" dirty="0">
                <a:solidFill>
                  <a:srgbClr val="466F4C"/>
                </a:solidFill>
              </a:rPr>
              <a:t>Le Drapeau Portugais</a:t>
            </a:r>
          </a:p>
          <a:p>
            <a:pPr marL="285750" indent="-285750">
              <a:buClr>
                <a:srgbClr val="466F4C"/>
              </a:buClr>
              <a:buSzPct val="110000"/>
              <a:buFont typeface="Arial" panose="020B0604020202020204" pitchFamily="34" charset="0"/>
              <a:buChar char="•"/>
            </a:pPr>
            <a:r>
              <a:rPr lang="fr-FR" sz="2400" dirty="0">
                <a:solidFill>
                  <a:srgbClr val="466F4C"/>
                </a:solidFill>
              </a:rPr>
              <a:t>Patrimoine Musical Portugais</a:t>
            </a:r>
          </a:p>
          <a:p>
            <a:pPr marL="285750" indent="-285750">
              <a:buClr>
                <a:srgbClr val="466F4C"/>
              </a:buClr>
              <a:buSzPct val="110000"/>
              <a:buFont typeface="Arial" panose="020B0604020202020204" pitchFamily="34" charset="0"/>
              <a:buChar char="•"/>
            </a:pPr>
            <a:r>
              <a:rPr lang="fr-FR" sz="2400" dirty="0">
                <a:solidFill>
                  <a:srgbClr val="466F4C"/>
                </a:solidFill>
              </a:rPr>
              <a:t>Les traditions culinaires</a:t>
            </a:r>
          </a:p>
          <a:p>
            <a:pPr marL="285750" indent="-285750">
              <a:buClr>
                <a:srgbClr val="466F4C"/>
              </a:buClr>
              <a:buSzPct val="110000"/>
              <a:buFont typeface="Arial" panose="020B0604020202020204" pitchFamily="34" charset="0"/>
              <a:buChar char="•"/>
            </a:pPr>
            <a:r>
              <a:rPr lang="fr-FR" sz="2400" dirty="0">
                <a:solidFill>
                  <a:srgbClr val="466F4C"/>
                </a:solidFill>
              </a:rPr>
              <a:t>Quelques mots en portugais</a:t>
            </a:r>
          </a:p>
          <a:p>
            <a:pPr marL="285750" indent="-285750">
              <a:buClr>
                <a:srgbClr val="466F4C"/>
              </a:buClr>
              <a:buSzPct val="110000"/>
              <a:buFont typeface="Arial" panose="020B0604020202020204" pitchFamily="34" charset="0"/>
              <a:buChar char="•"/>
            </a:pPr>
            <a:r>
              <a:rPr lang="fr-FR" sz="2400" dirty="0">
                <a:solidFill>
                  <a:srgbClr val="466F4C"/>
                </a:solidFill>
              </a:rPr>
              <a:t>Quizz </a:t>
            </a:r>
            <a:endParaRPr lang="fr-FR" sz="2400" noProof="0" dirty="0">
              <a:solidFill>
                <a:srgbClr val="466F4C"/>
              </a:solidFill>
            </a:endParaRPr>
          </a:p>
          <a:p>
            <a:pPr marL="285750" indent="-285750">
              <a:buClr>
                <a:srgbClr val="466F4C"/>
              </a:buClr>
              <a:buSzPct val="110000"/>
              <a:buFont typeface="Arial" panose="020B0604020202020204" pitchFamily="34" charset="0"/>
              <a:buChar char="•"/>
            </a:pPr>
            <a:endParaRPr lang="fr-FR" sz="2400" noProof="0" dirty="0">
              <a:solidFill>
                <a:srgbClr val="466F4C"/>
              </a:solidFill>
            </a:endParaRPr>
          </a:p>
          <a:p>
            <a:pPr marL="285750" indent="-285750">
              <a:buClr>
                <a:srgbClr val="466F4C"/>
              </a:buClr>
              <a:buSzPct val="110000"/>
              <a:buFont typeface="Arial" panose="020B0604020202020204" pitchFamily="34" charset="0"/>
              <a:buChar char="•"/>
            </a:pPr>
            <a:endParaRPr lang="fr-FR" sz="2400" noProof="0" dirty="0">
              <a:solidFill>
                <a:srgbClr val="466F4C"/>
              </a:solidFill>
            </a:endParaRPr>
          </a:p>
          <a:p>
            <a:pPr marL="285750" indent="-285750">
              <a:buClr>
                <a:srgbClr val="466F4C"/>
              </a:buClr>
              <a:buSzPct val="110000"/>
              <a:buFont typeface="Arial" panose="020B0604020202020204" pitchFamily="34" charset="0"/>
              <a:buChar char="•"/>
            </a:pPr>
            <a:endParaRPr lang="fr-FR" sz="2400" noProof="0" dirty="0">
              <a:solidFill>
                <a:srgbClr val="466F4C"/>
              </a:solidFill>
            </a:endParaRPr>
          </a:p>
          <a:p>
            <a:pPr marL="171450" indent="-171450">
              <a:buClr>
                <a:srgbClr val="466F4C"/>
              </a:buClr>
              <a:buSzPct val="137000"/>
              <a:buFont typeface="Arial" panose="020B0604020202020204" pitchFamily="34" charset="0"/>
              <a:buChar char="•"/>
            </a:pPr>
            <a:endParaRPr lang="fr-FR" sz="1200" noProof="0" dirty="0"/>
          </a:p>
        </p:txBody>
      </p:sp>
    </p:spTree>
    <p:extLst>
      <p:ext uri="{BB962C8B-B14F-4D97-AF65-F5344CB8AC3E}">
        <p14:creationId xmlns:p14="http://schemas.microsoft.com/office/powerpoint/2010/main" val="24212722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Une image contenant carte, texte, atlas&#10;&#10;Le contenu généré par l’IA peut être incorrect.">
            <a:extLst>
              <a:ext uri="{FF2B5EF4-FFF2-40B4-BE49-F238E27FC236}">
                <a16:creationId xmlns:a16="http://schemas.microsoft.com/office/drawing/2014/main" id="{3E810EB0-5CB6-048B-AF5D-4FFF56FB0F1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60685" y="376184"/>
            <a:ext cx="4865258" cy="610563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6" name="ZoneTexte 5">
            <a:extLst>
              <a:ext uri="{FF2B5EF4-FFF2-40B4-BE49-F238E27FC236}">
                <a16:creationId xmlns:a16="http://schemas.microsoft.com/office/drawing/2014/main" id="{CD965581-CCDD-70DD-4361-8E0F7651739F}"/>
              </a:ext>
            </a:extLst>
          </p:cNvPr>
          <p:cNvSpPr txBox="1"/>
          <p:nvPr/>
        </p:nvSpPr>
        <p:spPr>
          <a:xfrm>
            <a:off x="528615" y="328480"/>
            <a:ext cx="5453743" cy="584775"/>
          </a:xfrm>
          <a:prstGeom prst="rect">
            <a:avLst/>
          </a:prstGeom>
          <a:noFill/>
        </p:spPr>
        <p:txBody>
          <a:bodyPr wrap="square" rtlCol="0">
            <a:spAutoFit/>
          </a:bodyPr>
          <a:lstStyle/>
          <a:p>
            <a:r>
              <a:rPr lang="fr-FR" sz="3200" b="1" noProof="0" dirty="0">
                <a:solidFill>
                  <a:schemeClr val="accent6"/>
                </a:solidFill>
                <a:latin typeface="+mj-lt"/>
                <a:ea typeface="Calibri" panose="020F0502020204030204" pitchFamily="34" charset="0"/>
                <a:cs typeface="Calibri" panose="020F0502020204030204" pitchFamily="34" charset="0"/>
              </a:rPr>
              <a:t>Présentation du Pays</a:t>
            </a:r>
          </a:p>
        </p:txBody>
      </p:sp>
      <p:sp>
        <p:nvSpPr>
          <p:cNvPr id="7" name="ZoneTexte 6">
            <a:extLst>
              <a:ext uri="{FF2B5EF4-FFF2-40B4-BE49-F238E27FC236}">
                <a16:creationId xmlns:a16="http://schemas.microsoft.com/office/drawing/2014/main" id="{4EC38925-2CA7-A59B-53BF-EC0BB0883EEC}"/>
              </a:ext>
            </a:extLst>
          </p:cNvPr>
          <p:cNvSpPr txBox="1"/>
          <p:nvPr/>
        </p:nvSpPr>
        <p:spPr>
          <a:xfrm>
            <a:off x="566057" y="3609318"/>
            <a:ext cx="5225143" cy="3162404"/>
          </a:xfrm>
          <a:prstGeom prst="rect">
            <a:avLst/>
          </a:prstGeom>
          <a:noFill/>
        </p:spPr>
        <p:txBody>
          <a:bodyPr wrap="square" rtlCol="0">
            <a:spAutoFit/>
          </a:bodyPr>
          <a:lstStyle/>
          <a:p>
            <a:r>
              <a:rPr lang="fr-FR" b="1" noProof="0" dirty="0">
                <a:solidFill>
                  <a:srgbClr val="FF0000"/>
                </a:solidFill>
              </a:rPr>
              <a:t>- Géographie</a:t>
            </a:r>
          </a:p>
          <a:p>
            <a:r>
              <a:rPr lang="fr-FR" noProof="0" dirty="0"/>
              <a:t>Situé en Europe avec une superficie de 92 391 km²</a:t>
            </a:r>
          </a:p>
          <a:p>
            <a:r>
              <a:rPr lang="fr-FR" noProof="0" dirty="0"/>
              <a:t>Bordé par l’Océan Atlantique et l’Espagne</a:t>
            </a:r>
          </a:p>
          <a:p>
            <a:r>
              <a:rPr lang="fr-FR" noProof="0" dirty="0"/>
              <a:t>Montagnes au Nord, Plaines au Sud</a:t>
            </a:r>
          </a:p>
          <a:p>
            <a:r>
              <a:rPr lang="fr-FR" noProof="0" dirty="0"/>
              <a:t>Iles : Madère et les Açores</a:t>
            </a:r>
          </a:p>
          <a:p>
            <a:endParaRPr lang="fr-FR" sz="1050" noProof="0" dirty="0"/>
          </a:p>
          <a:p>
            <a:r>
              <a:rPr lang="fr-FR" b="1" noProof="0" dirty="0">
                <a:solidFill>
                  <a:srgbClr val="FF0000"/>
                </a:solidFill>
              </a:rPr>
              <a:t>- Religion </a:t>
            </a:r>
          </a:p>
          <a:p>
            <a:r>
              <a:rPr lang="fr-FR" noProof="0" dirty="0"/>
              <a:t>Le Christianisme </a:t>
            </a:r>
          </a:p>
          <a:p>
            <a:endParaRPr lang="fr-FR" sz="900" noProof="0" dirty="0"/>
          </a:p>
          <a:p>
            <a:r>
              <a:rPr lang="fr-FR" b="1" noProof="0" dirty="0">
                <a:solidFill>
                  <a:srgbClr val="FF0000"/>
                </a:solidFill>
              </a:rPr>
              <a:t>- Animal emblématique du Portugal</a:t>
            </a:r>
          </a:p>
          <a:p>
            <a:r>
              <a:rPr lang="fr-FR" noProof="0" dirty="0"/>
              <a:t>Le Coq de Barcelos</a:t>
            </a:r>
          </a:p>
          <a:p>
            <a:endParaRPr lang="fr-FR" noProof="0" dirty="0"/>
          </a:p>
        </p:txBody>
      </p:sp>
      <p:sp>
        <p:nvSpPr>
          <p:cNvPr id="11" name="ZoneTexte 10">
            <a:extLst>
              <a:ext uri="{FF2B5EF4-FFF2-40B4-BE49-F238E27FC236}">
                <a16:creationId xmlns:a16="http://schemas.microsoft.com/office/drawing/2014/main" id="{5916D229-A056-7418-8B72-111AB3428673}"/>
              </a:ext>
            </a:extLst>
          </p:cNvPr>
          <p:cNvSpPr txBox="1"/>
          <p:nvPr/>
        </p:nvSpPr>
        <p:spPr>
          <a:xfrm>
            <a:off x="528615" y="1174728"/>
            <a:ext cx="6232070" cy="646331"/>
          </a:xfrm>
          <a:prstGeom prst="rect">
            <a:avLst/>
          </a:prstGeom>
          <a:noFill/>
        </p:spPr>
        <p:txBody>
          <a:bodyPr wrap="square">
            <a:spAutoFit/>
          </a:bodyPr>
          <a:lstStyle/>
          <a:p>
            <a:r>
              <a:rPr lang="fr-FR" b="1" noProof="0" dirty="0">
                <a:solidFill>
                  <a:srgbClr val="FF0000"/>
                </a:solidFill>
              </a:rPr>
              <a:t>- Population</a:t>
            </a:r>
          </a:p>
          <a:p>
            <a:r>
              <a:rPr lang="fr-FR" noProof="0" dirty="0"/>
              <a:t>10 639 726 habitants avec une densité de 114 habitant/km²</a:t>
            </a:r>
          </a:p>
        </p:txBody>
      </p:sp>
      <p:sp>
        <p:nvSpPr>
          <p:cNvPr id="12" name="ZoneTexte 11">
            <a:extLst>
              <a:ext uri="{FF2B5EF4-FFF2-40B4-BE49-F238E27FC236}">
                <a16:creationId xmlns:a16="http://schemas.microsoft.com/office/drawing/2014/main" id="{24F2CA67-2EF1-B049-4117-4E5270A22572}"/>
              </a:ext>
            </a:extLst>
          </p:cNvPr>
          <p:cNvSpPr txBox="1"/>
          <p:nvPr/>
        </p:nvSpPr>
        <p:spPr>
          <a:xfrm>
            <a:off x="528615" y="1821059"/>
            <a:ext cx="6500835" cy="2031325"/>
          </a:xfrm>
          <a:prstGeom prst="rect">
            <a:avLst/>
          </a:prstGeom>
          <a:noFill/>
        </p:spPr>
        <p:txBody>
          <a:bodyPr wrap="square" rtlCol="0">
            <a:spAutoFit/>
          </a:bodyPr>
          <a:lstStyle/>
          <a:p>
            <a:r>
              <a:rPr lang="fr-FR" b="1" noProof="0" dirty="0">
                <a:solidFill>
                  <a:srgbClr val="FF0000"/>
                </a:solidFill>
              </a:rPr>
              <a:t>- Administration</a:t>
            </a:r>
          </a:p>
          <a:p>
            <a:r>
              <a:rPr lang="fr-FR" noProof="0" dirty="0"/>
              <a:t>Capitale : Lisbonne		Monnaie : Euro</a:t>
            </a:r>
          </a:p>
          <a:p>
            <a:r>
              <a:rPr lang="fr-FR" noProof="0" dirty="0"/>
              <a:t>Langue : Portugais		Fête nationale : 10/06</a:t>
            </a:r>
          </a:p>
          <a:p>
            <a:endParaRPr lang="fr-FR" noProof="0" dirty="0"/>
          </a:p>
          <a:p>
            <a:r>
              <a:rPr lang="fr-FR" noProof="0" dirty="0"/>
              <a:t>Président Actuel : Marcelo Rebelo De Sousa</a:t>
            </a:r>
          </a:p>
          <a:p>
            <a:r>
              <a:rPr lang="fr-FR" noProof="0" dirty="0"/>
              <a:t>1</a:t>
            </a:r>
            <a:r>
              <a:rPr lang="fr-FR" baseline="30000" noProof="0" dirty="0"/>
              <a:t>er</a:t>
            </a:r>
            <a:r>
              <a:rPr lang="fr-FR" noProof="0" dirty="0"/>
              <a:t> Ministre Actuel : Luis Monténégro</a:t>
            </a:r>
          </a:p>
          <a:p>
            <a:endParaRPr lang="fr-FR" noProof="0" dirty="0"/>
          </a:p>
        </p:txBody>
      </p:sp>
    </p:spTree>
    <p:extLst>
      <p:ext uri="{BB962C8B-B14F-4D97-AF65-F5344CB8AC3E}">
        <p14:creationId xmlns:p14="http://schemas.microsoft.com/office/powerpoint/2010/main" val="2600380466"/>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1" grpId="0"/>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DD23CF3-398A-AA7A-CA9F-5C93A95C7AA7}"/>
            </a:ext>
          </a:extLst>
        </p:cNvPr>
        <p:cNvGrpSpPr/>
        <p:nvPr/>
      </p:nvGrpSpPr>
      <p:grpSpPr>
        <a:xfrm>
          <a:off x="0" y="0"/>
          <a:ext cx="0" cy="0"/>
          <a:chOff x="0" y="0"/>
          <a:chExt cx="0" cy="0"/>
        </a:xfrm>
      </p:grpSpPr>
      <p:pic>
        <p:nvPicPr>
          <p:cNvPr id="1026" name="Picture 2" descr="Magnification montrant une carte du Portugal sur une carte du monde">
            <a:extLst>
              <a:ext uri="{FF2B5EF4-FFF2-40B4-BE49-F238E27FC236}">
                <a16:creationId xmlns:a16="http://schemas.microsoft.com/office/drawing/2014/main" id="{62A9B0FA-FB1F-3323-9BE0-646FC0FD4CC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968" t="2061" r="726" b="15414"/>
          <a:stretch/>
        </p:blipFill>
        <p:spPr bwMode="auto">
          <a:xfrm>
            <a:off x="103238" y="40712"/>
            <a:ext cx="11985524" cy="6690851"/>
          </a:xfrm>
          <a:prstGeom prst="rect">
            <a:avLst/>
          </a:prstGeom>
          <a:extLst>
            <a:ext uri="{909E8E84-426E-40DD-AFC4-6F175D3DCCD1}">
              <a14:hiddenFill xmlns:a14="http://schemas.microsoft.com/office/drawing/2010/main">
                <a:solidFill>
                  <a:srgbClr val="FFFFFF"/>
                </a:solidFill>
              </a14:hiddenFill>
            </a:ext>
          </a:extLst>
        </p:spPr>
      </p:pic>
      <p:sp>
        <p:nvSpPr>
          <p:cNvPr id="6" name="ZoneTexte 5">
            <a:extLst>
              <a:ext uri="{FF2B5EF4-FFF2-40B4-BE49-F238E27FC236}">
                <a16:creationId xmlns:a16="http://schemas.microsoft.com/office/drawing/2014/main" id="{6C45A41A-531D-0CAF-6B78-BAFAC3025737}"/>
              </a:ext>
            </a:extLst>
          </p:cNvPr>
          <p:cNvSpPr txBox="1"/>
          <p:nvPr/>
        </p:nvSpPr>
        <p:spPr>
          <a:xfrm>
            <a:off x="490537" y="5565893"/>
            <a:ext cx="11210925" cy="744836"/>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fr-FR" sz="3600" b="1" noProof="0" dirty="0">
                <a:solidFill>
                  <a:srgbClr val="FF0000"/>
                </a:solidFill>
                <a:latin typeface="+mj-lt"/>
                <a:ea typeface="+mj-ea"/>
                <a:cs typeface="+mj-cs"/>
              </a:rPr>
              <a:t>Le Portugal sur la Carte du Monde</a:t>
            </a:r>
            <a:endParaRPr lang="fr-FR" sz="3600" noProof="0" dirty="0">
              <a:solidFill>
                <a:srgbClr val="FF0000"/>
              </a:solidFill>
            </a:endParaRPr>
          </a:p>
          <a:p>
            <a:pPr algn="ctr">
              <a:lnSpc>
                <a:spcPct val="90000"/>
              </a:lnSpc>
              <a:spcBef>
                <a:spcPct val="0"/>
              </a:spcBef>
              <a:spcAft>
                <a:spcPts val="600"/>
              </a:spcAft>
            </a:pPr>
            <a:endParaRPr lang="fr-FR" sz="3600" b="1" noProof="0" dirty="0">
              <a:solidFill>
                <a:srgbClr val="FF0000"/>
              </a:solidFill>
              <a:latin typeface="+mj-lt"/>
              <a:ea typeface="+mj-ea"/>
              <a:cs typeface="+mj-cs"/>
            </a:endParaRPr>
          </a:p>
        </p:txBody>
      </p:sp>
    </p:spTree>
    <p:extLst>
      <p:ext uri="{BB962C8B-B14F-4D97-AF65-F5344CB8AC3E}">
        <p14:creationId xmlns:p14="http://schemas.microsoft.com/office/powerpoint/2010/main" val="1841561734"/>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a:extLst>
              <a:ext uri="{FF2B5EF4-FFF2-40B4-BE49-F238E27FC236}">
                <a16:creationId xmlns:a16="http://schemas.microsoft.com/office/drawing/2014/main" id="{87B59155-A870-4844-9FF7-AA961C301A75}"/>
              </a:ext>
            </a:extLst>
          </p:cNvPr>
          <p:cNvPicPr>
            <a:picLocks noGrp="1" noChangeAspect="1"/>
          </p:cNvPicPr>
          <p:nvPr>
            <p:ph idx="1"/>
          </p:nvPr>
        </p:nvPicPr>
        <p:blipFill>
          <a:blip r:embed="rId2"/>
          <a:stretch>
            <a:fillRect/>
          </a:stretch>
        </p:blipFill>
        <p:spPr>
          <a:xfrm>
            <a:off x="3964233" y="0"/>
            <a:ext cx="4151067" cy="6858000"/>
          </a:xfrm>
          <a:prstGeom prst="rect">
            <a:avLst/>
          </a:prstGeom>
        </p:spPr>
      </p:pic>
    </p:spTree>
    <p:extLst>
      <p:ext uri="{BB962C8B-B14F-4D97-AF65-F5344CB8AC3E}">
        <p14:creationId xmlns:p14="http://schemas.microsoft.com/office/powerpoint/2010/main" val="320273513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crush"/>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ZoneTexte 7">
            <a:extLst>
              <a:ext uri="{FF2B5EF4-FFF2-40B4-BE49-F238E27FC236}">
                <a16:creationId xmlns:a16="http://schemas.microsoft.com/office/drawing/2014/main" id="{0A790157-DFDF-786A-A4C4-3B5E47EB8DAD}"/>
              </a:ext>
            </a:extLst>
          </p:cNvPr>
          <p:cNvSpPr txBox="1"/>
          <p:nvPr/>
        </p:nvSpPr>
        <p:spPr>
          <a:xfrm>
            <a:off x="249559" y="464469"/>
            <a:ext cx="4619621" cy="449673"/>
          </a:xfrm>
          <a:prstGeom prst="rect">
            <a:avLst/>
          </a:prstGeom>
        </p:spPr>
        <p:txBody>
          <a:bodyPr vert="horz" lIns="91440" tIns="45720" rIns="91440" bIns="45720" rtlCol="0">
            <a:normAutofit fontScale="85000" lnSpcReduction="20000"/>
          </a:bodyPr>
          <a:lstStyle/>
          <a:p>
            <a:pPr>
              <a:lnSpc>
                <a:spcPct val="90000"/>
              </a:lnSpc>
              <a:spcAft>
                <a:spcPts val="600"/>
              </a:spcAft>
            </a:pPr>
            <a:r>
              <a:rPr lang="fr-FR" sz="3500" b="1" noProof="0" dirty="0">
                <a:solidFill>
                  <a:schemeClr val="accent6"/>
                </a:solidFill>
              </a:rPr>
              <a:t> Le Climat</a:t>
            </a:r>
            <a:endParaRPr lang="fr-FR" sz="2000" b="1" noProof="0" dirty="0">
              <a:solidFill>
                <a:schemeClr val="accent6"/>
              </a:solidFill>
            </a:endParaRPr>
          </a:p>
        </p:txBody>
      </p:sp>
      <p:pic>
        <p:nvPicPr>
          <p:cNvPr id="7" name="Image 6">
            <a:extLst>
              <a:ext uri="{FF2B5EF4-FFF2-40B4-BE49-F238E27FC236}">
                <a16:creationId xmlns:a16="http://schemas.microsoft.com/office/drawing/2014/main" id="{4EEDD4FD-29A9-2030-A275-960C1739966F}"/>
              </a:ext>
            </a:extLst>
          </p:cNvPr>
          <p:cNvPicPr>
            <a:picLocks noChangeAspect="1"/>
          </p:cNvPicPr>
          <p:nvPr/>
        </p:nvPicPr>
        <p:blipFill>
          <a:blip r:embed="rId2"/>
          <a:srcRect l="25085" r="17313" b="-1"/>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
        <p:nvSpPr>
          <p:cNvPr id="9" name="ZoneTexte 8">
            <a:extLst>
              <a:ext uri="{FF2B5EF4-FFF2-40B4-BE49-F238E27FC236}">
                <a16:creationId xmlns:a16="http://schemas.microsoft.com/office/drawing/2014/main" id="{0E8EF28B-5206-D63D-C4B9-CCB903AF3109}"/>
              </a:ext>
            </a:extLst>
          </p:cNvPr>
          <p:cNvSpPr txBox="1"/>
          <p:nvPr/>
        </p:nvSpPr>
        <p:spPr>
          <a:xfrm>
            <a:off x="368968" y="1363579"/>
            <a:ext cx="4989095" cy="4401205"/>
          </a:xfrm>
          <a:prstGeom prst="rect">
            <a:avLst/>
          </a:prstGeom>
          <a:noFill/>
        </p:spPr>
        <p:txBody>
          <a:bodyPr wrap="square" rtlCol="0">
            <a:spAutoFit/>
          </a:bodyPr>
          <a:lstStyle/>
          <a:p>
            <a:r>
              <a:rPr lang="fr-FR" sz="2800" noProof="0" dirty="0"/>
              <a:t>Au Portugal, le climat est de type </a:t>
            </a:r>
            <a:r>
              <a:rPr lang="fr-FR" sz="2800" noProof="0" dirty="0" err="1"/>
              <a:t>méditerran</a:t>
            </a:r>
            <a:r>
              <a:rPr lang="fr-FR" sz="2800" dirty="0"/>
              <a:t>éen et océanique. La meilleure période pour y aller est comprise entre avril et octobre .Les températures vont de 21 à 26 °C ainsi que quelques précipitations (la pluie).En revanche les mois à éviter sont décembre et janvier car il fait frais et humide.</a:t>
            </a:r>
            <a:r>
              <a:rPr lang="fr-FR" sz="2800" noProof="0" dirty="0"/>
              <a:t> </a:t>
            </a:r>
          </a:p>
        </p:txBody>
      </p:sp>
    </p:spTree>
    <p:extLst>
      <p:ext uri="{BB962C8B-B14F-4D97-AF65-F5344CB8AC3E}">
        <p14:creationId xmlns:p14="http://schemas.microsoft.com/office/powerpoint/2010/main" val="3232571710"/>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DCD6A4-0D80-4286-44AC-FD20C78A6A81}"/>
            </a:ext>
          </a:extLst>
        </p:cNvPr>
        <p:cNvGrpSpPr/>
        <p:nvPr/>
      </p:nvGrpSpPr>
      <p:grpSpPr>
        <a:xfrm>
          <a:off x="0" y="0"/>
          <a:ext cx="0" cy="0"/>
          <a:chOff x="0" y="0"/>
          <a:chExt cx="0" cy="0"/>
        </a:xfrm>
      </p:grpSpPr>
      <p:sp>
        <p:nvSpPr>
          <p:cNvPr id="2" name="Text 0">
            <a:extLst>
              <a:ext uri="{FF2B5EF4-FFF2-40B4-BE49-F238E27FC236}">
                <a16:creationId xmlns:a16="http://schemas.microsoft.com/office/drawing/2014/main" id="{24419FD6-225D-24B9-AF45-3089B21D2556}"/>
              </a:ext>
            </a:extLst>
          </p:cNvPr>
          <p:cNvSpPr/>
          <p:nvPr/>
        </p:nvSpPr>
        <p:spPr>
          <a:xfrm>
            <a:off x="423676" y="820783"/>
            <a:ext cx="5879663" cy="708779"/>
          </a:xfrm>
          <a:prstGeom prst="rect">
            <a:avLst/>
          </a:prstGeom>
          <a:noFill/>
          <a:ln/>
        </p:spPr>
        <p:txBody>
          <a:bodyPr wrap="none" lIns="0" tIns="0" rIns="0" bIns="0" rtlCol="0" anchor="t"/>
          <a:lstStyle/>
          <a:p>
            <a:pPr marL="0" indent="0" algn="l">
              <a:lnSpc>
                <a:spcPts val="5550"/>
              </a:lnSpc>
              <a:buNone/>
            </a:pPr>
            <a:r>
              <a:rPr lang="fr-FR" sz="3200" b="1" noProof="0" dirty="0">
                <a:solidFill>
                  <a:schemeClr val="accent6"/>
                </a:solidFill>
                <a:latin typeface="+mj-lt"/>
                <a:ea typeface="Inter Bold" pitchFamily="34" charset="-122"/>
                <a:cs typeface="Inter Bold" pitchFamily="34" charset="-120"/>
              </a:rPr>
              <a:t>Les villes principales</a:t>
            </a:r>
            <a:endParaRPr lang="fr-FR" sz="3200" noProof="0" dirty="0">
              <a:solidFill>
                <a:schemeClr val="accent6"/>
              </a:solidFill>
              <a:latin typeface="+mj-lt"/>
            </a:endParaRPr>
          </a:p>
        </p:txBody>
      </p:sp>
      <p:pic>
        <p:nvPicPr>
          <p:cNvPr id="8" name="Image 7" descr="Une image contenant plein air, nuage, ciel, bâtiment&#10;&#10;Le contenu généré par l’IA peut être incorrect.">
            <a:extLst>
              <a:ext uri="{FF2B5EF4-FFF2-40B4-BE49-F238E27FC236}">
                <a16:creationId xmlns:a16="http://schemas.microsoft.com/office/drawing/2014/main" id="{5592F499-B612-502B-BBF2-CF2F9CE7BA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2320" y="1805976"/>
            <a:ext cx="2855335" cy="1742944"/>
          </a:xfrm>
          <a:prstGeom prst="rect">
            <a:avLst/>
          </a:prstGeom>
        </p:spPr>
      </p:pic>
      <p:pic>
        <p:nvPicPr>
          <p:cNvPr id="10" name="Image 9" descr="Une image contenant plein air, eau, ciel, paysage&#10;&#10;Le contenu généré par l’IA peut être incorrect.">
            <a:extLst>
              <a:ext uri="{FF2B5EF4-FFF2-40B4-BE49-F238E27FC236}">
                <a16:creationId xmlns:a16="http://schemas.microsoft.com/office/drawing/2014/main" id="{716E446C-6CEF-84E6-39F6-9912D1CD85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45374" y="1805976"/>
            <a:ext cx="2875858" cy="1742944"/>
          </a:xfrm>
          <a:prstGeom prst="rect">
            <a:avLst/>
          </a:prstGeom>
        </p:spPr>
      </p:pic>
      <p:pic>
        <p:nvPicPr>
          <p:cNvPr id="14" name="Image 13" descr="Une image contenant plein air, arbre, bâtiment, ciel&#10;&#10;Le contenu généré par l’IA peut être incorrect.">
            <a:extLst>
              <a:ext uri="{FF2B5EF4-FFF2-40B4-BE49-F238E27FC236}">
                <a16:creationId xmlns:a16="http://schemas.microsoft.com/office/drawing/2014/main" id="{463550B3-7C15-E07A-CC36-145874A2AC1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28951" y="1805976"/>
            <a:ext cx="2855335" cy="1742944"/>
          </a:xfrm>
          <a:prstGeom prst="rect">
            <a:avLst/>
          </a:prstGeom>
        </p:spPr>
      </p:pic>
      <p:pic>
        <p:nvPicPr>
          <p:cNvPr id="18" name="Image 17" descr="Une image contenant plein air, ciel, tour, Architecture médiévale&#10;&#10;Le contenu généré par l’IA peut être incorrect.">
            <a:extLst>
              <a:ext uri="{FF2B5EF4-FFF2-40B4-BE49-F238E27FC236}">
                <a16:creationId xmlns:a16="http://schemas.microsoft.com/office/drawing/2014/main" id="{E9001CFC-D0B0-6C01-0E4D-E3471EBE56A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92005" y="1805976"/>
            <a:ext cx="2875858" cy="1742944"/>
          </a:xfrm>
          <a:prstGeom prst="rect">
            <a:avLst/>
          </a:prstGeom>
        </p:spPr>
      </p:pic>
      <p:sp>
        <p:nvSpPr>
          <p:cNvPr id="20" name="ZoneTexte 19">
            <a:extLst>
              <a:ext uri="{FF2B5EF4-FFF2-40B4-BE49-F238E27FC236}">
                <a16:creationId xmlns:a16="http://schemas.microsoft.com/office/drawing/2014/main" id="{D3ABCC6C-1E9A-678C-CF8D-BE72A3A9DF7E}"/>
              </a:ext>
            </a:extLst>
          </p:cNvPr>
          <p:cNvSpPr txBox="1"/>
          <p:nvPr/>
        </p:nvSpPr>
        <p:spPr>
          <a:xfrm>
            <a:off x="182320" y="3785419"/>
            <a:ext cx="2855335" cy="1600438"/>
          </a:xfrm>
          <a:prstGeom prst="rect">
            <a:avLst/>
          </a:prstGeom>
          <a:noFill/>
        </p:spPr>
        <p:txBody>
          <a:bodyPr wrap="square" rtlCol="0">
            <a:spAutoFit/>
          </a:bodyPr>
          <a:lstStyle/>
          <a:p>
            <a:r>
              <a:rPr lang="fr-FR" b="1" noProof="0" dirty="0">
                <a:solidFill>
                  <a:srgbClr val="FF0000"/>
                </a:solidFill>
              </a:rPr>
              <a:t>Lisbonne</a:t>
            </a:r>
          </a:p>
          <a:p>
            <a:endParaRPr lang="fr-FR" sz="1600" b="1" noProof="0" dirty="0">
              <a:solidFill>
                <a:schemeClr val="accent3"/>
              </a:solidFill>
            </a:endParaRPr>
          </a:p>
          <a:p>
            <a:r>
              <a:rPr lang="fr-FR" sz="1600" noProof="0" dirty="0"/>
              <a:t>Capitale du pays depuis 1255</a:t>
            </a:r>
          </a:p>
          <a:p>
            <a:r>
              <a:rPr lang="fr-FR" sz="1600" noProof="0" dirty="0"/>
              <a:t>Monuments emblématiques : Tour de Belém et Monastère des Hiéronymites</a:t>
            </a:r>
          </a:p>
        </p:txBody>
      </p:sp>
      <p:sp>
        <p:nvSpPr>
          <p:cNvPr id="22" name="ZoneTexte 21">
            <a:extLst>
              <a:ext uri="{FF2B5EF4-FFF2-40B4-BE49-F238E27FC236}">
                <a16:creationId xmlns:a16="http://schemas.microsoft.com/office/drawing/2014/main" id="{B8323407-5B1F-213E-76E6-9F32DD9FAE79}"/>
              </a:ext>
            </a:extLst>
          </p:cNvPr>
          <p:cNvSpPr txBox="1"/>
          <p:nvPr/>
        </p:nvSpPr>
        <p:spPr>
          <a:xfrm>
            <a:off x="3145374" y="3785419"/>
            <a:ext cx="2855335" cy="1354217"/>
          </a:xfrm>
          <a:prstGeom prst="rect">
            <a:avLst/>
          </a:prstGeom>
          <a:noFill/>
        </p:spPr>
        <p:txBody>
          <a:bodyPr wrap="square" rtlCol="0">
            <a:spAutoFit/>
          </a:bodyPr>
          <a:lstStyle/>
          <a:p>
            <a:r>
              <a:rPr lang="fr-FR" b="1" noProof="0" dirty="0">
                <a:solidFill>
                  <a:schemeClr val="accent6"/>
                </a:solidFill>
              </a:rPr>
              <a:t>Porto</a:t>
            </a:r>
          </a:p>
          <a:p>
            <a:endParaRPr lang="fr-FR" sz="1600" b="1" noProof="0" dirty="0">
              <a:solidFill>
                <a:schemeClr val="accent3"/>
              </a:solidFill>
            </a:endParaRPr>
          </a:p>
          <a:p>
            <a:r>
              <a:rPr lang="fr-FR" sz="1600" noProof="0" dirty="0"/>
              <a:t>Deuxième plus grande ville</a:t>
            </a:r>
          </a:p>
          <a:p>
            <a:r>
              <a:rPr lang="fr-FR" sz="1600" noProof="0" dirty="0"/>
              <a:t>Connue pour son vin de Porto et son pont sur le Douro</a:t>
            </a:r>
          </a:p>
        </p:txBody>
      </p:sp>
      <p:sp>
        <p:nvSpPr>
          <p:cNvPr id="23" name="ZoneTexte 22">
            <a:extLst>
              <a:ext uri="{FF2B5EF4-FFF2-40B4-BE49-F238E27FC236}">
                <a16:creationId xmlns:a16="http://schemas.microsoft.com/office/drawing/2014/main" id="{2A00A24E-1A1B-8333-0784-5F673E6F5446}"/>
              </a:ext>
            </a:extLst>
          </p:cNvPr>
          <p:cNvSpPr txBox="1"/>
          <p:nvPr/>
        </p:nvSpPr>
        <p:spPr>
          <a:xfrm>
            <a:off x="6128951" y="3785419"/>
            <a:ext cx="2855335" cy="1600438"/>
          </a:xfrm>
          <a:prstGeom prst="rect">
            <a:avLst/>
          </a:prstGeom>
          <a:noFill/>
        </p:spPr>
        <p:txBody>
          <a:bodyPr wrap="square" rtlCol="0">
            <a:spAutoFit/>
          </a:bodyPr>
          <a:lstStyle/>
          <a:p>
            <a:r>
              <a:rPr lang="fr-FR" b="1" noProof="0" dirty="0">
                <a:solidFill>
                  <a:srgbClr val="FF0000"/>
                </a:solidFill>
              </a:rPr>
              <a:t>Braga</a:t>
            </a:r>
          </a:p>
          <a:p>
            <a:endParaRPr lang="fr-FR" sz="1600" b="1" noProof="0" dirty="0">
              <a:solidFill>
                <a:schemeClr val="accent3"/>
              </a:solidFill>
            </a:endParaRPr>
          </a:p>
          <a:p>
            <a:r>
              <a:rPr lang="fr-FR" sz="1600" noProof="0" dirty="0"/>
              <a:t>Plus de 2000 ans d’histoire</a:t>
            </a:r>
          </a:p>
          <a:p>
            <a:r>
              <a:rPr lang="fr-FR" sz="1600" noProof="0" dirty="0"/>
              <a:t>Surnommée la « Rome portugaise » pour son patrimoine religieux</a:t>
            </a:r>
          </a:p>
        </p:txBody>
      </p:sp>
      <p:sp>
        <p:nvSpPr>
          <p:cNvPr id="24" name="ZoneTexte 23">
            <a:extLst>
              <a:ext uri="{FF2B5EF4-FFF2-40B4-BE49-F238E27FC236}">
                <a16:creationId xmlns:a16="http://schemas.microsoft.com/office/drawing/2014/main" id="{F6710955-4076-3530-BCFC-C6DA395AE623}"/>
              </a:ext>
            </a:extLst>
          </p:cNvPr>
          <p:cNvSpPr txBox="1"/>
          <p:nvPr/>
        </p:nvSpPr>
        <p:spPr>
          <a:xfrm>
            <a:off x="9092005" y="3785419"/>
            <a:ext cx="2855335" cy="1354217"/>
          </a:xfrm>
          <a:prstGeom prst="rect">
            <a:avLst/>
          </a:prstGeom>
          <a:noFill/>
        </p:spPr>
        <p:txBody>
          <a:bodyPr wrap="square" rtlCol="0">
            <a:spAutoFit/>
          </a:bodyPr>
          <a:lstStyle/>
          <a:p>
            <a:r>
              <a:rPr lang="fr-FR" b="1" noProof="0" dirty="0">
                <a:solidFill>
                  <a:schemeClr val="accent6"/>
                </a:solidFill>
              </a:rPr>
              <a:t>Coimbra</a:t>
            </a:r>
          </a:p>
          <a:p>
            <a:endParaRPr lang="fr-FR" sz="1600" b="1" noProof="0" dirty="0">
              <a:solidFill>
                <a:schemeClr val="accent3"/>
              </a:solidFill>
            </a:endParaRPr>
          </a:p>
          <a:p>
            <a:r>
              <a:rPr lang="fr-FR" sz="1600" noProof="0" dirty="0"/>
              <a:t>Ancienne capitale avec une université historique et une vieille ville médiévale</a:t>
            </a:r>
          </a:p>
        </p:txBody>
      </p:sp>
    </p:spTree>
    <p:extLst>
      <p:ext uri="{BB962C8B-B14F-4D97-AF65-F5344CB8AC3E}">
        <p14:creationId xmlns:p14="http://schemas.microsoft.com/office/powerpoint/2010/main" val="16095788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fade">
                                      <p:cBhvr>
                                        <p:cTn id="2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0" grpId="0"/>
      <p:bldP spid="22" grpId="0"/>
      <p:bldP spid="23" grpId="0"/>
      <p:bldP spid="24"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Image 0" descr="preencoded.png">
            <a:extLst>
              <a:ext uri="{FF2B5EF4-FFF2-40B4-BE49-F238E27FC236}">
                <a16:creationId xmlns:a16="http://schemas.microsoft.com/office/drawing/2014/main" id="{F462D84C-AF39-E793-5271-F74070293723}"/>
              </a:ext>
            </a:extLst>
          </p:cNvPr>
          <p:cNvPicPr>
            <a:picLocks noChangeAspect="1"/>
          </p:cNvPicPr>
          <p:nvPr/>
        </p:nvPicPr>
        <p:blipFill>
          <a:blip r:embed="rId2"/>
          <a:stretch>
            <a:fillRect/>
          </a:stretch>
        </p:blipFill>
        <p:spPr>
          <a:xfrm>
            <a:off x="7173170" y="6356"/>
            <a:ext cx="5018830" cy="6851644"/>
          </a:xfrm>
          <a:prstGeom prst="rect">
            <a:avLst/>
          </a:prstGeom>
        </p:spPr>
      </p:pic>
      <p:sp>
        <p:nvSpPr>
          <p:cNvPr id="4" name="Text 0">
            <a:extLst>
              <a:ext uri="{FF2B5EF4-FFF2-40B4-BE49-F238E27FC236}">
                <a16:creationId xmlns:a16="http://schemas.microsoft.com/office/drawing/2014/main" id="{77E84836-2A62-E705-2CDA-BE2BEA2FAE1E}"/>
              </a:ext>
            </a:extLst>
          </p:cNvPr>
          <p:cNvSpPr/>
          <p:nvPr/>
        </p:nvSpPr>
        <p:spPr>
          <a:xfrm>
            <a:off x="423676" y="820783"/>
            <a:ext cx="5879663" cy="708779"/>
          </a:xfrm>
          <a:prstGeom prst="rect">
            <a:avLst/>
          </a:prstGeom>
          <a:noFill/>
          <a:ln/>
        </p:spPr>
        <p:txBody>
          <a:bodyPr wrap="none" lIns="0" tIns="0" rIns="0" bIns="0" rtlCol="0" anchor="t"/>
          <a:lstStyle/>
          <a:p>
            <a:pPr>
              <a:lnSpc>
                <a:spcPts val="5550"/>
              </a:lnSpc>
            </a:pPr>
            <a:r>
              <a:rPr lang="fr-FR" sz="3200" b="1" noProof="0" dirty="0">
                <a:solidFill>
                  <a:schemeClr val="accent6"/>
                </a:solidFill>
                <a:latin typeface="+mj-lt"/>
                <a:ea typeface="Inter Bold" pitchFamily="34" charset="-122"/>
                <a:cs typeface="Inter Bold" pitchFamily="34" charset="-120"/>
              </a:rPr>
              <a:t>Guimarães : le berceau du Portugal </a:t>
            </a:r>
            <a:endParaRPr lang="fr-FR" sz="3200" noProof="0" dirty="0">
              <a:solidFill>
                <a:schemeClr val="accent6"/>
              </a:solidFill>
              <a:latin typeface="+mj-lt"/>
            </a:endParaRPr>
          </a:p>
        </p:txBody>
      </p:sp>
      <p:sp>
        <p:nvSpPr>
          <p:cNvPr id="7" name="ZoneTexte 6">
            <a:extLst>
              <a:ext uri="{FF2B5EF4-FFF2-40B4-BE49-F238E27FC236}">
                <a16:creationId xmlns:a16="http://schemas.microsoft.com/office/drawing/2014/main" id="{881CE937-E38B-CB9B-0A8A-8A5EBC86F044}"/>
              </a:ext>
            </a:extLst>
          </p:cNvPr>
          <p:cNvSpPr txBox="1"/>
          <p:nvPr/>
        </p:nvSpPr>
        <p:spPr>
          <a:xfrm>
            <a:off x="423676" y="2008481"/>
            <a:ext cx="2855335" cy="1846659"/>
          </a:xfrm>
          <a:prstGeom prst="rect">
            <a:avLst/>
          </a:prstGeom>
          <a:noFill/>
        </p:spPr>
        <p:txBody>
          <a:bodyPr wrap="square" rtlCol="0">
            <a:spAutoFit/>
          </a:bodyPr>
          <a:lstStyle/>
          <a:p>
            <a:r>
              <a:rPr lang="fr-FR" b="1" noProof="0" dirty="0">
                <a:solidFill>
                  <a:schemeClr val="accent6"/>
                </a:solidFill>
              </a:rPr>
              <a:t>Ville historique</a:t>
            </a:r>
          </a:p>
          <a:p>
            <a:endParaRPr lang="fr-FR" sz="1600" b="1" noProof="0" dirty="0">
              <a:solidFill>
                <a:schemeClr val="accent3"/>
              </a:solidFill>
            </a:endParaRPr>
          </a:p>
          <a:p>
            <a:r>
              <a:rPr lang="fr-FR" sz="1600" noProof="0" dirty="0"/>
              <a:t>Située dans le district de Braga, région du Nord.</a:t>
            </a:r>
          </a:p>
          <a:p>
            <a:r>
              <a:rPr lang="fr-FR" sz="1600" noProof="0" dirty="0"/>
              <a:t>C’est ici que le Portugal a affirmé son indépendance au XIIe siècle.</a:t>
            </a:r>
          </a:p>
        </p:txBody>
      </p:sp>
      <p:sp>
        <p:nvSpPr>
          <p:cNvPr id="8" name="ZoneTexte 7">
            <a:extLst>
              <a:ext uri="{FF2B5EF4-FFF2-40B4-BE49-F238E27FC236}">
                <a16:creationId xmlns:a16="http://schemas.microsoft.com/office/drawing/2014/main" id="{D1C0BFED-228E-0501-A486-C38CE5FC0C46}"/>
              </a:ext>
            </a:extLst>
          </p:cNvPr>
          <p:cNvSpPr txBox="1"/>
          <p:nvPr/>
        </p:nvSpPr>
        <p:spPr>
          <a:xfrm>
            <a:off x="3591163" y="2008481"/>
            <a:ext cx="2855335" cy="1600438"/>
          </a:xfrm>
          <a:prstGeom prst="rect">
            <a:avLst/>
          </a:prstGeom>
          <a:noFill/>
        </p:spPr>
        <p:txBody>
          <a:bodyPr wrap="square" rtlCol="0">
            <a:spAutoFit/>
          </a:bodyPr>
          <a:lstStyle/>
          <a:p>
            <a:r>
              <a:rPr lang="fr-FR" b="1" noProof="0" dirty="0">
                <a:solidFill>
                  <a:srgbClr val="FF0000"/>
                </a:solidFill>
              </a:rPr>
              <a:t>Patrimoine Mondial</a:t>
            </a:r>
          </a:p>
          <a:p>
            <a:endParaRPr lang="fr-FR" sz="1600" b="1" noProof="0" dirty="0">
              <a:solidFill>
                <a:schemeClr val="accent3"/>
              </a:solidFill>
            </a:endParaRPr>
          </a:p>
          <a:p>
            <a:r>
              <a:rPr lang="fr-FR" sz="1600" noProof="0" dirty="0"/>
              <a:t>Son centre historique est inscrit depuis 2001 sur la liste du patrimoine mondial de l’UNESCO.</a:t>
            </a:r>
          </a:p>
        </p:txBody>
      </p:sp>
      <p:sp>
        <p:nvSpPr>
          <p:cNvPr id="9" name="ZoneTexte 8">
            <a:extLst>
              <a:ext uri="{FF2B5EF4-FFF2-40B4-BE49-F238E27FC236}">
                <a16:creationId xmlns:a16="http://schemas.microsoft.com/office/drawing/2014/main" id="{1DC606C6-25DC-CE24-F0BA-F1FD1A3913D0}"/>
              </a:ext>
            </a:extLst>
          </p:cNvPr>
          <p:cNvSpPr txBox="1"/>
          <p:nvPr/>
        </p:nvSpPr>
        <p:spPr>
          <a:xfrm>
            <a:off x="423676" y="4334059"/>
            <a:ext cx="5879663" cy="1107996"/>
          </a:xfrm>
          <a:prstGeom prst="rect">
            <a:avLst/>
          </a:prstGeom>
          <a:noFill/>
        </p:spPr>
        <p:txBody>
          <a:bodyPr wrap="square" rtlCol="0">
            <a:spAutoFit/>
          </a:bodyPr>
          <a:lstStyle/>
          <a:p>
            <a:r>
              <a:rPr lang="fr-FR" b="1" noProof="0" dirty="0">
                <a:solidFill>
                  <a:srgbClr val="EBE600"/>
                </a:solidFill>
              </a:rPr>
              <a:t>Symbole National</a:t>
            </a:r>
          </a:p>
          <a:p>
            <a:endParaRPr lang="fr-FR" sz="1600" b="1" noProof="0" dirty="0">
              <a:solidFill>
                <a:schemeClr val="accent3"/>
              </a:solidFill>
            </a:endParaRPr>
          </a:p>
          <a:p>
            <a:r>
              <a:rPr lang="fr-FR" sz="1600" noProof="0" dirty="0"/>
              <a:t>Sur l’une des tours est inscrit « Aqui Nasceu Portugal » </a:t>
            </a:r>
          </a:p>
          <a:p>
            <a:r>
              <a:rPr lang="fr-FR" sz="1600" noProof="0" dirty="0"/>
              <a:t>(ici est né le Portugal).</a:t>
            </a:r>
          </a:p>
        </p:txBody>
      </p:sp>
      <p:pic>
        <p:nvPicPr>
          <p:cNvPr id="11" name="Image 10" descr="Une image contenant texte, plein air, bâtiment, ciel&#10;&#10;Le contenu généré par l’IA peut être incorrect.">
            <a:extLst>
              <a:ext uri="{FF2B5EF4-FFF2-40B4-BE49-F238E27FC236}">
                <a16:creationId xmlns:a16="http://schemas.microsoft.com/office/drawing/2014/main" id="{D4B4315C-9F23-5C11-7816-A162CBD00A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82141" y="4085054"/>
            <a:ext cx="1391029" cy="209034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09250189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a:extLst>
              <a:ext uri="{FF2B5EF4-FFF2-40B4-BE49-F238E27FC236}">
                <a16:creationId xmlns:a16="http://schemas.microsoft.com/office/drawing/2014/main" id="{B8A62137-B107-F20A-EFFE-E89CA9F79A8A}"/>
              </a:ext>
            </a:extLst>
          </p:cNvPr>
          <p:cNvPicPr>
            <a:picLocks noChangeAspect="1"/>
          </p:cNvPicPr>
          <p:nvPr/>
        </p:nvPicPr>
        <p:blipFill>
          <a:blip r:embed="rId2"/>
          <a:stretch>
            <a:fillRect/>
          </a:stretch>
        </p:blipFill>
        <p:spPr>
          <a:xfrm>
            <a:off x="0" y="0"/>
            <a:ext cx="5029200" cy="6858000"/>
          </a:xfrm>
          <a:prstGeom prst="rect">
            <a:avLst/>
          </a:prstGeom>
        </p:spPr>
      </p:pic>
      <p:sp>
        <p:nvSpPr>
          <p:cNvPr id="4" name="Text 0">
            <a:extLst>
              <a:ext uri="{FF2B5EF4-FFF2-40B4-BE49-F238E27FC236}">
                <a16:creationId xmlns:a16="http://schemas.microsoft.com/office/drawing/2014/main" id="{94BE3C2F-3D1B-6AA4-F7D4-350613E9C3C2}"/>
              </a:ext>
            </a:extLst>
          </p:cNvPr>
          <p:cNvSpPr/>
          <p:nvPr/>
        </p:nvSpPr>
        <p:spPr>
          <a:xfrm>
            <a:off x="5210355" y="965783"/>
            <a:ext cx="5670590" cy="708779"/>
          </a:xfrm>
          <a:prstGeom prst="rect">
            <a:avLst/>
          </a:prstGeom>
          <a:noFill/>
          <a:ln/>
        </p:spPr>
        <p:txBody>
          <a:bodyPr wrap="none" lIns="0" tIns="0" rIns="0" bIns="0" rtlCol="0" anchor="t"/>
          <a:lstStyle/>
          <a:p>
            <a:pPr>
              <a:lnSpc>
                <a:spcPts val="5550"/>
              </a:lnSpc>
            </a:pPr>
            <a:r>
              <a:rPr lang="fr-FR" sz="3200" b="1" noProof="0" dirty="0">
                <a:solidFill>
                  <a:schemeClr val="accent6"/>
                </a:solidFill>
                <a:latin typeface="+mj-lt"/>
                <a:ea typeface="Inter Bold" pitchFamily="34" charset="-122"/>
                <a:cs typeface="Inter Bold" pitchFamily="34" charset="-120"/>
              </a:rPr>
              <a:t>Histoire Médiévale</a:t>
            </a:r>
            <a:endParaRPr lang="fr-FR" sz="3200" noProof="0" dirty="0">
              <a:solidFill>
                <a:schemeClr val="accent6"/>
              </a:solidFill>
              <a:latin typeface="+mj-lt"/>
            </a:endParaRPr>
          </a:p>
        </p:txBody>
      </p:sp>
      <p:sp>
        <p:nvSpPr>
          <p:cNvPr id="5" name="Text 4">
            <a:extLst>
              <a:ext uri="{FF2B5EF4-FFF2-40B4-BE49-F238E27FC236}">
                <a16:creationId xmlns:a16="http://schemas.microsoft.com/office/drawing/2014/main" id="{01401497-E037-B2B5-F73C-C35C347B756F}"/>
              </a:ext>
            </a:extLst>
          </p:cNvPr>
          <p:cNvSpPr/>
          <p:nvPr/>
        </p:nvSpPr>
        <p:spPr>
          <a:xfrm>
            <a:off x="6095999" y="2140280"/>
            <a:ext cx="4660670" cy="785445"/>
          </a:xfrm>
          <a:prstGeom prst="rect">
            <a:avLst/>
          </a:prstGeom>
          <a:noFill/>
          <a:ln/>
        </p:spPr>
        <p:txBody>
          <a:bodyPr wrap="none" lIns="0" tIns="0" rIns="0" bIns="0" rtlCol="0" anchor="t"/>
          <a:lstStyle/>
          <a:p>
            <a:pPr>
              <a:lnSpc>
                <a:spcPts val="2750"/>
              </a:lnSpc>
            </a:pPr>
            <a:r>
              <a:rPr lang="fr-FR" b="1" noProof="0" dirty="0">
                <a:solidFill>
                  <a:srgbClr val="FF0000"/>
                </a:solidFill>
                <a:ea typeface="Inter Bold" pitchFamily="34" charset="-122"/>
                <a:cs typeface="Inter Bold" pitchFamily="34" charset="-120"/>
              </a:rPr>
              <a:t>711</a:t>
            </a:r>
          </a:p>
          <a:p>
            <a:pPr>
              <a:lnSpc>
                <a:spcPts val="2750"/>
              </a:lnSpc>
            </a:pPr>
            <a:r>
              <a:rPr lang="fr-FR" sz="1600" noProof="0" dirty="0">
                <a:solidFill>
                  <a:srgbClr val="405449"/>
                </a:solidFill>
                <a:ea typeface="Inter" pitchFamily="34" charset="-122"/>
                <a:cs typeface="Inter" pitchFamily="34" charset="-120"/>
              </a:rPr>
              <a:t>Colonisation de la péninsule ibérique par les Maures.</a:t>
            </a:r>
            <a:endParaRPr lang="fr-FR" sz="1600" noProof="0" dirty="0">
              <a:solidFill>
                <a:schemeClr val="accent3"/>
              </a:solidFill>
            </a:endParaRPr>
          </a:p>
        </p:txBody>
      </p:sp>
      <p:sp>
        <p:nvSpPr>
          <p:cNvPr id="6" name="Text 5">
            <a:extLst>
              <a:ext uri="{FF2B5EF4-FFF2-40B4-BE49-F238E27FC236}">
                <a16:creationId xmlns:a16="http://schemas.microsoft.com/office/drawing/2014/main" id="{863649DA-24D5-ECDD-F11F-8EE239C368D1}"/>
              </a:ext>
            </a:extLst>
          </p:cNvPr>
          <p:cNvSpPr/>
          <p:nvPr/>
        </p:nvSpPr>
        <p:spPr>
          <a:xfrm>
            <a:off x="6095999" y="2430133"/>
            <a:ext cx="6167199" cy="362903"/>
          </a:xfrm>
          <a:prstGeom prst="rect">
            <a:avLst/>
          </a:prstGeom>
          <a:noFill/>
          <a:ln/>
        </p:spPr>
        <p:txBody>
          <a:bodyPr wrap="none" lIns="0" tIns="0" rIns="0" bIns="0" rtlCol="0" anchor="t"/>
          <a:lstStyle/>
          <a:p>
            <a:pPr>
              <a:lnSpc>
                <a:spcPts val="2850"/>
              </a:lnSpc>
            </a:pPr>
            <a:endParaRPr lang="fr-FR" sz="1750" noProof="0" dirty="0">
              <a:solidFill>
                <a:prstClr val="black"/>
              </a:solidFill>
              <a:latin typeface="Calibri" panose="020F0502020204030204"/>
            </a:endParaRPr>
          </a:p>
        </p:txBody>
      </p:sp>
      <p:sp>
        <p:nvSpPr>
          <p:cNvPr id="7" name="Text 8">
            <a:extLst>
              <a:ext uri="{FF2B5EF4-FFF2-40B4-BE49-F238E27FC236}">
                <a16:creationId xmlns:a16="http://schemas.microsoft.com/office/drawing/2014/main" id="{9CC349B0-8A4D-1CB1-5F35-421F6FD97582}"/>
              </a:ext>
            </a:extLst>
          </p:cNvPr>
          <p:cNvSpPr/>
          <p:nvPr/>
        </p:nvSpPr>
        <p:spPr>
          <a:xfrm>
            <a:off x="6096000" y="3081835"/>
            <a:ext cx="2835235" cy="1089112"/>
          </a:xfrm>
          <a:prstGeom prst="rect">
            <a:avLst/>
          </a:prstGeom>
          <a:noFill/>
          <a:ln/>
        </p:spPr>
        <p:txBody>
          <a:bodyPr wrap="none" lIns="0" tIns="0" rIns="0" bIns="0" rtlCol="0" anchor="t"/>
          <a:lstStyle/>
          <a:p>
            <a:pPr>
              <a:lnSpc>
                <a:spcPts val="2750"/>
              </a:lnSpc>
            </a:pPr>
            <a:r>
              <a:rPr lang="fr-FR" b="1" noProof="0" dirty="0">
                <a:solidFill>
                  <a:srgbClr val="EBE600"/>
                </a:solidFill>
                <a:ea typeface="Inter Bold" pitchFamily="34" charset="-122"/>
                <a:cs typeface="Inter Bold" pitchFamily="34" charset="-120"/>
              </a:rPr>
              <a:t>1143</a:t>
            </a:r>
          </a:p>
          <a:p>
            <a:pPr>
              <a:lnSpc>
                <a:spcPts val="2850"/>
              </a:lnSpc>
            </a:pPr>
            <a:r>
              <a:rPr lang="fr-FR" sz="1600" noProof="0" dirty="0">
                <a:solidFill>
                  <a:srgbClr val="405449"/>
                </a:solidFill>
                <a:ea typeface="Inter" pitchFamily="34" charset="-122"/>
                <a:cs typeface="Inter" pitchFamily="34" charset="-120"/>
              </a:rPr>
              <a:t>Alfonso Henriques devient Alfonso 1er. </a:t>
            </a:r>
          </a:p>
          <a:p>
            <a:pPr>
              <a:lnSpc>
                <a:spcPts val="2850"/>
              </a:lnSpc>
            </a:pPr>
            <a:r>
              <a:rPr lang="fr-FR" sz="1600" noProof="0" dirty="0">
                <a:solidFill>
                  <a:srgbClr val="405449"/>
                </a:solidFill>
                <a:ea typeface="Inter" pitchFamily="34" charset="-122"/>
                <a:cs typeface="Inter" pitchFamily="34" charset="-120"/>
              </a:rPr>
              <a:t>Naissance du Portugal.</a:t>
            </a:r>
            <a:endParaRPr lang="fr-FR" sz="1600" noProof="0" dirty="0">
              <a:solidFill>
                <a:prstClr val="black"/>
              </a:solidFill>
            </a:endParaRPr>
          </a:p>
          <a:p>
            <a:pPr>
              <a:lnSpc>
                <a:spcPts val="2750"/>
              </a:lnSpc>
            </a:pPr>
            <a:endParaRPr lang="fr-FR" sz="2200" noProof="0" dirty="0">
              <a:solidFill>
                <a:schemeClr val="accent3"/>
              </a:solidFill>
              <a:latin typeface="Calibri" panose="020F0502020204030204"/>
            </a:endParaRPr>
          </a:p>
        </p:txBody>
      </p:sp>
      <p:sp>
        <p:nvSpPr>
          <p:cNvPr id="8" name="Text 9">
            <a:extLst>
              <a:ext uri="{FF2B5EF4-FFF2-40B4-BE49-F238E27FC236}">
                <a16:creationId xmlns:a16="http://schemas.microsoft.com/office/drawing/2014/main" id="{E7CB7654-50F2-6F0B-5845-9E0C554C0BFC}"/>
              </a:ext>
            </a:extLst>
          </p:cNvPr>
          <p:cNvSpPr/>
          <p:nvPr/>
        </p:nvSpPr>
        <p:spPr>
          <a:xfrm>
            <a:off x="6095999" y="3377922"/>
            <a:ext cx="6167199" cy="725805"/>
          </a:xfrm>
          <a:prstGeom prst="rect">
            <a:avLst/>
          </a:prstGeom>
          <a:noFill/>
          <a:ln/>
        </p:spPr>
        <p:txBody>
          <a:bodyPr wrap="square" lIns="0" tIns="0" rIns="0" bIns="0" rtlCol="0" anchor="t"/>
          <a:lstStyle/>
          <a:p>
            <a:pPr>
              <a:lnSpc>
                <a:spcPts val="2850"/>
              </a:lnSpc>
            </a:pPr>
            <a:endParaRPr lang="fr-FR" sz="1750" noProof="0" dirty="0">
              <a:solidFill>
                <a:prstClr val="black"/>
              </a:solidFill>
              <a:latin typeface="Calibri" panose="020F0502020204030204"/>
            </a:endParaRPr>
          </a:p>
        </p:txBody>
      </p:sp>
      <p:sp>
        <p:nvSpPr>
          <p:cNvPr id="9" name="Text 12">
            <a:extLst>
              <a:ext uri="{FF2B5EF4-FFF2-40B4-BE49-F238E27FC236}">
                <a16:creationId xmlns:a16="http://schemas.microsoft.com/office/drawing/2014/main" id="{A7C0A79F-6671-14DE-23FD-18D420865504}"/>
              </a:ext>
            </a:extLst>
          </p:cNvPr>
          <p:cNvSpPr/>
          <p:nvPr/>
        </p:nvSpPr>
        <p:spPr>
          <a:xfrm>
            <a:off x="6095999" y="4399813"/>
            <a:ext cx="2835235" cy="789807"/>
          </a:xfrm>
          <a:prstGeom prst="rect">
            <a:avLst/>
          </a:prstGeom>
          <a:noFill/>
          <a:ln/>
        </p:spPr>
        <p:txBody>
          <a:bodyPr wrap="none" lIns="0" tIns="0" rIns="0" bIns="0" rtlCol="0" anchor="t"/>
          <a:lstStyle/>
          <a:p>
            <a:pPr>
              <a:lnSpc>
                <a:spcPts val="2750"/>
              </a:lnSpc>
            </a:pPr>
            <a:r>
              <a:rPr lang="fr-FR" b="1" noProof="0" dirty="0">
                <a:solidFill>
                  <a:schemeClr val="accent6"/>
                </a:solidFill>
                <a:ea typeface="Inter Bold" pitchFamily="34" charset="-122"/>
                <a:cs typeface="Inter Bold" pitchFamily="34" charset="-120"/>
              </a:rPr>
              <a:t>1249</a:t>
            </a:r>
          </a:p>
          <a:p>
            <a:pPr>
              <a:lnSpc>
                <a:spcPts val="2750"/>
              </a:lnSpc>
            </a:pPr>
            <a:r>
              <a:rPr lang="fr-FR" sz="1600" noProof="0" dirty="0">
                <a:solidFill>
                  <a:srgbClr val="405449"/>
                </a:solidFill>
                <a:ea typeface="Inter" pitchFamily="34" charset="-122"/>
                <a:cs typeface="Inter" pitchFamily="34" charset="-120"/>
              </a:rPr>
              <a:t>Reconquête d'Algarve. Frontières actuelles établies.</a:t>
            </a:r>
            <a:endParaRPr lang="fr-FR" sz="1600" noProof="0" dirty="0">
              <a:solidFill>
                <a:prstClr val="black"/>
              </a:solidFill>
            </a:endParaRPr>
          </a:p>
          <a:p>
            <a:pPr>
              <a:lnSpc>
                <a:spcPts val="2750"/>
              </a:lnSpc>
            </a:pPr>
            <a:endParaRPr lang="fr-FR" sz="2200" noProof="0" dirty="0">
              <a:solidFill>
                <a:schemeClr val="accent3"/>
              </a:solidFill>
              <a:latin typeface="Calibri" panose="020F0502020204030204"/>
            </a:endParaRPr>
          </a:p>
        </p:txBody>
      </p:sp>
      <p:sp>
        <p:nvSpPr>
          <p:cNvPr id="10" name="Text 13">
            <a:extLst>
              <a:ext uri="{FF2B5EF4-FFF2-40B4-BE49-F238E27FC236}">
                <a16:creationId xmlns:a16="http://schemas.microsoft.com/office/drawing/2014/main" id="{B218207E-AF0D-F4EB-5B5B-01177C596A7F}"/>
              </a:ext>
            </a:extLst>
          </p:cNvPr>
          <p:cNvSpPr/>
          <p:nvPr/>
        </p:nvSpPr>
        <p:spPr>
          <a:xfrm>
            <a:off x="6095998" y="4687328"/>
            <a:ext cx="6167199" cy="362903"/>
          </a:xfrm>
          <a:prstGeom prst="rect">
            <a:avLst/>
          </a:prstGeom>
          <a:noFill/>
          <a:ln/>
        </p:spPr>
        <p:txBody>
          <a:bodyPr wrap="none" lIns="0" tIns="0" rIns="0" bIns="0" rtlCol="0" anchor="t"/>
          <a:lstStyle/>
          <a:p>
            <a:pPr>
              <a:lnSpc>
                <a:spcPts val="2850"/>
              </a:lnSpc>
            </a:pPr>
            <a:endParaRPr lang="fr-FR" sz="1750" noProof="0" dirty="0">
              <a:solidFill>
                <a:prstClr val="black"/>
              </a:solidFill>
              <a:latin typeface="Calibri" panose="020F0502020204030204"/>
            </a:endParaRPr>
          </a:p>
        </p:txBody>
      </p:sp>
    </p:spTree>
    <p:extLst>
      <p:ext uri="{BB962C8B-B14F-4D97-AF65-F5344CB8AC3E}">
        <p14:creationId xmlns:p14="http://schemas.microsoft.com/office/powerpoint/2010/main" val="68032647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7" grpId="0" animBg="1"/>
      <p:bldP spid="9" grpId="0" animBg="1"/>
    </p:bld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11378</TotalTime>
  <Words>931</Words>
  <Application>Microsoft Office PowerPoint</Application>
  <PresentationFormat>Grand écran</PresentationFormat>
  <Paragraphs>156</Paragraphs>
  <Slides>17</Slides>
  <Notes>2</Notes>
  <HiddenSlides>0</HiddenSlides>
  <MMClips>0</MMClips>
  <ScaleCrop>false</ScaleCrop>
  <HeadingPairs>
    <vt:vector size="6" baseType="variant">
      <vt:variant>
        <vt:lpstr>Polices utilisées</vt:lpstr>
      </vt:variant>
      <vt:variant>
        <vt:i4>8</vt:i4>
      </vt:variant>
      <vt:variant>
        <vt:lpstr>Thème</vt:lpstr>
      </vt:variant>
      <vt:variant>
        <vt:i4>1</vt:i4>
      </vt:variant>
      <vt:variant>
        <vt:lpstr>Titres des diapositives</vt:lpstr>
      </vt:variant>
      <vt:variant>
        <vt:i4>17</vt:i4>
      </vt:variant>
    </vt:vector>
  </HeadingPairs>
  <TitlesOfParts>
    <vt:vector size="26" baseType="lpstr">
      <vt:lpstr>Aptos</vt:lpstr>
      <vt:lpstr>Arial</vt:lpstr>
      <vt:lpstr>Calibri</vt:lpstr>
      <vt:lpstr>Calibri Light</vt:lpstr>
      <vt:lpstr>Dreaming Outloud Script Pro</vt:lpstr>
      <vt:lpstr>Inter</vt:lpstr>
      <vt:lpstr>Inter Bold</vt:lpstr>
      <vt:lpstr>Rastanty Cortez</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Céline Pétaud</dc:creator>
  <cp:lastModifiedBy>Elena CORDEIRO</cp:lastModifiedBy>
  <cp:revision>52</cp:revision>
  <dcterms:created xsi:type="dcterms:W3CDTF">2025-03-21T18:11:55Z</dcterms:created>
  <dcterms:modified xsi:type="dcterms:W3CDTF">2025-05-10T14:56:15Z</dcterms:modified>
</cp:coreProperties>
</file>