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5" r:id="rId5"/>
    <p:sldId id="261" r:id="rId6"/>
    <p:sldId id="262" r:id="rId7"/>
    <p:sldId id="263" r:id="rId8"/>
    <p:sldId id="266" r:id="rId9"/>
    <p:sldId id="264" r:id="rId10"/>
    <p:sldId id="268" r:id="rId11"/>
    <p:sldId id="269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10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1C132-11EF-AF69-0719-826ADD359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FF141F-3F32-D8FE-CC87-AE8F35B90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A03E8B-731E-BFD1-DE52-4A7E01A8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00FD3-1F21-6DE4-9466-B1D82F7F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1B2D8-053D-279C-0970-C7346B6C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85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3A547-96EC-EDE7-04A2-124D7CBC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463032-D01B-504C-48C7-5F44FB3CF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D5F829-D900-BFEF-CB5A-E4D9E3A1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E37C9F-3AE8-69E4-0643-52EBA4B8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547FE-3368-9FDA-8F3F-9E44297E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0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DDFA2C-CE40-74F8-6598-31377893E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7EF89D-CE17-8B5E-3E09-9419C5F9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43F7D-B67C-6E8F-951C-0D6F1B55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E980A-B8B6-021C-D8B7-9049B9AC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53345-2ECF-B17A-0FBB-36DA3419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7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865A1-9FF0-CCBE-0495-71C795C1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D63BF7-C5E6-4BB5-A160-A4BBF0755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23D0B-0C2A-54EF-0F19-5A8A9D44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DC78C-5D71-AEAA-70C8-C93FE539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08748-751D-99B0-184D-4CB957BB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8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19C11-79BB-E22D-54B5-3E746A84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3289B0-0510-0DE1-C348-CC238118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82294-D7E7-C53C-B165-66849D1F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16B5AD-0508-E947-0352-1D824299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39FFB2-2930-608B-07A8-274577C2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25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DB737-C560-CFD3-02C6-E2969F3A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B25AC8-9505-EBCF-2686-9D3EF4376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B879BB-2F01-23D9-0F43-BA006593F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414BC2-8C30-86C3-3529-C6DE8920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BAA8E7-9546-679A-0CF7-F5E5BF65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A15D6B-EF79-AB65-3AC5-D4B5BCF4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3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4603C-2A19-7452-170B-84B86240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B98520-654B-15B4-C4C1-105F1EDE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910C0-4588-59F9-1C08-4D1651422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A27296-EE23-DE10-1DD8-DBB0F2C1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57B3B3-289C-224C-2BD4-07C46CD39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A85EEE-D346-9A3E-4E83-6B84CDB0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7630BF-5D68-54B9-27A8-B14A601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3BE1AF-3DA6-D8B0-CB44-8AF1126A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2914D-3036-275E-A7B5-C5B8A428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8102FE-7F97-0FF0-2E5E-419296C1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5F3C32-3C65-B061-15EE-79765CF7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A1AC4-C264-E225-245D-7F21BE7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15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7A8827-A051-0454-0AF0-2CA3BAC5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CB2A60-7C85-1F04-D9BD-7EAD135C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ECAC43-737B-6796-4918-B9006578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5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BE338-2E3A-8E64-CCBD-4CCFDFCA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F0161-B266-A938-D998-01629317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435635-23BF-13E3-E73E-E3BD428A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442FBF-ABD8-4D15-44E2-F79A8863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8EC653-D206-3361-4C85-77F76A74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41D2CD-DD52-FADE-3899-76C3F59C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83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0A2C-A2D1-2748-F859-E6B6A1AA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247954-0241-8697-BB0B-03973EA2C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069FE3-1875-12A7-C53C-3D1D33C0A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3F77D0-F5A4-EBC3-6913-E26604F4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624C5A-C637-06B9-AC0D-57DE69F8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57E8A6-001F-A9B7-F0CF-FC088E08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0E2532-860E-FF92-B4F9-4F1378C5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560F5-EEEB-7431-2F67-DBF9E216B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3EAA83-3F89-A0D7-7A2D-A28DB4783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3360-D18A-4D49-9109-7200F3D5C622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ABDFB-71F6-C980-2922-A92496EA6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5E59B-0ADE-CE4F-D804-2855BE0E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AA28-6336-4BE7-9CFF-6F6D91F4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93YHILSg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424CE8-9E83-202B-F5CE-CEAC0503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6313" y="1256351"/>
            <a:ext cx="5142636" cy="126805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LA NOUVELLE-ZÉLANDE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Nouvelle-Zélande : choisir entre l'île du Nord et l'île du Sud">
            <a:extLst>
              <a:ext uri="{FF2B5EF4-FFF2-40B4-BE49-F238E27FC236}">
                <a16:creationId xmlns:a16="http://schemas.microsoft.com/office/drawing/2014/main" id="{6311591D-A47B-86D0-5972-EBFF7F027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/>
        </p:blipFill>
        <p:spPr bwMode="auto">
          <a:xfrm>
            <a:off x="1439509" y="2182512"/>
            <a:ext cx="4694809" cy="25895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206BC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58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206BC2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60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4" name="Picture 2" descr="Drapeau à la fougère argentée — Wikipédia">
            <a:extLst>
              <a:ext uri="{FF2B5EF4-FFF2-40B4-BE49-F238E27FC236}">
                <a16:creationId xmlns:a16="http://schemas.microsoft.com/office/drawing/2014/main" id="{8C298BD6-26FA-50A1-9246-829C5DA2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15" y="2746487"/>
            <a:ext cx="3247901" cy="21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4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fr-FR" sz="3700" u="sng" dirty="0">
                <a:solidFill>
                  <a:schemeClr val="bg1"/>
                </a:solidFill>
                <a:latin typeface="+mn-lt"/>
              </a:rPr>
              <a:t>Quelques mots en maori</a:t>
            </a:r>
          </a:p>
        </p:txBody>
      </p:sp>
      <p:pic>
        <p:nvPicPr>
          <p:cNvPr id="2052" name="Picture 4" descr="Le powhiri (bienvenue) - Kia ora à tous">
            <a:extLst>
              <a:ext uri="{FF2B5EF4-FFF2-40B4-BE49-F238E27FC236}">
                <a16:creationId xmlns:a16="http://schemas.microsoft.com/office/drawing/2014/main" id="{4DEDF7E4-8396-7660-C2EE-5C8568A02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510748"/>
            <a:ext cx="5217173" cy="4660959"/>
          </a:xfrm>
        </p:spPr>
        <p:txBody>
          <a:bodyPr>
            <a:normAutofit/>
          </a:bodyPr>
          <a:lstStyle/>
          <a:p>
            <a:endParaRPr lang="fr-F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bonjour/salut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Awa : rivière</a:t>
            </a:r>
          </a:p>
          <a:p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Haka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danse de combat</a:t>
            </a:r>
          </a:p>
          <a:p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Iwi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tribu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Kai : nourriture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Motu : île</a:t>
            </a:r>
          </a:p>
          <a:p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Tamariki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enfant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Moko : tatouage sur le visage</a:t>
            </a:r>
          </a:p>
          <a:p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Waiata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: chant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Waka : canoë / pirogue</a:t>
            </a:r>
            <a:b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1800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2063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8A9183F-12E7-96E2-907D-54EDC3D3F80A}"/>
              </a:ext>
            </a:extLst>
          </p:cNvPr>
          <p:cNvSpPr txBox="1"/>
          <p:nvPr/>
        </p:nvSpPr>
        <p:spPr>
          <a:xfrm>
            <a:off x="2184413" y="5940874"/>
            <a:ext cx="157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</a:t>
            </a:r>
            <a:r>
              <a:rPr lang="fr-FR" sz="2400" dirty="0" err="1">
                <a:solidFill>
                  <a:schemeClr val="bg1"/>
                </a:solidFill>
              </a:rPr>
              <a:t>hongi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édia en ligne 6" title="Māori All Blacks perform their haka against Ireland">
            <a:hlinkClick r:id="" action="ppaction://media"/>
            <a:extLst>
              <a:ext uri="{FF2B5EF4-FFF2-40B4-BE49-F238E27FC236}">
                <a16:creationId xmlns:a16="http://schemas.microsoft.com/office/drawing/2014/main" id="{ED9026EF-4D7C-3D34-30FA-799E80481A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478" y="253190"/>
            <a:ext cx="11241044" cy="63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061D5E-6969-C162-8F92-094ECA97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819" y="1610225"/>
            <a:ext cx="4030132" cy="2530139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Merci de votre attention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2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nuage, plein air, ciel, paysage&#10;&#10;Description générée automatiquement">
            <a:extLst>
              <a:ext uri="{FF2B5EF4-FFF2-40B4-BE49-F238E27FC236}">
                <a16:creationId xmlns:a16="http://schemas.microsoft.com/office/drawing/2014/main" id="{8EA7C5D9-688E-3FF1-FC44-3FC1AA150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902525"/>
            <a:ext cx="5208588" cy="3222813"/>
          </a:xfrm>
        </p:spPr>
      </p:pic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38BD146-233D-87EF-8769-54DC4C43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52" y="3773865"/>
            <a:ext cx="1897017" cy="12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061D5E-6969-C162-8F92-094ECA97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n-lt"/>
              </a:rPr>
              <a:t>SOMMAIRE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2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0649D-CA67-BEC8-50B5-E7296346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738" y="1338465"/>
            <a:ext cx="5207912" cy="4351338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Carte d’identité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Situation géographique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Situation politique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Climat, faune et flore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Le sport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Les maoris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Quelques mots en maori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bg1"/>
                </a:solidFill>
              </a:rPr>
              <a:t>Vidéo </a:t>
            </a:r>
          </a:p>
        </p:txBody>
      </p: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45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56C0529B-2B84-982F-58B5-9E2E517A9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76" y="1091554"/>
            <a:ext cx="3564114" cy="17899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fr-FR" u="sng" dirty="0">
                <a:solidFill>
                  <a:schemeClr val="bg1"/>
                </a:solidFill>
                <a:latin typeface="+mn-lt"/>
              </a:rPr>
              <a:t>Carte d’identité</a:t>
            </a: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endParaRPr lang="fr-FR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Continent : Océanie</a:t>
            </a: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Capitale : Wellington</a:t>
            </a: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Population : 4 700 000 habitants</a:t>
            </a: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Superficie : 268 680 km</a:t>
            </a:r>
            <a:r>
              <a:rPr lang="fr-FR" sz="2600" baseline="30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Monnaie : dollar Néo-Zélandais</a:t>
            </a: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Langues : </a:t>
            </a:r>
            <a:r>
              <a:rPr lang="fr-FR" sz="26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maori,anglais</a:t>
            </a:r>
            <a:endParaRPr lang="fr-FR" sz="2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Décalage horaire : 10 heures</a:t>
            </a:r>
            <a:b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2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2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2600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42" y="533401"/>
            <a:ext cx="5572337" cy="816845"/>
          </a:xfrm>
        </p:spPr>
        <p:txBody>
          <a:bodyPr anchor="b">
            <a:normAutofit/>
          </a:bodyPr>
          <a:lstStyle/>
          <a:p>
            <a:r>
              <a:rPr lang="fr-FR" u="sng" dirty="0">
                <a:solidFill>
                  <a:schemeClr val="bg1"/>
                </a:solidFill>
                <a:latin typeface="+mn-lt"/>
              </a:rPr>
              <a:t>Situation géographique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2026341"/>
            <a:ext cx="5959945" cy="4454340"/>
          </a:xfrm>
        </p:spPr>
        <p:txBody>
          <a:bodyPr>
            <a:normAutofit fontScale="92500" lnSpcReduction="20000"/>
          </a:bodyPr>
          <a:lstStyle/>
          <a:p>
            <a:endParaRPr lang="fr-FR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Nouvelle-Zélande est un pays de l’Océanie.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Elle se compose de deux îles principales : </a:t>
            </a:r>
            <a:b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l’île du Nord et l’île du Sud</a:t>
            </a:r>
          </a:p>
          <a:p>
            <a:pPr marL="0" indent="0">
              <a:spcAft>
                <a:spcPts val="800"/>
              </a:spcAft>
              <a:buNone/>
            </a:pP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Elle se trouve à 2 000 km de l’Australie.</a:t>
            </a:r>
          </a:p>
          <a:p>
            <a:pPr>
              <a:spcAft>
                <a:spcPts val="800"/>
              </a:spcAft>
            </a:pP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distance entre Paris et Auckland est de 19 000 km ; </a:t>
            </a:r>
            <a:b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 faut compter 24 heures de vol.</a:t>
            </a:r>
          </a:p>
          <a:p>
            <a:pPr>
              <a:spcAft>
                <a:spcPts val="800"/>
              </a:spcAft>
            </a:pP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Décalage horaire avec La France : +10 heures</a:t>
            </a:r>
            <a:b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Quand il est 8h30 à Paris, il est 18h30 à Auckland.</a:t>
            </a:r>
            <a:b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800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0E9DC2-4666-4D43-F235-7AB1F79B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89" y="377320"/>
            <a:ext cx="4562263" cy="61033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3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5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3" name="Graphic 38">
            <a:extLst>
              <a:ext uri="{FF2B5EF4-FFF2-40B4-BE49-F238E27FC236}">
                <a16:creationId xmlns:a16="http://schemas.microsoft.com/office/drawing/2014/main" id="{3CC7AA9C-C2F2-4084-9DA2-10496BF4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888" y="1448890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06B230D1-A85F-4C7D-AE8A-7E30FA1E1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B37842DD-6004-4ED8-AEF6-E6E38A4DA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06AE8B06-F21C-E0D5-3029-D5300EF6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11556" b="-4"/>
          <a:stretch/>
        </p:blipFill>
        <p:spPr bwMode="auto">
          <a:xfrm>
            <a:off x="2439292" y="599378"/>
            <a:ext cx="4703097" cy="3521395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541" y="1054345"/>
            <a:ext cx="4760693" cy="2611460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Nouvelle-Zélande se situe sur la ceinture de feu du Pacifique provoquant de fréquents séismes et éruptions volcaniques.</a:t>
            </a:r>
          </a:p>
          <a:p>
            <a:pPr marL="0" indent="0">
              <a:spcAft>
                <a:spcPts val="800"/>
              </a:spcAft>
              <a:buNone/>
            </a:pP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332ED93E-F1F1-46BF-B18E-134CB31A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3" y="4864099"/>
            <a:ext cx="2085971" cy="1993901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88ADD0EB-6B6C-435F-A36D-DAF69F1D2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577B89E7-9C9A-47AD-B18E-3236F45C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20BE6390-943A-4781-973F-8FDBE0F16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BA70C61-9271-43B4-859C-21D0C45E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1930234-4E48-42E8-94C4-10EB3353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F58BF244-D3E0-4434-AF8F-D3DAE9CA5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87CD605C-BB14-40E3-9DC2-97FD8B5F7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578A481-26C9-46DA-8395-2CE5CEDD2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14F9F061-747F-4F62-9E1E-63A9C3432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B62560A9-6C17-42CF-B426-CA707D2DC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E4DCEABC-85D3-4F63-889B-FA698C7B5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F5F42E8C-AC6F-4951-83C9-179D824B1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1E7EC34-DE0F-47D9-B3B2-C4AA686E9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1026" name="Picture 2" descr="VIDEO. Nouvelle-Zélande : après le séisme, un millier de touristes à  évacuer - Le Parisien">
            <a:extLst>
              <a:ext uri="{FF2B5EF4-FFF2-40B4-BE49-F238E27FC236}">
                <a16:creationId xmlns:a16="http://schemas.microsoft.com/office/drawing/2014/main" id="{D013284F-80BA-D100-0E64-EA0BE7D5E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11262" b="4"/>
          <a:stretch/>
        </p:blipFill>
        <p:spPr bwMode="auto">
          <a:xfrm>
            <a:off x="8545033" y="4349539"/>
            <a:ext cx="2803979" cy="20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9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604" y="1209675"/>
            <a:ext cx="4445271" cy="864922"/>
          </a:xfrm>
        </p:spPr>
        <p:txBody>
          <a:bodyPr anchor="b">
            <a:normAutofit/>
          </a:bodyPr>
          <a:lstStyle/>
          <a:p>
            <a:r>
              <a:rPr lang="fr-FR" u="sng" dirty="0">
                <a:solidFill>
                  <a:schemeClr val="bg1"/>
                </a:solidFill>
                <a:latin typeface="+mn-lt"/>
              </a:rPr>
              <a:t>Situation politique</a:t>
            </a:r>
          </a:p>
        </p:txBody>
      </p:sp>
      <p:pic>
        <p:nvPicPr>
          <p:cNvPr id="2050" name="Picture 2" descr="Qui est Chris Hipkins, le nouveau Premier ministre de Nouvelle-Zélande ?">
            <a:extLst>
              <a:ext uri="{FF2B5EF4-FFF2-40B4-BE49-F238E27FC236}">
                <a16:creationId xmlns:a16="http://schemas.microsoft.com/office/drawing/2014/main" id="{5AA9211F-13EB-121E-EDBD-2E3D6AD2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21" y="808609"/>
            <a:ext cx="3217333" cy="21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ici à combien s'élève la fortune colossale du roi Charles III | 24 heures">
            <a:extLst>
              <a:ext uri="{FF2B5EF4-FFF2-40B4-BE49-F238E27FC236}">
                <a16:creationId xmlns:a16="http://schemas.microsoft.com/office/drawing/2014/main" id="{9D9A8690-5C26-8304-619A-E13E09CD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076" y="808609"/>
            <a:ext cx="3217333" cy="21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918" y="3541604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6AD1B78-8AA6-FEBA-BF24-C1E72B1F6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198" y="4381582"/>
            <a:ext cx="4202507" cy="2316860"/>
          </a:xfrm>
          <a:prstGeom prst="rect">
            <a:avLst/>
          </a:prstGeom>
          <a:noFill/>
        </p:spPr>
      </p:pic>
      <p:sp>
        <p:nvSpPr>
          <p:cNvPr id="2063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65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604" y="2390879"/>
            <a:ext cx="4445271" cy="3720770"/>
          </a:xfrm>
        </p:spPr>
        <p:txBody>
          <a:bodyPr>
            <a:normAutofit/>
          </a:bodyPr>
          <a:lstStyle/>
          <a:p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Nouvelle-Zélande est membre du Commonwealth : ensemble des états et territoires issus de l’empire britannique.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une monarchie parlementaire. Le chef de l’état est le Roi Charles III. </a:t>
            </a:r>
            <a:b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est gouvernée par le Premier Ministre Chris HIPKINS.</a:t>
            </a: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2000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3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707" y="231979"/>
            <a:ext cx="5248219" cy="927599"/>
          </a:xfrm>
        </p:spPr>
        <p:txBody>
          <a:bodyPr anchor="b">
            <a:normAutofit/>
          </a:bodyPr>
          <a:lstStyle/>
          <a:p>
            <a:r>
              <a:rPr lang="fr-FR" u="sng" dirty="0">
                <a:solidFill>
                  <a:schemeClr val="bg1"/>
                </a:solidFill>
                <a:latin typeface="+mn-lt"/>
              </a:rPr>
              <a:t>Climat, faune et flore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5F29B0-C1BC-FB54-2EC3-C9E045E95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50600" b="1"/>
          <a:stretch/>
        </p:blipFill>
        <p:spPr bwMode="auto">
          <a:xfrm>
            <a:off x="180214" y="-1"/>
            <a:ext cx="3296556" cy="2780924"/>
          </a:xfrm>
          <a:custGeom>
            <a:avLst/>
            <a:gdLst/>
            <a:ahLst/>
            <a:cxnLst/>
            <a:rect l="l" t="t" r="r" b="b"/>
            <a:pathLst>
              <a:path w="3296556" h="2780924">
                <a:moveTo>
                  <a:pt x="452902" y="0"/>
                </a:moveTo>
                <a:lnTo>
                  <a:pt x="2843654" y="0"/>
                </a:lnTo>
                <a:lnTo>
                  <a:pt x="2920169" y="84188"/>
                </a:lnTo>
                <a:cubicBezTo>
                  <a:pt x="3155306" y="369108"/>
                  <a:pt x="3296556" y="734382"/>
                  <a:pt x="3296556" y="1132646"/>
                </a:cubicBezTo>
                <a:cubicBezTo>
                  <a:pt x="3296556" y="2042964"/>
                  <a:pt x="2558596" y="2780924"/>
                  <a:pt x="1648278" y="2780924"/>
                </a:cubicBezTo>
                <a:cubicBezTo>
                  <a:pt x="737960" y="2780924"/>
                  <a:pt x="0" y="2042964"/>
                  <a:pt x="0" y="1132646"/>
                </a:cubicBezTo>
                <a:cubicBezTo>
                  <a:pt x="0" y="734382"/>
                  <a:pt x="141250" y="369108"/>
                  <a:pt x="376387" y="84188"/>
                </a:cubicBezTo>
                <a:close/>
              </a:path>
            </a:pathLst>
          </a:custGeom>
          <a:noFill/>
          <a:ln w="28575"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FE4AFF-760E-A8B0-BB3F-2DE2C4867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-7" b="24967"/>
          <a:stretch/>
        </p:blipFill>
        <p:spPr bwMode="auto">
          <a:xfrm>
            <a:off x="234712" y="3059912"/>
            <a:ext cx="2025748" cy="20257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1034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35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3252BE53-F601-4AC0-A0B5-406150E5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1038" name="Graphic 212">
              <a:extLst>
                <a:ext uri="{FF2B5EF4-FFF2-40B4-BE49-F238E27FC236}">
                  <a16:creationId xmlns:a16="http://schemas.microsoft.com/office/drawing/2014/main" id="{CA96D92A-5EB4-406C-A349-90C8A2D3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39" name="Graphic 212">
              <a:extLst>
                <a:ext uri="{FF2B5EF4-FFF2-40B4-BE49-F238E27FC236}">
                  <a16:creationId xmlns:a16="http://schemas.microsoft.com/office/drawing/2014/main" id="{DD59B0EE-5C61-4659-8B76-79E8722B6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C4DF478-D66E-8184-F611-F553187A3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5259" b="-7"/>
          <a:stretch/>
        </p:blipFill>
        <p:spPr bwMode="auto">
          <a:xfrm>
            <a:off x="3347168" y="1620236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707" y="1340553"/>
            <a:ext cx="6584294" cy="531097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climat est tempéré : </a:t>
            </a:r>
          </a:p>
          <a:p>
            <a:pPr marL="0" indent="0">
              <a:spcBef>
                <a:spcPts val="600"/>
              </a:spcBef>
              <a:buNone/>
            </a:pPr>
            <a:endParaRPr lang="fr-FR" sz="4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nord, il fait toujours chaud et humide.</a:t>
            </a:r>
            <a:b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sud, c’est plus variable car l’île est traversée par une chaîne de montagne : </a:t>
            </a:r>
            <a:b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plus haut sommet est Le Mont Cook qui s’élève à 3 753 m d’altitude (nom donné en l’honneur du navigateur James Cook qui fut le premier à explorer les côtes de Nouvelle-Zélande en 1770).</a:t>
            </a:r>
          </a:p>
          <a:p>
            <a:pPr marL="0" indent="0">
              <a:buNone/>
            </a:pPr>
            <a:endParaRPr lang="fr-FR" sz="4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Nouvelle-Zélande abrite des espèces endémiques, c’est-à-dire qui sont présentes qu’en Nouvelle-Zélande.</a:t>
            </a:r>
            <a:br>
              <a:rPr lang="fr-FR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Kiwi, oiseau sans aile (c’est également le surnom donné aux </a:t>
            </a:r>
            <a:b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néo-zélandais)</a:t>
            </a:r>
          </a:p>
          <a:p>
            <a:pPr marL="0" indent="0"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</a:t>
            </a:r>
            <a:r>
              <a:rPr lang="fr-FR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Tuatara</a:t>
            </a: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mi-lézard mi-dinosaure</a:t>
            </a:r>
          </a:p>
          <a:p>
            <a:pPr marL="0" indent="0">
              <a:buNone/>
            </a:pP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</a:t>
            </a:r>
            <a:r>
              <a:rPr lang="fr-FR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Kaori</a:t>
            </a: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l’arbre le plus ancien au monde</a:t>
            </a:r>
            <a:b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b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endParaRPr lang="fr-F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fr-FR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r-FR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9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900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547380-C7A4-9253-F19F-6D4F3D7F6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28967" b="-1"/>
          <a:stretch/>
        </p:blipFill>
        <p:spPr bwMode="auto">
          <a:xfrm>
            <a:off x="2251841" y="4072572"/>
            <a:ext cx="2965878" cy="2785428"/>
          </a:xfrm>
          <a:custGeom>
            <a:avLst/>
            <a:gdLst/>
            <a:ahLst/>
            <a:cxnLst/>
            <a:rect l="l" t="t" r="r" b="b"/>
            <a:pathLst>
              <a:path w="2965878" h="278542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1994817"/>
                  <a:pt x="2706529" y="2446120"/>
                  <a:pt x="2312064" y="2712615"/>
                </a:cubicBezTo>
                <a:lnTo>
                  <a:pt x="2192211" y="2785428"/>
                </a:lnTo>
                <a:lnTo>
                  <a:pt x="773668" y="2785428"/>
                </a:lnTo>
                <a:lnTo>
                  <a:pt x="653814" y="2712615"/>
                </a:lnTo>
                <a:cubicBezTo>
                  <a:pt x="259350" y="2446120"/>
                  <a:pt x="0" y="1994817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74162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7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 Guide Pratique du Rafting en Nouvelle-Zélande">
            <a:extLst>
              <a:ext uri="{FF2B5EF4-FFF2-40B4-BE49-F238E27FC236}">
                <a16:creationId xmlns:a16="http://schemas.microsoft.com/office/drawing/2014/main" id="{042CBB6C-397A-8306-156B-275D97407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24789" b="9091"/>
          <a:stretch/>
        </p:blipFill>
        <p:spPr bwMode="auto">
          <a:xfrm>
            <a:off x="3522468" y="29506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" name="Rectangle 107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1030981"/>
            <a:ext cx="3438144" cy="798408"/>
          </a:xfrm>
        </p:spPr>
        <p:txBody>
          <a:bodyPr anchor="b">
            <a:normAutofit/>
          </a:bodyPr>
          <a:lstStyle/>
          <a:p>
            <a:r>
              <a:rPr lang="fr-FR" u="sng" dirty="0">
                <a:latin typeface="+mn-lt"/>
              </a:rPr>
              <a:t>Le sport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43480"/>
            <a:ext cx="6265681" cy="4027522"/>
          </a:xfrm>
        </p:spPr>
        <p:txBody>
          <a:bodyPr anchor="t">
            <a:normAutofit fontScale="92500" lnSpcReduction="20000"/>
          </a:bodyPr>
          <a:lstStyle/>
          <a:p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La Nouvelle-Zélande est le pays idéal pour les amateurs de sport en plein air :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le surf 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l’alpinisme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l’ escalade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le rafting</a:t>
            </a:r>
          </a:p>
          <a:p>
            <a:pPr marL="457200" lvl="1" indent="0">
              <a:buNone/>
            </a:pPr>
            <a:endParaRPr lang="fr-F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Pourtant, rien n’égale le rugby. Ce sport a été inventé au XIVème siècle en Angleterre.</a:t>
            </a:r>
          </a:p>
          <a:p>
            <a:pPr marL="0" indent="0">
              <a:buNone/>
            </a:pPr>
            <a:endParaRPr lang="fr-F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Le rugby est devenu le sport national de la Nouvelle-Zélande. Les All Blacks est le nom de l’équipe de rugby de la Nouvelle-Zélande.</a:t>
            </a:r>
          </a:p>
          <a:p>
            <a:pPr marL="0" indent="0">
              <a:buNone/>
            </a:pPr>
            <a:endParaRPr lang="fr-FR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11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2355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C2FB7E-DE28-BAC7-2C67-7087DBB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365" y="561802"/>
            <a:ext cx="5248221" cy="1067209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chemeClr val="bg1"/>
                </a:solidFill>
                <a:latin typeface="+mn-lt"/>
              </a:rPr>
              <a:t>Les maoris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644F0A-89E1-43CB-54F0-D3D4B47AB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r="12494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4CA6-44AD-A7BE-A537-6A650F5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470991"/>
            <a:ext cx="5438718" cy="4516073"/>
          </a:xfrm>
        </p:spPr>
        <p:txBody>
          <a:bodyPr>
            <a:normAutofit/>
          </a:bodyPr>
          <a:lstStyle/>
          <a:p>
            <a:pPr marL="408940"/>
            <a:endParaRPr lang="fr-FR" sz="1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Maoris sont d’origine Polynésienne. Il y a 1000 ans, ils arrivent de Polynésie en waka (pirogues). </a:t>
            </a:r>
          </a:p>
          <a:p>
            <a:pPr marL="180340" indent="0">
              <a:buNone/>
            </a:pPr>
            <a:endParaRPr lang="fr-FR" sz="1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Ils rendent hommages à leurs dieux lors de grandes cérémonies par des danses et des chants comme le </a:t>
            </a:r>
            <a:r>
              <a:rPr lang="fr-FR" sz="1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haka</a:t>
            </a:r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l’origine, le </a:t>
            </a:r>
            <a:r>
              <a:rPr lang="fr-FR" sz="15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haka</a:t>
            </a:r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était pratiqu</a:t>
            </a:r>
            <a:r>
              <a:rPr lang="fr-FR" sz="15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 les guerriers pour se donner du courage avant les combats et effrayer les adversaires.</a:t>
            </a:r>
          </a:p>
          <a:p>
            <a:pPr marL="180340" indent="0">
              <a:buNone/>
            </a:pPr>
            <a:endParaRPr lang="fr-FR" sz="1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tatouages sont appelés des Moko. Autrefois ils étaient réservés aux guerriers et aux chefs.</a:t>
            </a:r>
          </a:p>
          <a:p>
            <a:pPr marL="180340" indent="0">
              <a:buNone/>
            </a:pPr>
            <a:endParaRPr lang="fr-FR" sz="1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fr-FR" sz="15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Aujourd’hui, les maoris représentent 14% de la population de Nouvelle-Zélande.</a:t>
            </a:r>
          </a:p>
          <a:p>
            <a:endParaRPr lang="fr-FR" sz="1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15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chemeClr val="bg1"/>
              </a:solidFill>
            </a:endParaRP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0398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521</TotalTime>
  <Words>549</Words>
  <Application>Microsoft Office PowerPoint</Application>
  <PresentationFormat>Grand écran</PresentationFormat>
  <Paragraphs>112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Thème Office</vt:lpstr>
      <vt:lpstr>Présentation PowerPoint</vt:lpstr>
      <vt:lpstr>SOMMAIRE</vt:lpstr>
      <vt:lpstr>Carte d’identité</vt:lpstr>
      <vt:lpstr>Situation géographique</vt:lpstr>
      <vt:lpstr>Présentation PowerPoint</vt:lpstr>
      <vt:lpstr>Situation politique</vt:lpstr>
      <vt:lpstr>Climat, faune et flore</vt:lpstr>
      <vt:lpstr>Le sport</vt:lpstr>
      <vt:lpstr>Les maoris</vt:lpstr>
      <vt:lpstr>Quelques mots en maori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Françoise</dc:creator>
  <cp:lastModifiedBy>CALVET Françoise</cp:lastModifiedBy>
  <cp:revision>36</cp:revision>
  <dcterms:created xsi:type="dcterms:W3CDTF">2023-03-26T17:28:34Z</dcterms:created>
  <dcterms:modified xsi:type="dcterms:W3CDTF">2023-05-22T18:56:55Z</dcterms:modified>
</cp:coreProperties>
</file>