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5FA99-7C52-4890-98C2-028AD65CA8D1}" v="1" dt="2025-06-22T14:12:10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4660"/>
  </p:normalViewPr>
  <p:slideViewPr>
    <p:cSldViewPr snapToGrid="0">
      <p:cViewPr>
        <p:scale>
          <a:sx n="72" d="100"/>
          <a:sy n="72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MONNET" userId="7b48feec-8ee7-49d8-a9d2-5f8fe6eb8349" providerId="ADAL" clId="{B105FA99-7C52-4890-98C2-028AD65CA8D1}"/>
    <pc:docChg chg="custSel modSld">
      <pc:chgData name="Vincent MONNET" userId="7b48feec-8ee7-49d8-a9d2-5f8fe6eb8349" providerId="ADAL" clId="{B105FA99-7C52-4890-98C2-028AD65CA8D1}" dt="2025-06-22T14:14:18.132" v="12" actId="255"/>
      <pc:docMkLst>
        <pc:docMk/>
      </pc:docMkLst>
      <pc:sldChg chg="addSp delSp modSp mod setBg">
        <pc:chgData name="Vincent MONNET" userId="7b48feec-8ee7-49d8-a9d2-5f8fe6eb8349" providerId="ADAL" clId="{B105FA99-7C52-4890-98C2-028AD65CA8D1}" dt="2025-06-22T14:14:18.132" v="12" actId="255"/>
        <pc:sldMkLst>
          <pc:docMk/>
          <pc:sldMk cId="25826229" sldId="256"/>
        </pc:sldMkLst>
        <pc:spChg chg="mod">
          <ac:chgData name="Vincent MONNET" userId="7b48feec-8ee7-49d8-a9d2-5f8fe6eb8349" providerId="ADAL" clId="{B105FA99-7C52-4890-98C2-028AD65CA8D1}" dt="2025-06-22T14:13:42.326" v="8" actId="14100"/>
          <ac:spMkLst>
            <pc:docMk/>
            <pc:sldMk cId="25826229" sldId="256"/>
            <ac:spMk id="2" creationId="{E24307B1-2647-68DD-8DC4-64ADF8CF5E0B}"/>
          </ac:spMkLst>
        </pc:spChg>
        <pc:spChg chg="mod">
          <ac:chgData name="Vincent MONNET" userId="7b48feec-8ee7-49d8-a9d2-5f8fe6eb8349" providerId="ADAL" clId="{B105FA99-7C52-4890-98C2-028AD65CA8D1}" dt="2025-06-22T14:14:18.132" v="12" actId="255"/>
          <ac:spMkLst>
            <pc:docMk/>
            <pc:sldMk cId="25826229" sldId="256"/>
            <ac:spMk id="3" creationId="{1748F06E-512F-8D00-BBB2-6B085C54B61B}"/>
          </ac:spMkLst>
        </pc:spChg>
        <pc:spChg chg="add">
          <ac:chgData name="Vincent MONNET" userId="7b48feec-8ee7-49d8-a9d2-5f8fe6eb8349" providerId="ADAL" clId="{B105FA99-7C52-4890-98C2-028AD65CA8D1}" dt="2025-06-22T14:12:31.464" v="4" actId="26606"/>
          <ac:spMkLst>
            <pc:docMk/>
            <pc:sldMk cId="25826229" sldId="256"/>
            <ac:spMk id="9" creationId="{06DA9DF9-31F7-4056-B42E-878CC92417B8}"/>
          </ac:spMkLst>
        </pc:spChg>
        <pc:picChg chg="add mod">
          <ac:chgData name="Vincent MONNET" userId="7b48feec-8ee7-49d8-a9d2-5f8fe6eb8349" providerId="ADAL" clId="{B105FA99-7C52-4890-98C2-028AD65CA8D1}" dt="2025-06-22T14:12:31.464" v="4" actId="26606"/>
          <ac:picMkLst>
            <pc:docMk/>
            <pc:sldMk cId="25826229" sldId="256"/>
            <ac:picMk id="4" creationId="{AFA7E783-74FD-3078-2E8F-600324C8F013}"/>
          </ac:picMkLst>
        </pc:picChg>
        <pc:picChg chg="del">
          <ac:chgData name="Vincent MONNET" userId="7b48feec-8ee7-49d8-a9d2-5f8fe6eb8349" providerId="ADAL" clId="{B105FA99-7C52-4890-98C2-028AD65CA8D1}" dt="2025-06-22T14:12:04.559" v="2" actId="21"/>
          <ac:picMkLst>
            <pc:docMk/>
            <pc:sldMk cId="25826229" sldId="256"/>
            <ac:picMk id="5" creationId="{5955C470-7F15-5D26-7127-7ED2E68E2B6F}"/>
          </ac:picMkLst>
        </pc:picChg>
      </pc:sldChg>
      <pc:sldChg chg="modSp mod">
        <pc:chgData name="Vincent MONNET" userId="7b48feec-8ee7-49d8-a9d2-5f8fe6eb8349" providerId="ADAL" clId="{B105FA99-7C52-4890-98C2-028AD65CA8D1}" dt="2025-06-22T14:08:52.539" v="1" actId="207"/>
        <pc:sldMkLst>
          <pc:docMk/>
          <pc:sldMk cId="2127761814" sldId="259"/>
        </pc:sldMkLst>
        <pc:spChg chg="mod">
          <ac:chgData name="Vincent MONNET" userId="7b48feec-8ee7-49d8-a9d2-5f8fe6eb8349" providerId="ADAL" clId="{B105FA99-7C52-4890-98C2-028AD65CA8D1}" dt="2025-06-22T14:08:52.539" v="1" actId="207"/>
          <ac:spMkLst>
            <pc:docMk/>
            <pc:sldMk cId="2127761814" sldId="259"/>
            <ac:spMk id="3" creationId="{2E6E87E1-EEC9-2C66-4E71-AD6490B49F22}"/>
          </ac:spMkLst>
        </pc:spChg>
      </pc:sldChg>
      <pc:sldChg chg="delSp mod">
        <pc:chgData name="Vincent MONNET" userId="7b48feec-8ee7-49d8-a9d2-5f8fe6eb8349" providerId="ADAL" clId="{B105FA99-7C52-4890-98C2-028AD65CA8D1}" dt="2025-06-22T14:08:10.211" v="0" actId="478"/>
        <pc:sldMkLst>
          <pc:docMk/>
          <pc:sldMk cId="1088470586" sldId="262"/>
        </pc:sldMkLst>
        <pc:spChg chg="del">
          <ac:chgData name="Vincent MONNET" userId="7b48feec-8ee7-49d8-a9d2-5f8fe6eb8349" providerId="ADAL" clId="{B105FA99-7C52-4890-98C2-028AD65CA8D1}" dt="2025-06-22T14:08:10.211" v="0" actId="478"/>
          <ac:spMkLst>
            <pc:docMk/>
            <pc:sldMk cId="1088470586" sldId="262"/>
            <ac:spMk id="5" creationId="{7566F2BE-5BB8-7673-3D68-48F8175DF8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FA17-2D3A-42D1-AD22-084AEC6E0CC2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373CC-9681-409B-8C5B-0B9433390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7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3CC-9681-409B-8C5B-0B9433390D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0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A016C-27D1-8CC1-C986-664D4C8C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371404-8FFE-3028-5715-9F13348C4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C89F8-142A-FD82-DC1B-48570BBF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A22106-53C7-C66D-81BE-DD23EF35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FC07-A9D5-3B83-839D-99329DAE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25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1CDE8-B16F-7773-DEF6-0839B37F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F2CBF2-8C50-8F3D-B0EA-BEEE25DE2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FA84F-A36B-E8DE-2402-66912EF7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0155D-65FC-B8A6-C705-175560DE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9D564-E6A8-59D2-3442-4DA89983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99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627E32-35D2-EB59-6FED-0B5C532A2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253D5E-267E-5B5D-91E1-F586BB5BC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3963C-AFEC-DE15-E176-DA02BB18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082DB-F542-17BB-7BB8-26F425E0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1C5D67-AB44-AB8D-C597-A243A0E5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4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3DB60-1E1C-75EC-BE30-0E96A416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8890D-0088-6DC7-0D76-061BEE2E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58836-146F-2B26-B600-55CD91EA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9AD79-DE08-7893-B6C8-6372CB2B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C8E08F-608D-76EA-4D24-2061B0D8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8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8E1BE-6238-91DD-7DF6-0F5C2CFF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AE751-3439-2212-E219-80BDDA35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D8863-B573-FE10-22B6-985D7C90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6FAAC-5A5A-A024-082E-9B7333B0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95584-D1B8-B680-B990-0BF27D4E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9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D7B76-E2CF-69DE-7B65-FCD93FE8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7D593-CFD5-3BD6-53CB-9E90481C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126B7B-C214-D5FE-3AED-19DAC91D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8CA230-9EAF-95AD-EB3B-9CF2FF53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BAD30-8578-D29A-3386-D789531D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D25FBF-DD85-9BC6-3D71-529CEB46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B4DE2-7A8D-79B7-7CF1-B6E44C5F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E2A051-7878-9CFF-B731-015F88D1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6A77FD-A7F8-C8BF-AE3D-CF8BA6E77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45560B-3CFA-0C22-C8BF-19F4E21F7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2ED2CE-AC6E-E43D-2033-DE41A047B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3845A6-47E5-D66F-7894-0D250F87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B0436-4F0A-5D05-4028-7940AFEB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13EE2F-0FF3-4989-192B-3E930AC7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2BE9D-B1DF-F926-DE42-01FC89DB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F760C1-D4F3-F52B-1BC7-1C64DF86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36A3B-06A1-2D69-8680-973FCF9A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C20EFB-09F4-3E9E-A43E-3BDD9C7C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96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6B57CA-8BF2-EE09-961C-F7E37323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0DBF88-51C3-2AAD-5620-6DA7EBFD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FE237-52E9-7B42-43F5-DF33EBBA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EF997-5A23-6AEE-7CA4-50D87D98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B223D-9E1F-ED32-FE57-476B1267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0D1DC5-AC91-093B-1D02-D6CE83C0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74C037-B71E-DEC4-002E-6E732852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5371EC-BDE4-74F8-B4F9-496DFBA4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ECBFB8-9F13-8DE1-56C3-349F04E4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5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469ED-5032-623E-3287-465F9F6F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CEA2A0-6B8A-672A-9110-4BAA3D4C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8C8076-6D4A-EA91-D83C-4673AB8D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10860-7345-F6E1-AD54-FF5ED22F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DB5EF-FABF-0084-C5D5-2D33343C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88887-6592-2A27-1D02-02632F3E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3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55664F-8DCD-86E1-0B02-4BE38F78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299BE-044B-2022-9BD6-7F070C4D7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39D38-3E60-71A0-4141-FED22E334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76003-00E9-4EAD-B8C4-E015A9A2626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9C46D-B168-E7AA-14E1-DFB93D116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7A6E25-AD12-2AF0-3ADD-943F78AC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AFF24-5DBB-4EE5-993A-B34BC2185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4307B1-2647-68DD-8DC4-64ADF8CF5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1692109"/>
          </a:xfrm>
        </p:spPr>
        <p:txBody>
          <a:bodyPr>
            <a:normAutofit/>
          </a:bodyPr>
          <a:lstStyle/>
          <a:p>
            <a:pPr algn="l"/>
            <a:r>
              <a:rPr lang="fr-FR" sz="8000" dirty="0">
                <a:solidFill>
                  <a:schemeClr val="accent6"/>
                </a:solidFill>
                <a:latin typeface="Baguet Script" panose="020F0502020204030204" pitchFamily="2" charset="0"/>
              </a:rPr>
              <a:t>L’Italie</a:t>
            </a:r>
            <a:r>
              <a:rPr lang="fr-FR" sz="8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8F06E-512F-8D00-BBB2-6B085C54B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r-FR" sz="4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Léa</a:t>
            </a: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 et </a:t>
            </a:r>
            <a:r>
              <a:rPr lang="fr-F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Lilou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AFA7E783-74FD-3078-2E8F-600324C8F013}"/>
              </a:ext>
            </a:extLst>
          </p:cNvPr>
          <p:cNvPicPr/>
          <p:nvPr/>
        </p:nvPicPr>
        <p:blipFill>
          <a:blip r:embed="rId3" cstate="print"/>
          <a:srcRect l="1367" r="7992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2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B310A-4680-ED0F-C119-BAE286AD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710" y="365125"/>
            <a:ext cx="5025390" cy="132556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CC77B-7DF2-3E5B-0681-CEB85C7E3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515"/>
            <a:ext cx="10515600" cy="435133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Carte d’identité</a:t>
            </a:r>
          </a:p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Mode de vie et culture</a:t>
            </a:r>
          </a:p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Célébrités</a:t>
            </a:r>
          </a:p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Quelques mots en italien</a:t>
            </a:r>
          </a:p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Quiz</a:t>
            </a:r>
          </a:p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Vidéo</a:t>
            </a:r>
          </a:p>
        </p:txBody>
      </p:sp>
    </p:spTree>
    <p:extLst>
      <p:ext uri="{BB962C8B-B14F-4D97-AF65-F5344CB8AC3E}">
        <p14:creationId xmlns:p14="http://schemas.microsoft.com/office/powerpoint/2010/main" val="26313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24556-F3B5-25DB-0D95-C2750820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Carte d’identité</a:t>
            </a:r>
            <a:endParaRPr lang="fr-FR" sz="8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3A6DD9A-5D24-F6CE-88C9-FA8A765EDB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894070" cy="50780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Population : 60.359.546 habitants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Superficie : 301 000 km²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Densité 200 habitants/km²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Situation géographique : Au Sud de l’Europe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Langue : Italien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Climat : Méditerranéen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Capitale : Rome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Régime politique : République parlementaire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Monnaie : Euro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Pays frontaliers : France, Suisse, Autriche, Slovénie, Saint-Marin, Vatican</a:t>
            </a:r>
          </a:p>
          <a:p>
            <a:pPr>
              <a:defRPr sz="2000"/>
            </a:pPr>
            <a:endParaRPr lang="fr-FR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</p:txBody>
      </p:sp>
      <p:pic>
        <p:nvPicPr>
          <p:cNvPr id="5" name="Picture 2" descr="Carte de l'Italie">
            <a:extLst>
              <a:ext uri="{FF2B5EF4-FFF2-40B4-BE49-F238E27FC236}">
                <a16:creationId xmlns:a16="http://schemas.microsoft.com/office/drawing/2014/main" id="{0E6BF5F0-0BA6-B71A-5E1C-9142DBCE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215646"/>
            <a:ext cx="4320540" cy="52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2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691F-A376-E2A7-E13A-DF52DB6A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D4886B-E2D3-1660-4DF9-FA3BC156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Mode de vie et culture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6E87E1-EEC9-2C66-4E71-AD6490B4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71" y="2482589"/>
            <a:ext cx="3816096" cy="3694373"/>
          </a:xfrm>
          <a:noFill/>
        </p:spPr>
        <p:txBody>
          <a:bodyPr>
            <a:normAutofit/>
          </a:bodyPr>
          <a:lstStyle/>
          <a:p>
            <a:pPr>
              <a:defRPr sz="2000"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Religion</a:t>
            </a:r>
          </a:p>
          <a:p>
            <a:pPr>
              <a:defRPr sz="2000"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Alimentation</a:t>
            </a:r>
          </a:p>
          <a:p>
            <a:pPr>
              <a:defRPr sz="2000"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Arts</a:t>
            </a:r>
          </a:p>
          <a:p>
            <a:pPr>
              <a:defRPr sz="2000"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Sport</a:t>
            </a:r>
          </a:p>
        </p:txBody>
      </p:sp>
      <p:pic>
        <p:nvPicPr>
          <p:cNvPr id="2050" name="Picture 2" descr="Photo gratuit pâtes penne à la sauce tomate au poulet et tomates sur une table en bois">
            <a:extLst>
              <a:ext uri="{FF2B5EF4-FFF2-40B4-BE49-F238E27FC236}">
                <a16:creationId xmlns:a16="http://schemas.microsoft.com/office/drawing/2014/main" id="{F9E07038-289D-90F6-7475-D1C2498A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 r="-1" b="12439"/>
          <a:stretch>
            <a:fillRect/>
          </a:stretch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ie : un nouveau logo pour la Squadra Azzurra">
            <a:extLst>
              <a:ext uri="{FF2B5EF4-FFF2-40B4-BE49-F238E27FC236}">
                <a16:creationId xmlns:a16="http://schemas.microsoft.com/office/drawing/2014/main" id="{C3EFF640-EA68-F4AD-6684-2BB07ABD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5"/>
          <a:stretch>
            <a:fillRect/>
          </a:stretch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6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C86A-DCC0-06DE-B804-1CE19D84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313970-127D-65D1-5791-A8C5C9AB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Célébrités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C41CD-2BE7-E006-7CE6-06D9A6EF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Musiciens 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Peintres 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Sportifs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Mode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Et évidement les voitures</a:t>
            </a:r>
          </a:p>
        </p:txBody>
      </p:sp>
      <p:pic>
        <p:nvPicPr>
          <p:cNvPr id="4098" name="Picture 2" descr="La Joconde fait de l'œil aux chimistes | CNRS">
            <a:extLst>
              <a:ext uri="{FF2B5EF4-FFF2-40B4-BE49-F238E27FC236}">
                <a16:creationId xmlns:a16="http://schemas.microsoft.com/office/drawing/2014/main" id="{2A77126D-ECB2-7A41-6706-E53F6028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4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3184-3794-BDA8-5942-6173AD493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E0DBC-83ED-DCF2-C12E-5F4BDDCF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49" y="0"/>
            <a:ext cx="8340090" cy="3018155"/>
          </a:xfrm>
        </p:spPr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Quelques mots en italien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56E00-0A37-6607-6EEE-3A2A7D8383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894070" cy="48011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Oui : Si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Non : No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S’il vous plait : Per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Favore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Merci (beaucoup): Grazie (Mille)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Pardon :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Scusi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Pardon – pour passer :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permesso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Comment allez vous / vas-tu  : Come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sta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/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stai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 ?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Très bien, merci : Bene Grazie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Et vous / toi  : E lei / tu </a:t>
            </a:r>
          </a:p>
          <a:p>
            <a:pPr>
              <a:defRPr sz="2000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Je vous en/t’en prie: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Prego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  <a:p>
            <a:pPr>
              <a:defRPr sz="2000"/>
            </a:pPr>
            <a:endParaRPr lang="fr-FR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7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F4E59-D798-0052-F9C0-C7882B08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943557-636D-3A8C-E851-96BCA72A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91" y="843107"/>
            <a:ext cx="3734014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Merci de nous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avoir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Baguet Script" panose="00000500000000000000" pitchFamily="2" charset="0"/>
              </a:rPr>
              <a:t>écouté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me : de quand date le Colisée ?">
            <a:extLst>
              <a:ext uri="{FF2B5EF4-FFF2-40B4-BE49-F238E27FC236}">
                <a16:creationId xmlns:a16="http://schemas.microsoft.com/office/drawing/2014/main" id="{DF44B03D-76D8-3050-F8C8-31C8C32A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31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167</Words>
  <Application>Microsoft Office PowerPoint</Application>
  <PresentationFormat>Grand écran</PresentationFormat>
  <Paragraphs>46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Baguet Script</vt:lpstr>
      <vt:lpstr>Thème Office</vt:lpstr>
      <vt:lpstr>L’Italie </vt:lpstr>
      <vt:lpstr>Sommaire</vt:lpstr>
      <vt:lpstr>Carte d’identité</vt:lpstr>
      <vt:lpstr>Mode de vie et culture</vt:lpstr>
      <vt:lpstr>Célébrités</vt:lpstr>
      <vt:lpstr>Quelques mots en italien</vt:lpstr>
      <vt:lpstr>Merci de nous avoir écouté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Vincent MONNET</dc:creator>
  <cp:lastModifiedBy>Vincent MONNET</cp:lastModifiedBy>
  <cp:revision>2</cp:revision>
  <dcterms:created xsi:type="dcterms:W3CDTF">2025-06-22T13:25:29Z</dcterms:created>
  <dcterms:modified xsi:type="dcterms:W3CDTF">2025-06-26T05:44:56Z</dcterms:modified>
</cp:coreProperties>
</file>