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2696-4096-4AAF-B809-254C6DADA0D2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399E3-DEB9-4854-8B09-0FAB5B183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6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0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1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1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6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56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84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8C23-984B-41D2-9D1B-E2BFBCC4CA8F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B9B-3A63-4792-9912-3674C7F30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2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4850" y="542925"/>
            <a:ext cx="7515497" cy="1081088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New-York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9022" y="118110"/>
            <a:ext cx="3048000" cy="555172"/>
          </a:xfrm>
        </p:spPr>
        <p:txBody>
          <a:bodyPr/>
          <a:lstStyle/>
          <a:p>
            <a:r>
              <a:rPr lang="fr-FR" dirty="0" smtClean="0"/>
              <a:t>De Léane et Auristelle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05" y="1018902"/>
            <a:ext cx="5863226" cy="5839097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1" y="727165"/>
            <a:ext cx="6130834" cy="6130834"/>
          </a:xfr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nous avoir </a:t>
            </a:r>
            <a:r>
              <a:rPr lang="fr-FR" dirty="0" smtClean="0"/>
              <a:t>écouté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57625" cy="1325563"/>
          </a:xfrm>
        </p:spPr>
        <p:txBody>
          <a:bodyPr/>
          <a:lstStyle/>
          <a:p>
            <a:r>
              <a:rPr lang="fr-FR" b="1" dirty="0" smtClean="0"/>
              <a:t>SOMMAIRE: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895850" cy="316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Géographie 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Son histoire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Quizz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2" y="1114425"/>
            <a:ext cx="6825889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240" y="200449"/>
            <a:ext cx="5405846" cy="1325563"/>
          </a:xfrm>
        </p:spPr>
        <p:txBody>
          <a:bodyPr/>
          <a:lstStyle/>
          <a:p>
            <a:r>
              <a:rPr lang="fr-FR" dirty="0" smtClean="0"/>
              <a:t>Géographie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64176"/>
            <a:ext cx="4572000" cy="31432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7" y="3807426"/>
            <a:ext cx="4143374" cy="28777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39794" y="294844"/>
            <a:ext cx="151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Cartes: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81446" y="1523669"/>
            <a:ext cx="6357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ville de New-York est située sur la côte Est des États-Unis</a:t>
            </a:r>
            <a:r>
              <a:rPr lang="fr-FR" sz="2400" dirty="0" smtClean="0"/>
              <a:t> </a:t>
            </a:r>
            <a:r>
              <a:rPr lang="fr-FR" sz="2800" dirty="0" smtClean="0"/>
              <a:t>, elle est à 5834 Kms de Paris</a:t>
            </a:r>
            <a:endParaRPr lang="fr-FR" sz="24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90" y="2908664"/>
            <a:ext cx="6021516" cy="38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4731"/>
            <a:ext cx="5623560" cy="1275991"/>
          </a:xfrm>
        </p:spPr>
        <p:txBody>
          <a:bodyPr/>
          <a:lstStyle/>
          <a:p>
            <a:r>
              <a:rPr lang="fr-FR" dirty="0" smtClean="0"/>
              <a:t>Population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09" y="144731"/>
            <a:ext cx="4258491" cy="329515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66" y="3648891"/>
            <a:ext cx="4606834" cy="29870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1851" y="1254034"/>
            <a:ext cx="625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 New-York il y a un peu plus de 8 millions d’habitants. Cette ville a une population métissée.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61851" y="3648891"/>
            <a:ext cx="572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celle-ci la monnaie  s’appelle le dollars, 1 euro vaut 1,15 dollars américain.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343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Histoire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New-York a été découvert par les Européens. Cette région était peuplée par des Indiens. Leurs principales activités étaient : la pêche, la chasse, la culture de maïs, des courges et des haricots. Les Indiens cultivaient du tabac et mangeaient beaucoup d’huîtres. Il y a même une rue qui s’appelle Pearl Street ; la rue de la perle.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85" y="3846575"/>
            <a:ext cx="4152900" cy="28447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72" y="3846575"/>
            <a:ext cx="4788528" cy="27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Place:</a:t>
            </a:r>
          </a:p>
          <a:p>
            <a:pPr marL="0" indent="0">
              <a:buNone/>
            </a:pPr>
            <a:r>
              <a:rPr lang="fr-FR" dirty="0" smtClean="0"/>
              <a:t>Times Square est l’une des places </a:t>
            </a:r>
          </a:p>
          <a:p>
            <a:pPr marL="0" indent="0">
              <a:buNone/>
            </a:pPr>
            <a:r>
              <a:rPr lang="fr-FR" dirty="0" smtClean="0"/>
              <a:t>Les plus célèbres et les plus animées</a:t>
            </a:r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u monde.</a:t>
            </a:r>
          </a:p>
          <a:p>
            <a:pPr marL="0" indent="0">
              <a:buNone/>
            </a:pPr>
            <a:r>
              <a:rPr lang="fr-FR" dirty="0" smtClean="0"/>
              <a:t>Les New Yorkais s’y rassemblent pour</a:t>
            </a:r>
          </a:p>
          <a:p>
            <a:pPr marL="0" indent="0">
              <a:buNone/>
            </a:pPr>
            <a:r>
              <a:rPr lang="fr-FR" dirty="0"/>
              <a:t>f</a:t>
            </a:r>
            <a:r>
              <a:rPr lang="fr-FR" dirty="0" smtClean="0"/>
              <a:t>êter le Nouvel An.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7" y="592183"/>
            <a:ext cx="5833992" cy="55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Monument: </a:t>
            </a:r>
          </a:p>
          <a:p>
            <a:pPr marL="0" indent="0">
              <a:buNone/>
            </a:pPr>
            <a:r>
              <a:rPr lang="fr-FR" dirty="0" smtClean="0"/>
              <a:t>La Statue de la Liberté fut construite</a:t>
            </a:r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n France et offerte par le peuple </a:t>
            </a:r>
          </a:p>
          <a:p>
            <a:pPr marL="0" indent="0">
              <a:buNone/>
            </a:pPr>
            <a:r>
              <a:rPr lang="fr-FR" dirty="0"/>
              <a:t>f</a:t>
            </a:r>
            <a:r>
              <a:rPr lang="fr-FR" dirty="0" smtClean="0"/>
              <a:t>rançais, en signe d’amitié entre les</a:t>
            </a:r>
          </a:p>
          <a:p>
            <a:pPr marL="0" indent="0">
              <a:buNone/>
            </a:pPr>
            <a:r>
              <a:rPr lang="fr-FR" dirty="0" smtClean="0"/>
              <a:t>deux nations. La statue de la Liberté</a:t>
            </a:r>
          </a:p>
          <a:p>
            <a:pPr marL="0" indent="0">
              <a:buNone/>
            </a:pPr>
            <a:r>
              <a:rPr lang="fr-FR" dirty="0" smtClean="0"/>
              <a:t>est l’un des monuments les plus </a:t>
            </a:r>
          </a:p>
          <a:p>
            <a:pPr marL="0" indent="0">
              <a:buNone/>
            </a:pPr>
            <a:r>
              <a:rPr lang="fr-FR" dirty="0" smtClean="0"/>
              <a:t>célèbres des Etats-Unis.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64" y="1"/>
            <a:ext cx="45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Quizz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Combien il y a d’habitants?</a:t>
            </a:r>
          </a:p>
          <a:p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Quel monument a était offert par le peuple français?</a:t>
            </a:r>
          </a:p>
          <a:p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Comment appelle-t-on la monnaie à New York?</a:t>
            </a:r>
          </a:p>
          <a:p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Qui occupait New York avant?</a:t>
            </a:r>
          </a:p>
          <a:p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Comment appelle-t-on la rue de la perle? </a:t>
            </a:r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89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R</a:t>
            </a:r>
            <a:r>
              <a:rPr lang="fr-FR" sz="4800" b="1" dirty="0" smtClean="0"/>
              <a:t>éponses au quizz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Il y en a un peu plus de 8 millions </a:t>
            </a:r>
          </a:p>
          <a:p>
            <a:r>
              <a:rPr lang="fr-FR" b="1" dirty="0" smtClean="0"/>
              <a:t>C’est la statue de la liberté</a:t>
            </a:r>
          </a:p>
          <a:p>
            <a:r>
              <a:rPr lang="fr-FR" b="1" dirty="0" smtClean="0"/>
              <a:t>Le dollar</a:t>
            </a:r>
          </a:p>
          <a:p>
            <a:r>
              <a:rPr lang="fr-FR" b="1" dirty="0" smtClean="0"/>
              <a:t>Les indiens</a:t>
            </a:r>
          </a:p>
          <a:p>
            <a:r>
              <a:rPr lang="fr-FR" b="1" dirty="0" smtClean="0"/>
              <a:t>Pearl Street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9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280</Words>
  <Application>Microsoft Office PowerPoint</Application>
  <PresentationFormat>Grand écran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New-York</vt:lpstr>
      <vt:lpstr>SOMMAIRE:</vt:lpstr>
      <vt:lpstr>Géographie</vt:lpstr>
      <vt:lpstr>Population</vt:lpstr>
      <vt:lpstr>Son Histoire</vt:lpstr>
      <vt:lpstr>Culture</vt:lpstr>
      <vt:lpstr>Culture</vt:lpstr>
      <vt:lpstr>Quizz</vt:lpstr>
      <vt:lpstr>Réponses au quizz</vt:lpstr>
      <vt:lpstr>Merci de nous avoir écouté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lele</dc:creator>
  <cp:lastModifiedBy>lele</cp:lastModifiedBy>
  <cp:revision>38</cp:revision>
  <dcterms:created xsi:type="dcterms:W3CDTF">2019-01-12T10:52:48Z</dcterms:created>
  <dcterms:modified xsi:type="dcterms:W3CDTF">2019-04-18T15:54:11Z</dcterms:modified>
</cp:coreProperties>
</file>