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7" r:id="rId6"/>
    <p:sldId id="268" r:id="rId7"/>
    <p:sldId id="258" r:id="rId8"/>
    <p:sldId id="257" r:id="rId9"/>
    <p:sldId id="270" r:id="rId10"/>
    <p:sldId id="271" r:id="rId11"/>
    <p:sldId id="269" r:id="rId12"/>
    <p:sldId id="259" r:id="rId13"/>
    <p:sldId id="265" r:id="rId14"/>
    <p:sldId id="266" r:id="rId15"/>
    <p:sldId id="261" r:id="rId16"/>
    <p:sldId id="262" r:id="rId17"/>
    <p:sldId id="274" r:id="rId18"/>
    <p:sldId id="272" r:id="rId19"/>
    <p:sldId id="263" r:id="rId20"/>
    <p:sldId id="273" r:id="rId21"/>
    <p:sldId id="26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15F28-681C-4FBC-9969-6ED62F72E22F}" v="32" dt="2024-05-09T14:10:26.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660"/>
  </p:normalViewPr>
  <p:slideViewPr>
    <p:cSldViewPr snapToGrid="0">
      <p:cViewPr varScale="1">
        <p:scale>
          <a:sx n="81" d="100"/>
          <a:sy n="81" d="100"/>
        </p:scale>
        <p:origin x="4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E - St Gratien" userId="07cbb09a-c820-40c6-a900-0472f44218e9" providerId="ADAL" clId="{CCA15F28-681C-4FBC-9969-6ED62F72E22F}"/>
    <pc:docChg chg="undo custSel addSld modSld sldOrd">
      <pc:chgData name="IDE - St Gratien" userId="07cbb09a-c820-40c6-a900-0472f44218e9" providerId="ADAL" clId="{CCA15F28-681C-4FBC-9969-6ED62F72E22F}" dt="2024-05-09T14:15:40.962" v="853" actId="20577"/>
      <pc:docMkLst>
        <pc:docMk/>
      </pc:docMkLst>
      <pc:sldChg chg="addSp delSp modSp mod addAnim">
        <pc:chgData name="IDE - St Gratien" userId="07cbb09a-c820-40c6-a900-0472f44218e9" providerId="ADAL" clId="{CCA15F28-681C-4FBC-9969-6ED62F72E22F}" dt="2024-05-08T14:03:12.433" v="740" actId="26606"/>
        <pc:sldMkLst>
          <pc:docMk/>
          <pc:sldMk cId="1063179723" sldId="256"/>
        </pc:sldMkLst>
        <pc:spChg chg="mod">
          <ac:chgData name="IDE - St Gratien" userId="07cbb09a-c820-40c6-a900-0472f44218e9" providerId="ADAL" clId="{CCA15F28-681C-4FBC-9969-6ED62F72E22F}" dt="2024-05-08T14:03:12.433" v="740" actId="26606"/>
          <ac:spMkLst>
            <pc:docMk/>
            <pc:sldMk cId="1063179723" sldId="256"/>
            <ac:spMk id="2" creationId="{22066267-08F3-93B3-107B-FBE25CEB1051}"/>
          </ac:spMkLst>
        </pc:spChg>
        <pc:spChg chg="del">
          <ac:chgData name="IDE - St Gratien" userId="07cbb09a-c820-40c6-a900-0472f44218e9" providerId="ADAL" clId="{CCA15F28-681C-4FBC-9969-6ED62F72E22F}" dt="2024-05-08T14:02:45.017" v="731" actId="26606"/>
          <ac:spMkLst>
            <pc:docMk/>
            <pc:sldMk cId="1063179723" sldId="256"/>
            <ac:spMk id="1031" creationId="{37FDDF72-DE39-4F99-A3C1-DD9D7815D7DB}"/>
          </ac:spMkLst>
        </pc:spChg>
        <pc:spChg chg="del">
          <ac:chgData name="IDE - St Gratien" userId="07cbb09a-c820-40c6-a900-0472f44218e9" providerId="ADAL" clId="{CCA15F28-681C-4FBC-9969-6ED62F72E22F}" dt="2024-05-08T14:02:45.017" v="731" actId="26606"/>
          <ac:spMkLst>
            <pc:docMk/>
            <pc:sldMk cId="1063179723" sldId="256"/>
            <ac:spMk id="1033" creationId="{5E4ECE80-3AD1-450C-B62A-98788F193948}"/>
          </ac:spMkLst>
        </pc:spChg>
        <pc:spChg chg="add del">
          <ac:chgData name="IDE - St Gratien" userId="07cbb09a-c820-40c6-a900-0472f44218e9" providerId="ADAL" clId="{CCA15F28-681C-4FBC-9969-6ED62F72E22F}" dt="2024-05-08T14:03:12.433" v="740" actId="26606"/>
          <ac:spMkLst>
            <pc:docMk/>
            <pc:sldMk cId="1063179723" sldId="256"/>
            <ac:spMk id="1042" creationId="{D6A5485D-4AF6-47BA-8BB1-44D0639B9FA6}"/>
          </ac:spMkLst>
        </pc:spChg>
        <pc:spChg chg="add del">
          <ac:chgData name="IDE - St Gratien" userId="07cbb09a-c820-40c6-a900-0472f44218e9" providerId="ADAL" clId="{CCA15F28-681C-4FBC-9969-6ED62F72E22F}" dt="2024-05-08T14:03:12.433" v="740" actId="26606"/>
          <ac:spMkLst>
            <pc:docMk/>
            <pc:sldMk cId="1063179723" sldId="256"/>
            <ac:spMk id="1044" creationId="{483861B3-77F4-42C4-B257-AF7D1EB5FFDE}"/>
          </ac:spMkLst>
        </pc:spChg>
        <pc:spChg chg="add del">
          <ac:chgData name="IDE - St Gratien" userId="07cbb09a-c820-40c6-a900-0472f44218e9" providerId="ADAL" clId="{CCA15F28-681C-4FBC-9969-6ED62F72E22F}" dt="2024-05-08T14:03:12.433" v="740" actId="26606"/>
          <ac:spMkLst>
            <pc:docMk/>
            <pc:sldMk cId="1063179723" sldId="256"/>
            <ac:spMk id="1046" creationId="{1DF53E4F-F248-41DA-B87A-B7539C6CFE9C}"/>
          </ac:spMkLst>
        </pc:spChg>
        <pc:spChg chg="add del">
          <ac:chgData name="IDE - St Gratien" userId="07cbb09a-c820-40c6-a900-0472f44218e9" providerId="ADAL" clId="{CCA15F28-681C-4FBC-9969-6ED62F72E22F}" dt="2024-05-08T14:03:12.433" v="740" actId="26606"/>
          <ac:spMkLst>
            <pc:docMk/>
            <pc:sldMk cId="1063179723" sldId="256"/>
            <ac:spMk id="1048" creationId="{5724E74D-9688-4ED9-86E6-D0C3F23DDCE5}"/>
          </ac:spMkLst>
        </pc:spChg>
        <pc:spChg chg="add del">
          <ac:chgData name="IDE - St Gratien" userId="07cbb09a-c820-40c6-a900-0472f44218e9" providerId="ADAL" clId="{CCA15F28-681C-4FBC-9969-6ED62F72E22F}" dt="2024-05-08T14:03:12.433" v="740" actId="26606"/>
          <ac:spMkLst>
            <pc:docMk/>
            <pc:sldMk cId="1063179723" sldId="256"/>
            <ac:spMk id="1057" creationId="{1E644DE9-8D09-43E2-BA69-F57482CFC93A}"/>
          </ac:spMkLst>
        </pc:spChg>
        <pc:spChg chg="add del">
          <ac:chgData name="IDE - St Gratien" userId="07cbb09a-c820-40c6-a900-0472f44218e9" providerId="ADAL" clId="{CCA15F28-681C-4FBC-9969-6ED62F72E22F}" dt="2024-05-08T14:03:12.433" v="740" actId="26606"/>
          <ac:spMkLst>
            <pc:docMk/>
            <pc:sldMk cId="1063179723" sldId="256"/>
            <ac:spMk id="1059" creationId="{6C23C919-B32E-40FF-B3D8-631316E84E3E}"/>
          </ac:spMkLst>
        </pc:spChg>
        <pc:grpChg chg="del">
          <ac:chgData name="IDE - St Gratien" userId="07cbb09a-c820-40c6-a900-0472f44218e9" providerId="ADAL" clId="{CCA15F28-681C-4FBC-9969-6ED62F72E22F}" dt="2024-05-08T14:02:45.017" v="731" actId="26606"/>
          <ac:grpSpMkLst>
            <pc:docMk/>
            <pc:sldMk cId="1063179723" sldId="256"/>
            <ac:grpSpMk id="1035" creationId="{B9632603-447F-4389-863D-9820DB9915A2}"/>
          </ac:grpSpMkLst>
        </pc:grpChg>
        <pc:picChg chg="mod">
          <ac:chgData name="IDE - St Gratien" userId="07cbb09a-c820-40c6-a900-0472f44218e9" providerId="ADAL" clId="{CCA15F28-681C-4FBC-9969-6ED62F72E22F}" dt="2024-05-08T14:03:12.433" v="740" actId="26606"/>
          <ac:picMkLst>
            <pc:docMk/>
            <pc:sldMk cId="1063179723" sldId="256"/>
            <ac:picMk id="1026" creationId="{6586A1F9-A16B-2798-038F-FFC21414DDC8}"/>
          </ac:picMkLst>
        </pc:picChg>
        <pc:picChg chg="add del">
          <ac:chgData name="IDE - St Gratien" userId="07cbb09a-c820-40c6-a900-0472f44218e9" providerId="ADAL" clId="{CCA15F28-681C-4FBC-9969-6ED62F72E22F}" dt="2024-05-08T14:03:12.433" v="740" actId="26606"/>
          <ac:picMkLst>
            <pc:docMk/>
            <pc:sldMk cId="1063179723" sldId="256"/>
            <ac:picMk id="1050" creationId="{118F7743-9D11-4179-BEB4-EC2B1C265086}"/>
          </ac:picMkLst>
        </pc:picChg>
        <pc:picChg chg="add del">
          <ac:chgData name="IDE - St Gratien" userId="07cbb09a-c820-40c6-a900-0472f44218e9" providerId="ADAL" clId="{CCA15F28-681C-4FBC-9969-6ED62F72E22F}" dt="2024-05-08T14:03:12.433" v="740" actId="26606"/>
          <ac:picMkLst>
            <pc:docMk/>
            <pc:sldMk cId="1063179723" sldId="256"/>
            <ac:picMk id="1052" creationId="{05D29D54-E14A-4679-95CF-25E6EC2BD5A1}"/>
          </ac:picMkLst>
        </pc:picChg>
      </pc:sldChg>
      <pc:sldChg chg="modSp mod">
        <pc:chgData name="IDE - St Gratien" userId="07cbb09a-c820-40c6-a900-0472f44218e9" providerId="ADAL" clId="{CCA15F28-681C-4FBC-9969-6ED62F72E22F}" dt="2024-05-08T11:10:20.505" v="28" actId="20577"/>
        <pc:sldMkLst>
          <pc:docMk/>
          <pc:sldMk cId="136212427" sldId="257"/>
        </pc:sldMkLst>
        <pc:spChg chg="mod">
          <ac:chgData name="IDE - St Gratien" userId="07cbb09a-c820-40c6-a900-0472f44218e9" providerId="ADAL" clId="{CCA15F28-681C-4FBC-9969-6ED62F72E22F}" dt="2024-05-08T11:10:20.505" v="28" actId="20577"/>
          <ac:spMkLst>
            <pc:docMk/>
            <pc:sldMk cId="136212427" sldId="257"/>
            <ac:spMk id="3" creationId="{D13DD140-11BC-E4F1-2CCD-5D119DDE8AC4}"/>
          </ac:spMkLst>
        </pc:spChg>
      </pc:sldChg>
      <pc:sldChg chg="modSp mod ord">
        <pc:chgData name="IDE - St Gratien" userId="07cbb09a-c820-40c6-a900-0472f44218e9" providerId="ADAL" clId="{CCA15F28-681C-4FBC-9969-6ED62F72E22F}" dt="2024-05-08T11:10:53.907" v="30" actId="20577"/>
        <pc:sldMkLst>
          <pc:docMk/>
          <pc:sldMk cId="2675643201" sldId="258"/>
        </pc:sldMkLst>
        <pc:spChg chg="mod">
          <ac:chgData name="IDE - St Gratien" userId="07cbb09a-c820-40c6-a900-0472f44218e9" providerId="ADAL" clId="{CCA15F28-681C-4FBC-9969-6ED62F72E22F}" dt="2024-05-08T11:10:53.907" v="30" actId="20577"/>
          <ac:spMkLst>
            <pc:docMk/>
            <pc:sldMk cId="2675643201" sldId="258"/>
            <ac:spMk id="3" creationId="{86680BA4-DFC6-9857-B316-357A9784CD34}"/>
          </ac:spMkLst>
        </pc:spChg>
      </pc:sldChg>
      <pc:sldChg chg="modSp mod">
        <pc:chgData name="IDE - St Gratien" userId="07cbb09a-c820-40c6-a900-0472f44218e9" providerId="ADAL" clId="{CCA15F28-681C-4FBC-9969-6ED62F72E22F}" dt="2024-05-08T13:16:46.762" v="273" actId="207"/>
        <pc:sldMkLst>
          <pc:docMk/>
          <pc:sldMk cId="3545587741" sldId="261"/>
        </pc:sldMkLst>
        <pc:spChg chg="mod">
          <ac:chgData name="IDE - St Gratien" userId="07cbb09a-c820-40c6-a900-0472f44218e9" providerId="ADAL" clId="{CCA15F28-681C-4FBC-9969-6ED62F72E22F}" dt="2024-05-08T13:16:46.762" v="273" actId="207"/>
          <ac:spMkLst>
            <pc:docMk/>
            <pc:sldMk cId="3545587741" sldId="261"/>
            <ac:spMk id="2" creationId="{262CF951-974B-A7DB-17B8-2F579DA21E2A}"/>
          </ac:spMkLst>
        </pc:spChg>
      </pc:sldChg>
      <pc:sldChg chg="modSp mod">
        <pc:chgData name="IDE - St Gratien" userId="07cbb09a-c820-40c6-a900-0472f44218e9" providerId="ADAL" clId="{CCA15F28-681C-4FBC-9969-6ED62F72E22F}" dt="2024-05-08T13:35:29.516" v="430" actId="20577"/>
        <pc:sldMkLst>
          <pc:docMk/>
          <pc:sldMk cId="2754181749" sldId="262"/>
        </pc:sldMkLst>
        <pc:spChg chg="mod">
          <ac:chgData name="IDE - St Gratien" userId="07cbb09a-c820-40c6-a900-0472f44218e9" providerId="ADAL" clId="{CCA15F28-681C-4FBC-9969-6ED62F72E22F}" dt="2024-05-08T13:35:29.516" v="430" actId="20577"/>
          <ac:spMkLst>
            <pc:docMk/>
            <pc:sldMk cId="2754181749" sldId="262"/>
            <ac:spMk id="7" creationId="{9A2D8241-B9CD-4A0B-A1DD-C1A9F55818F7}"/>
          </ac:spMkLst>
        </pc:spChg>
      </pc:sldChg>
      <pc:sldChg chg="addSp delSp modSp mod">
        <pc:chgData name="IDE - St Gratien" userId="07cbb09a-c820-40c6-a900-0472f44218e9" providerId="ADAL" clId="{CCA15F28-681C-4FBC-9969-6ED62F72E22F}" dt="2024-05-09T14:13:35.177" v="781" actId="27636"/>
        <pc:sldMkLst>
          <pc:docMk/>
          <pc:sldMk cId="1271212358" sldId="263"/>
        </pc:sldMkLst>
        <pc:spChg chg="mod">
          <ac:chgData name="IDE - St Gratien" userId="07cbb09a-c820-40c6-a900-0472f44218e9" providerId="ADAL" clId="{CCA15F28-681C-4FBC-9969-6ED62F72E22F}" dt="2024-05-08T13:32:01.149" v="424" actId="26606"/>
          <ac:spMkLst>
            <pc:docMk/>
            <pc:sldMk cId="1271212358" sldId="263"/>
            <ac:spMk id="2" creationId="{A53EC410-C3EE-BE9C-363D-6A19F193C39C}"/>
          </ac:spMkLst>
        </pc:spChg>
        <pc:spChg chg="mod">
          <ac:chgData name="IDE - St Gratien" userId="07cbb09a-c820-40c6-a900-0472f44218e9" providerId="ADAL" clId="{CCA15F28-681C-4FBC-9969-6ED62F72E22F}" dt="2024-05-09T14:13:35.177" v="781" actId="27636"/>
          <ac:spMkLst>
            <pc:docMk/>
            <pc:sldMk cId="1271212358" sldId="263"/>
            <ac:spMk id="9" creationId="{5B090840-724C-14FC-8B29-647F230B2AC7}"/>
          </ac:spMkLst>
        </pc:spChg>
        <pc:spChg chg="del">
          <ac:chgData name="IDE - St Gratien" userId="07cbb09a-c820-40c6-a900-0472f44218e9" providerId="ADAL" clId="{CCA15F28-681C-4FBC-9969-6ED62F72E22F}" dt="2024-05-08T13:32:01.149" v="424" actId="26606"/>
          <ac:spMkLst>
            <pc:docMk/>
            <pc:sldMk cId="1271212358" sldId="263"/>
            <ac:spMk id="25" creationId="{8651CFA9-6065-4243-AC48-858E359780B1}"/>
          </ac:spMkLst>
        </pc:spChg>
        <pc:spChg chg="del">
          <ac:chgData name="IDE - St Gratien" userId="07cbb09a-c820-40c6-a900-0472f44218e9" providerId="ADAL" clId="{CCA15F28-681C-4FBC-9969-6ED62F72E22F}" dt="2024-05-08T13:32:01.149" v="424" actId="26606"/>
          <ac:spMkLst>
            <pc:docMk/>
            <pc:sldMk cId="1271212358" sldId="263"/>
            <ac:spMk id="26" creationId="{E8B2F707-EF35-4955-8439-F76145F3CD7E}"/>
          </ac:spMkLst>
        </pc:spChg>
        <pc:spChg chg="del">
          <ac:chgData name="IDE - St Gratien" userId="07cbb09a-c820-40c6-a900-0472f44218e9" providerId="ADAL" clId="{CCA15F28-681C-4FBC-9969-6ED62F72E22F}" dt="2024-05-08T13:32:01.149" v="424" actId="26606"/>
          <ac:spMkLst>
            <pc:docMk/>
            <pc:sldMk cId="1271212358" sldId="263"/>
            <ac:spMk id="27" creationId="{DA476813-4CEE-408B-852D-3E51E30B17BE}"/>
          </ac:spMkLst>
        </pc:spChg>
        <pc:spChg chg="add">
          <ac:chgData name="IDE - St Gratien" userId="07cbb09a-c820-40c6-a900-0472f44218e9" providerId="ADAL" clId="{CCA15F28-681C-4FBC-9969-6ED62F72E22F}" dt="2024-05-08T13:32:01.149" v="424" actId="26606"/>
          <ac:spMkLst>
            <pc:docMk/>
            <pc:sldMk cId="1271212358" sldId="263"/>
            <ac:spMk id="34" creationId="{8651CFA9-6065-4243-AC48-858E359780B1}"/>
          </ac:spMkLst>
        </pc:spChg>
        <pc:spChg chg="add">
          <ac:chgData name="IDE - St Gratien" userId="07cbb09a-c820-40c6-a900-0472f44218e9" providerId="ADAL" clId="{CCA15F28-681C-4FBC-9969-6ED62F72E22F}" dt="2024-05-08T13:32:01.149" v="424" actId="26606"/>
          <ac:spMkLst>
            <pc:docMk/>
            <pc:sldMk cId="1271212358" sldId="263"/>
            <ac:spMk id="36" creationId="{FBC8BBE5-981E-4B0B-9654-32B5668BFF31}"/>
          </ac:spMkLst>
        </pc:spChg>
        <pc:grpChg chg="del">
          <ac:chgData name="IDE - St Gratien" userId="07cbb09a-c820-40c6-a900-0472f44218e9" providerId="ADAL" clId="{CCA15F28-681C-4FBC-9969-6ED62F72E22F}" dt="2024-05-08T13:32:01.149" v="424" actId="26606"/>
          <ac:grpSpMkLst>
            <pc:docMk/>
            <pc:sldMk cId="1271212358" sldId="263"/>
            <ac:grpSpMk id="29" creationId="{245C754D-F6B0-4E8B-BCBC-51B5E2863D57}"/>
          </ac:grpSpMkLst>
        </pc:grpChg>
        <pc:grpChg chg="add">
          <ac:chgData name="IDE - St Gratien" userId="07cbb09a-c820-40c6-a900-0472f44218e9" providerId="ADAL" clId="{CCA15F28-681C-4FBC-9969-6ED62F72E22F}" dt="2024-05-08T13:32:01.149" v="424" actId="26606"/>
          <ac:grpSpMkLst>
            <pc:docMk/>
            <pc:sldMk cId="1271212358" sldId="263"/>
            <ac:grpSpMk id="38" creationId="{8D6FD602-3113-4FC4-982F-15099614D2A6}"/>
          </ac:grpSpMkLst>
        </pc:grpChg>
        <pc:picChg chg="mod ord">
          <ac:chgData name="IDE - St Gratien" userId="07cbb09a-c820-40c6-a900-0472f44218e9" providerId="ADAL" clId="{CCA15F28-681C-4FBC-9969-6ED62F72E22F}" dt="2024-05-08T13:32:01.149" v="424" actId="26606"/>
          <ac:picMkLst>
            <pc:docMk/>
            <pc:sldMk cId="1271212358" sldId="263"/>
            <ac:picMk id="28" creationId="{83EFCF48-1067-232F-CA16-8D0BA73284E1}"/>
          </ac:picMkLst>
        </pc:picChg>
      </pc:sldChg>
      <pc:sldChg chg="addSp delSp modSp mod">
        <pc:chgData name="IDE - St Gratien" userId="07cbb09a-c820-40c6-a900-0472f44218e9" providerId="ADAL" clId="{CCA15F28-681C-4FBC-9969-6ED62F72E22F}" dt="2024-05-09T14:15:40.962" v="853" actId="20577"/>
        <pc:sldMkLst>
          <pc:docMk/>
          <pc:sldMk cId="2450952445" sldId="264"/>
        </pc:sldMkLst>
        <pc:spChg chg="mod">
          <ac:chgData name="IDE - St Gratien" userId="07cbb09a-c820-40c6-a900-0472f44218e9" providerId="ADAL" clId="{CCA15F28-681C-4FBC-9969-6ED62F72E22F}" dt="2024-05-08T14:00:16.555" v="685" actId="26606"/>
          <ac:spMkLst>
            <pc:docMk/>
            <pc:sldMk cId="2450952445" sldId="264"/>
            <ac:spMk id="2" creationId="{E342CC62-0290-2F73-2D1F-560B18D58EA3}"/>
          </ac:spMkLst>
        </pc:spChg>
        <pc:spChg chg="mod">
          <ac:chgData name="IDE - St Gratien" userId="07cbb09a-c820-40c6-a900-0472f44218e9" providerId="ADAL" clId="{CCA15F28-681C-4FBC-9969-6ED62F72E22F}" dt="2024-05-09T14:15:40.962" v="853" actId="20577"/>
          <ac:spMkLst>
            <pc:docMk/>
            <pc:sldMk cId="2450952445" sldId="264"/>
            <ac:spMk id="8" creationId="{49C2B3A0-CA07-183A-D833-513A3C9318F9}"/>
          </ac:spMkLst>
        </pc:spChg>
        <pc:spChg chg="del">
          <ac:chgData name="IDE - St Gratien" userId="07cbb09a-c820-40c6-a900-0472f44218e9" providerId="ADAL" clId="{CCA15F28-681C-4FBC-9969-6ED62F72E22F}" dt="2024-05-08T14:00:16.555" v="685" actId="26606"/>
          <ac:spMkLst>
            <pc:docMk/>
            <pc:sldMk cId="2450952445" sldId="264"/>
            <ac:spMk id="9" creationId="{8651CFA9-6065-4243-AC48-858E359780B1}"/>
          </ac:spMkLst>
        </pc:spChg>
        <pc:spChg chg="del">
          <ac:chgData name="IDE - St Gratien" userId="07cbb09a-c820-40c6-a900-0472f44218e9" providerId="ADAL" clId="{CCA15F28-681C-4FBC-9969-6ED62F72E22F}" dt="2024-05-08T14:00:16.555" v="685" actId="26606"/>
          <ac:spMkLst>
            <pc:docMk/>
            <pc:sldMk cId="2450952445" sldId="264"/>
            <ac:spMk id="11" creationId="{E8B2F707-EF35-4955-8439-F76145F3CD7E}"/>
          </ac:spMkLst>
        </pc:spChg>
        <pc:spChg chg="del">
          <ac:chgData name="IDE - St Gratien" userId="07cbb09a-c820-40c6-a900-0472f44218e9" providerId="ADAL" clId="{CCA15F28-681C-4FBC-9969-6ED62F72E22F}" dt="2024-05-08T14:00:16.555" v="685" actId="26606"/>
          <ac:spMkLst>
            <pc:docMk/>
            <pc:sldMk cId="2450952445" sldId="264"/>
            <ac:spMk id="13" creationId="{A905C581-3E86-4ADD-9EDD-5FA87B461238}"/>
          </ac:spMkLst>
        </pc:spChg>
        <pc:spChg chg="add">
          <ac:chgData name="IDE - St Gratien" userId="07cbb09a-c820-40c6-a900-0472f44218e9" providerId="ADAL" clId="{CCA15F28-681C-4FBC-9969-6ED62F72E22F}" dt="2024-05-08T14:00:16.555" v="685" actId="26606"/>
          <ac:spMkLst>
            <pc:docMk/>
            <pc:sldMk cId="2450952445" sldId="264"/>
            <ac:spMk id="19" creationId="{8651CFA9-6065-4243-AC48-858E359780B1}"/>
          </ac:spMkLst>
        </pc:spChg>
        <pc:spChg chg="add">
          <ac:chgData name="IDE - St Gratien" userId="07cbb09a-c820-40c6-a900-0472f44218e9" providerId="ADAL" clId="{CCA15F28-681C-4FBC-9969-6ED62F72E22F}" dt="2024-05-08T14:00:16.555" v="685" actId="26606"/>
          <ac:spMkLst>
            <pc:docMk/>
            <pc:sldMk cId="2450952445" sldId="264"/>
            <ac:spMk id="21" creationId="{FBC8BBE5-981E-4B0B-9654-32B5668BFF31}"/>
          </ac:spMkLst>
        </pc:spChg>
        <pc:grpChg chg="add">
          <ac:chgData name="IDE - St Gratien" userId="07cbb09a-c820-40c6-a900-0472f44218e9" providerId="ADAL" clId="{CCA15F28-681C-4FBC-9969-6ED62F72E22F}" dt="2024-05-08T14:00:16.555" v="685" actId="26606"/>
          <ac:grpSpMkLst>
            <pc:docMk/>
            <pc:sldMk cId="2450952445" sldId="264"/>
            <ac:grpSpMk id="23" creationId="{8ED5E97A-D21B-4AA4-83CF-DA3A380E301A}"/>
          </ac:grpSpMkLst>
        </pc:grpChg>
        <pc:picChg chg="del">
          <ac:chgData name="IDE - St Gratien" userId="07cbb09a-c820-40c6-a900-0472f44218e9" providerId="ADAL" clId="{CCA15F28-681C-4FBC-9969-6ED62F72E22F}" dt="2024-05-08T14:00:13.449" v="684" actId="478"/>
          <ac:picMkLst>
            <pc:docMk/>
            <pc:sldMk cId="2450952445" sldId="264"/>
            <ac:picMk id="7" creationId="{907A8BEF-B09A-98D6-CC89-CD67CBF6404F}"/>
          </ac:picMkLst>
        </pc:picChg>
        <pc:picChg chg="add">
          <ac:chgData name="IDE - St Gratien" userId="07cbb09a-c820-40c6-a900-0472f44218e9" providerId="ADAL" clId="{CCA15F28-681C-4FBC-9969-6ED62F72E22F}" dt="2024-05-08T14:00:16.555" v="685" actId="26606"/>
          <ac:picMkLst>
            <pc:docMk/>
            <pc:sldMk cId="2450952445" sldId="264"/>
            <ac:picMk id="15" creationId="{B0BC839E-3398-C486-5218-F9E4D999ACE4}"/>
          </ac:picMkLst>
        </pc:picChg>
        <pc:picChg chg="add del">
          <ac:chgData name="IDE - St Gratien" userId="07cbb09a-c820-40c6-a900-0472f44218e9" providerId="ADAL" clId="{CCA15F28-681C-4FBC-9969-6ED62F72E22F}" dt="2024-05-08T14:00:13.449" v="684" actId="478"/>
          <ac:picMkLst>
            <pc:docMk/>
            <pc:sldMk cId="2450952445" sldId="264"/>
            <ac:picMk id="11266" creationId="{C26193E3-7554-C40C-1F71-CD613C86CDA6}"/>
          </ac:picMkLst>
        </pc:picChg>
      </pc:sldChg>
      <pc:sldChg chg="addSp delSp modSp mod">
        <pc:chgData name="IDE - St Gratien" userId="07cbb09a-c820-40c6-a900-0472f44218e9" providerId="ADAL" clId="{CCA15F28-681C-4FBC-9969-6ED62F72E22F}" dt="2024-05-08T13:31:30.168" v="423" actId="26606"/>
        <pc:sldMkLst>
          <pc:docMk/>
          <pc:sldMk cId="644898557" sldId="265"/>
        </pc:sldMkLst>
        <pc:spChg chg="mod">
          <ac:chgData name="IDE - St Gratien" userId="07cbb09a-c820-40c6-a900-0472f44218e9" providerId="ADAL" clId="{CCA15F28-681C-4FBC-9969-6ED62F72E22F}" dt="2024-05-08T13:31:30.168" v="423" actId="26606"/>
          <ac:spMkLst>
            <pc:docMk/>
            <pc:sldMk cId="644898557" sldId="265"/>
            <ac:spMk id="2" creationId="{BE336739-DE17-594F-4CC4-4C3BD7A1D5BF}"/>
          </ac:spMkLst>
        </pc:spChg>
        <pc:spChg chg="mod ord">
          <ac:chgData name="IDE - St Gratien" userId="07cbb09a-c820-40c6-a900-0472f44218e9" providerId="ADAL" clId="{CCA15F28-681C-4FBC-9969-6ED62F72E22F}" dt="2024-05-08T13:31:30.168" v="423" actId="26606"/>
          <ac:spMkLst>
            <pc:docMk/>
            <pc:sldMk cId="644898557" sldId="265"/>
            <ac:spMk id="3" creationId="{404E69C5-AEF4-80AC-8742-8197C5D39483}"/>
          </ac:spMkLst>
        </pc:spChg>
        <pc:spChg chg="add del">
          <ac:chgData name="IDE - St Gratien" userId="07cbb09a-c820-40c6-a900-0472f44218e9" providerId="ADAL" clId="{CCA15F28-681C-4FBC-9969-6ED62F72E22F}" dt="2024-05-08T13:31:30.168" v="423" actId="26606"/>
          <ac:spMkLst>
            <pc:docMk/>
            <pc:sldMk cId="644898557" sldId="265"/>
            <ac:spMk id="9" creationId="{8651CFA9-6065-4243-AC48-858E359780B1}"/>
          </ac:spMkLst>
        </pc:spChg>
        <pc:spChg chg="add del">
          <ac:chgData name="IDE - St Gratien" userId="07cbb09a-c820-40c6-a900-0472f44218e9" providerId="ADAL" clId="{CCA15F28-681C-4FBC-9969-6ED62F72E22F}" dt="2024-05-08T13:31:30.168" v="423" actId="26606"/>
          <ac:spMkLst>
            <pc:docMk/>
            <pc:sldMk cId="644898557" sldId="265"/>
            <ac:spMk id="11" creationId="{FBC8BBE5-981E-4B0B-9654-32B5668BFF31}"/>
          </ac:spMkLst>
        </pc:spChg>
        <pc:spChg chg="add del">
          <ac:chgData name="IDE - St Gratien" userId="07cbb09a-c820-40c6-a900-0472f44218e9" providerId="ADAL" clId="{CCA15F28-681C-4FBC-9969-6ED62F72E22F}" dt="2024-05-08T13:31:30.137" v="422" actId="26606"/>
          <ac:spMkLst>
            <pc:docMk/>
            <pc:sldMk cId="644898557" sldId="265"/>
            <ac:spMk id="20" creationId="{8651CFA9-6065-4243-AC48-858E359780B1}"/>
          </ac:spMkLst>
        </pc:spChg>
        <pc:spChg chg="add del">
          <ac:chgData name="IDE - St Gratien" userId="07cbb09a-c820-40c6-a900-0472f44218e9" providerId="ADAL" clId="{CCA15F28-681C-4FBC-9969-6ED62F72E22F}" dt="2024-05-08T13:31:30.137" v="422" actId="26606"/>
          <ac:spMkLst>
            <pc:docMk/>
            <pc:sldMk cId="644898557" sldId="265"/>
            <ac:spMk id="22" creationId="{E8B2F707-EF35-4955-8439-F76145F3CD7E}"/>
          </ac:spMkLst>
        </pc:spChg>
        <pc:spChg chg="add del">
          <ac:chgData name="IDE - St Gratien" userId="07cbb09a-c820-40c6-a900-0472f44218e9" providerId="ADAL" clId="{CCA15F28-681C-4FBC-9969-6ED62F72E22F}" dt="2024-05-08T13:31:30.137" v="422" actId="26606"/>
          <ac:spMkLst>
            <pc:docMk/>
            <pc:sldMk cId="644898557" sldId="265"/>
            <ac:spMk id="24" creationId="{DA476813-4CEE-408B-852D-3E51E30B17BE}"/>
          </ac:spMkLst>
        </pc:spChg>
        <pc:spChg chg="add">
          <ac:chgData name="IDE - St Gratien" userId="07cbb09a-c820-40c6-a900-0472f44218e9" providerId="ADAL" clId="{CCA15F28-681C-4FBC-9969-6ED62F72E22F}" dt="2024-05-08T13:31:30.168" v="423" actId="26606"/>
          <ac:spMkLst>
            <pc:docMk/>
            <pc:sldMk cId="644898557" sldId="265"/>
            <ac:spMk id="27" creationId="{8651CFA9-6065-4243-AC48-858E359780B1}"/>
          </ac:spMkLst>
        </pc:spChg>
        <pc:spChg chg="add">
          <ac:chgData name="IDE - St Gratien" userId="07cbb09a-c820-40c6-a900-0472f44218e9" providerId="ADAL" clId="{CCA15F28-681C-4FBC-9969-6ED62F72E22F}" dt="2024-05-08T13:31:30.168" v="423" actId="26606"/>
          <ac:spMkLst>
            <pc:docMk/>
            <pc:sldMk cId="644898557" sldId="265"/>
            <ac:spMk id="28" creationId="{FBC8BBE5-981E-4B0B-9654-32B5668BFF31}"/>
          </ac:spMkLst>
        </pc:spChg>
        <pc:grpChg chg="add del">
          <ac:chgData name="IDE - St Gratien" userId="07cbb09a-c820-40c6-a900-0472f44218e9" providerId="ADAL" clId="{CCA15F28-681C-4FBC-9969-6ED62F72E22F}" dt="2024-05-08T13:31:30.168" v="423" actId="26606"/>
          <ac:grpSpMkLst>
            <pc:docMk/>
            <pc:sldMk cId="644898557" sldId="265"/>
            <ac:grpSpMk id="13" creationId="{8ED5E97A-D21B-4AA4-83CF-DA3A380E301A}"/>
          </ac:grpSpMkLst>
        </pc:grpChg>
        <pc:grpChg chg="add">
          <ac:chgData name="IDE - St Gratien" userId="07cbb09a-c820-40c6-a900-0472f44218e9" providerId="ADAL" clId="{CCA15F28-681C-4FBC-9969-6ED62F72E22F}" dt="2024-05-08T13:31:30.168" v="423" actId="26606"/>
          <ac:grpSpMkLst>
            <pc:docMk/>
            <pc:sldMk cId="644898557" sldId="265"/>
            <ac:grpSpMk id="29" creationId="{8D6FD602-3113-4FC4-982F-15099614D2A6}"/>
          </ac:grpSpMkLst>
        </pc:grpChg>
        <pc:picChg chg="mod ord">
          <ac:chgData name="IDE - St Gratien" userId="07cbb09a-c820-40c6-a900-0472f44218e9" providerId="ADAL" clId="{CCA15F28-681C-4FBC-9969-6ED62F72E22F}" dt="2024-05-08T13:31:30.168" v="423" actId="26606"/>
          <ac:picMkLst>
            <pc:docMk/>
            <pc:sldMk cId="644898557" sldId="265"/>
            <ac:picMk id="5" creationId="{606071DC-C9FC-A9F6-8D1E-78E6BF572FB5}"/>
          </ac:picMkLst>
        </pc:picChg>
      </pc:sldChg>
      <pc:sldChg chg="addSp delSp modSp mod">
        <pc:chgData name="IDE - St Gratien" userId="07cbb09a-c820-40c6-a900-0472f44218e9" providerId="ADAL" clId="{CCA15F28-681C-4FBC-9969-6ED62F72E22F}" dt="2024-05-08T14:03:11.761" v="739" actId="26606"/>
        <pc:sldMkLst>
          <pc:docMk/>
          <pc:sldMk cId="352703158" sldId="267"/>
        </pc:sldMkLst>
        <pc:spChg chg="mod">
          <ac:chgData name="IDE - St Gratien" userId="07cbb09a-c820-40c6-a900-0472f44218e9" providerId="ADAL" clId="{CCA15F28-681C-4FBC-9969-6ED62F72E22F}" dt="2024-05-08T14:03:11.761" v="739" actId="26606"/>
          <ac:spMkLst>
            <pc:docMk/>
            <pc:sldMk cId="352703158" sldId="267"/>
            <ac:spMk id="2" creationId="{8B70A5DC-698D-0AA9-1DBC-3ECA6ED08503}"/>
          </ac:spMkLst>
        </pc:spChg>
        <pc:spChg chg="mod">
          <ac:chgData name="IDE - St Gratien" userId="07cbb09a-c820-40c6-a900-0472f44218e9" providerId="ADAL" clId="{CCA15F28-681C-4FBC-9969-6ED62F72E22F}" dt="2024-05-08T14:03:11.761" v="739" actId="26606"/>
          <ac:spMkLst>
            <pc:docMk/>
            <pc:sldMk cId="352703158" sldId="267"/>
            <ac:spMk id="3" creationId="{A46DD464-A834-6694-CDCD-AF96D3351C82}"/>
          </ac:spMkLst>
        </pc:spChg>
        <pc:spChg chg="add del">
          <ac:chgData name="IDE - St Gratien" userId="07cbb09a-c820-40c6-a900-0472f44218e9" providerId="ADAL" clId="{CCA15F28-681C-4FBC-9969-6ED62F72E22F}" dt="2024-05-08T14:03:11.761" v="739" actId="26606"/>
          <ac:spMkLst>
            <pc:docMk/>
            <pc:sldMk cId="352703158" sldId="267"/>
            <ac:spMk id="9" creationId="{8651CFA9-6065-4243-AC48-858E359780B1}"/>
          </ac:spMkLst>
        </pc:spChg>
        <pc:spChg chg="add del">
          <ac:chgData name="IDE - St Gratien" userId="07cbb09a-c820-40c6-a900-0472f44218e9" providerId="ADAL" clId="{CCA15F28-681C-4FBC-9969-6ED62F72E22F}" dt="2024-05-08T14:03:11.761" v="739" actId="26606"/>
          <ac:spMkLst>
            <pc:docMk/>
            <pc:sldMk cId="352703158" sldId="267"/>
            <ac:spMk id="11" creationId="{E8B2F707-EF35-4955-8439-F76145F3CD7E}"/>
          </ac:spMkLst>
        </pc:spChg>
        <pc:spChg chg="add del">
          <ac:chgData name="IDE - St Gratien" userId="07cbb09a-c820-40c6-a900-0472f44218e9" providerId="ADAL" clId="{CCA15F28-681C-4FBC-9969-6ED62F72E22F}" dt="2024-05-08T14:03:11.761" v="739" actId="26606"/>
          <ac:spMkLst>
            <pc:docMk/>
            <pc:sldMk cId="352703158" sldId="267"/>
            <ac:spMk id="13" creationId="{DA476813-4CEE-408B-852D-3E51E30B17BE}"/>
          </ac:spMkLst>
        </pc:spChg>
        <pc:spChg chg="add del">
          <ac:chgData name="IDE - St Gratien" userId="07cbb09a-c820-40c6-a900-0472f44218e9" providerId="ADAL" clId="{CCA15F28-681C-4FBC-9969-6ED62F72E22F}" dt="2024-05-08T14:03:06.226" v="735" actId="26606"/>
          <ac:spMkLst>
            <pc:docMk/>
            <pc:sldMk cId="352703158" sldId="267"/>
            <ac:spMk id="27" creationId="{A4FB2F27-3F7D-440E-A905-86607A926A29}"/>
          </ac:spMkLst>
        </pc:spChg>
        <pc:spChg chg="add del">
          <ac:chgData name="IDE - St Gratien" userId="07cbb09a-c820-40c6-a900-0472f44218e9" providerId="ADAL" clId="{CCA15F28-681C-4FBC-9969-6ED62F72E22F}" dt="2024-05-08T14:03:06.226" v="735" actId="26606"/>
          <ac:spMkLst>
            <pc:docMk/>
            <pc:sldMk cId="352703158" sldId="267"/>
            <ac:spMk id="29" creationId="{AF678C14-A033-4139-BCA9-8382B039648B}"/>
          </ac:spMkLst>
        </pc:spChg>
        <pc:spChg chg="add del">
          <ac:chgData name="IDE - St Gratien" userId="07cbb09a-c820-40c6-a900-0472f44218e9" providerId="ADAL" clId="{CCA15F28-681C-4FBC-9969-6ED62F72E22F}" dt="2024-05-08T14:03:07.820" v="737" actId="26606"/>
          <ac:spMkLst>
            <pc:docMk/>
            <pc:sldMk cId="352703158" sldId="267"/>
            <ac:spMk id="35" creationId="{8651CFA9-6065-4243-AC48-858E359780B1}"/>
          </ac:spMkLst>
        </pc:spChg>
        <pc:spChg chg="add del">
          <ac:chgData name="IDE - St Gratien" userId="07cbb09a-c820-40c6-a900-0472f44218e9" providerId="ADAL" clId="{CCA15F28-681C-4FBC-9969-6ED62F72E22F}" dt="2024-05-08T14:03:07.820" v="737" actId="26606"/>
          <ac:spMkLst>
            <pc:docMk/>
            <pc:sldMk cId="352703158" sldId="267"/>
            <ac:spMk id="36" creationId="{E8B2F707-EF35-4955-8439-F76145F3CD7E}"/>
          </ac:spMkLst>
        </pc:spChg>
        <pc:spChg chg="add del">
          <ac:chgData name="IDE - St Gratien" userId="07cbb09a-c820-40c6-a900-0472f44218e9" providerId="ADAL" clId="{CCA15F28-681C-4FBC-9969-6ED62F72E22F}" dt="2024-05-08T14:03:07.820" v="737" actId="26606"/>
          <ac:spMkLst>
            <pc:docMk/>
            <pc:sldMk cId="352703158" sldId="267"/>
            <ac:spMk id="37" creationId="{A905C581-3E86-4ADD-9EDD-5FA87B461238}"/>
          </ac:spMkLst>
        </pc:spChg>
        <pc:spChg chg="add del">
          <ac:chgData name="IDE - St Gratien" userId="07cbb09a-c820-40c6-a900-0472f44218e9" providerId="ADAL" clId="{CCA15F28-681C-4FBC-9969-6ED62F72E22F}" dt="2024-05-08T14:03:11.761" v="739" actId="26606"/>
          <ac:spMkLst>
            <pc:docMk/>
            <pc:sldMk cId="352703158" sldId="267"/>
            <ac:spMk id="39" creationId="{8651CFA9-6065-4243-AC48-858E359780B1}"/>
          </ac:spMkLst>
        </pc:spChg>
        <pc:spChg chg="add del">
          <ac:chgData name="IDE - St Gratien" userId="07cbb09a-c820-40c6-a900-0472f44218e9" providerId="ADAL" clId="{CCA15F28-681C-4FBC-9969-6ED62F72E22F}" dt="2024-05-08T14:03:11.761" v="739" actId="26606"/>
          <ac:spMkLst>
            <pc:docMk/>
            <pc:sldMk cId="352703158" sldId="267"/>
            <ac:spMk id="40" creationId="{FBC8BBE5-981E-4B0B-9654-32B5668BFF31}"/>
          </ac:spMkLst>
        </pc:spChg>
        <pc:grpChg chg="add del">
          <ac:chgData name="IDE - St Gratien" userId="07cbb09a-c820-40c6-a900-0472f44218e9" providerId="ADAL" clId="{CCA15F28-681C-4FBC-9969-6ED62F72E22F}" dt="2024-05-08T14:03:11.761" v="739" actId="26606"/>
          <ac:grpSpMkLst>
            <pc:docMk/>
            <pc:sldMk cId="352703158" sldId="267"/>
            <ac:grpSpMk id="15" creationId="{245C754D-F6B0-4E8B-BCBC-51B5E2863D57}"/>
          </ac:grpSpMkLst>
        </pc:grpChg>
        <pc:grpChg chg="add del">
          <ac:chgData name="IDE - St Gratien" userId="07cbb09a-c820-40c6-a900-0472f44218e9" providerId="ADAL" clId="{CCA15F28-681C-4FBC-9969-6ED62F72E22F}" dt="2024-05-08T14:03:06.226" v="735" actId="26606"/>
          <ac:grpSpMkLst>
            <pc:docMk/>
            <pc:sldMk cId="352703158" sldId="267"/>
            <ac:grpSpMk id="31" creationId="{14763DA8-CE3A-4B30-B2F5-0D128777F742}"/>
          </ac:grpSpMkLst>
        </pc:grpChg>
        <pc:grpChg chg="add del">
          <ac:chgData name="IDE - St Gratien" userId="07cbb09a-c820-40c6-a900-0472f44218e9" providerId="ADAL" clId="{CCA15F28-681C-4FBC-9969-6ED62F72E22F}" dt="2024-05-08T14:03:11.761" v="739" actId="26606"/>
          <ac:grpSpMkLst>
            <pc:docMk/>
            <pc:sldMk cId="352703158" sldId="267"/>
            <ac:grpSpMk id="41" creationId="{8D6FD602-3113-4FC4-982F-15099614D2A6}"/>
          </ac:grpSpMkLst>
        </pc:grpChg>
        <pc:picChg chg="mod ord">
          <ac:chgData name="IDE - St Gratien" userId="07cbb09a-c820-40c6-a900-0472f44218e9" providerId="ADAL" clId="{CCA15F28-681C-4FBC-9969-6ED62F72E22F}" dt="2024-05-08T14:03:11.761" v="739" actId="26606"/>
          <ac:picMkLst>
            <pc:docMk/>
            <pc:sldMk cId="352703158" sldId="267"/>
            <ac:picMk id="5" creationId="{10016677-FB7E-CBFB-06C9-0CC1955C81A9}"/>
          </ac:picMkLst>
        </pc:picChg>
      </pc:sldChg>
      <pc:sldChg chg="addSp delSp modSp mod addAnim delAnim">
        <pc:chgData name="IDE - St Gratien" userId="07cbb09a-c820-40c6-a900-0472f44218e9" providerId="ADAL" clId="{CCA15F28-681C-4FBC-9969-6ED62F72E22F}" dt="2024-05-09T14:06:32.583" v="755" actId="20577"/>
        <pc:sldMkLst>
          <pc:docMk/>
          <pc:sldMk cId="184076240" sldId="269"/>
        </pc:sldMkLst>
        <pc:spChg chg="mod ord">
          <ac:chgData name="IDE - St Gratien" userId="07cbb09a-c820-40c6-a900-0472f44218e9" providerId="ADAL" clId="{CCA15F28-681C-4FBC-9969-6ED62F72E22F}" dt="2024-05-08T13:29:53.210" v="420" actId="26606"/>
          <ac:spMkLst>
            <pc:docMk/>
            <pc:sldMk cId="184076240" sldId="269"/>
            <ac:spMk id="2" creationId="{BF083447-61F6-E446-D077-D3A4462DCB62}"/>
          </ac:spMkLst>
        </pc:spChg>
        <pc:spChg chg="del mod">
          <ac:chgData name="IDE - St Gratien" userId="07cbb09a-c820-40c6-a900-0472f44218e9" providerId="ADAL" clId="{CCA15F28-681C-4FBC-9969-6ED62F72E22F}" dt="2024-05-08T13:26:33.765" v="386" actId="478"/>
          <ac:spMkLst>
            <pc:docMk/>
            <pc:sldMk cId="184076240" sldId="269"/>
            <ac:spMk id="3" creationId="{9C50F0D6-3795-585E-00FA-4EA91DE8E7FE}"/>
          </ac:spMkLst>
        </pc:spChg>
        <pc:spChg chg="add mod">
          <ac:chgData name="IDE - St Gratien" userId="07cbb09a-c820-40c6-a900-0472f44218e9" providerId="ADAL" clId="{CCA15F28-681C-4FBC-9969-6ED62F72E22F}" dt="2024-05-09T14:06:32.583" v="755" actId="20577"/>
          <ac:spMkLst>
            <pc:docMk/>
            <pc:sldMk cId="184076240" sldId="269"/>
            <ac:spMk id="4" creationId="{3ADF333E-86E4-064A-BC3C-E8C5CBE8DB4D}"/>
          </ac:spMkLst>
        </pc:spChg>
        <pc:spChg chg="del">
          <ac:chgData name="IDE - St Gratien" userId="07cbb09a-c820-40c6-a900-0472f44218e9" providerId="ADAL" clId="{CCA15F28-681C-4FBC-9969-6ED62F72E22F}" dt="2024-05-08T13:26:25.332" v="365" actId="26606"/>
          <ac:spMkLst>
            <pc:docMk/>
            <pc:sldMk cId="184076240" sldId="269"/>
            <ac:spMk id="8211" creationId="{8651CFA9-6065-4243-AC48-858E359780B1}"/>
          </ac:spMkLst>
        </pc:spChg>
        <pc:spChg chg="del">
          <ac:chgData name="IDE - St Gratien" userId="07cbb09a-c820-40c6-a900-0472f44218e9" providerId="ADAL" clId="{CCA15F28-681C-4FBC-9969-6ED62F72E22F}" dt="2024-05-08T13:26:25.332" v="365" actId="26606"/>
          <ac:spMkLst>
            <pc:docMk/>
            <pc:sldMk cId="184076240" sldId="269"/>
            <ac:spMk id="8212" creationId="{FBC8BBE5-981E-4B0B-9654-32B5668BFF31}"/>
          </ac:spMkLst>
        </pc:spChg>
        <pc:spChg chg="add del">
          <ac:chgData name="IDE - St Gratien" userId="07cbb09a-c820-40c6-a900-0472f44218e9" providerId="ADAL" clId="{CCA15F28-681C-4FBC-9969-6ED62F72E22F}" dt="2024-05-08T13:26:40.053" v="390" actId="26606"/>
          <ac:spMkLst>
            <pc:docMk/>
            <pc:sldMk cId="184076240" sldId="269"/>
            <ac:spMk id="8219" creationId="{0BABF38A-8A0D-492E-BD20-6CF4D46B50BD}"/>
          </ac:spMkLst>
        </pc:spChg>
        <pc:spChg chg="add del">
          <ac:chgData name="IDE - St Gratien" userId="07cbb09a-c820-40c6-a900-0472f44218e9" providerId="ADAL" clId="{CCA15F28-681C-4FBC-9969-6ED62F72E22F}" dt="2024-05-08T13:26:40.053" v="390" actId="26606"/>
          <ac:spMkLst>
            <pc:docMk/>
            <pc:sldMk cId="184076240" sldId="269"/>
            <ac:spMk id="8223" creationId="{F1174801-1395-44C5-9B00-CCAC45C056E7}"/>
          </ac:spMkLst>
        </pc:spChg>
        <pc:spChg chg="add del">
          <ac:chgData name="IDE - St Gratien" userId="07cbb09a-c820-40c6-a900-0472f44218e9" providerId="ADAL" clId="{CCA15F28-681C-4FBC-9969-6ED62F72E22F}" dt="2024-05-08T13:26:40.053" v="390" actId="26606"/>
          <ac:spMkLst>
            <pc:docMk/>
            <pc:sldMk cId="184076240" sldId="269"/>
            <ac:spMk id="8225" creationId="{8BADB362-9771-4A3C-B9E5-6777F34C5041}"/>
          </ac:spMkLst>
        </pc:spChg>
        <pc:spChg chg="add del">
          <ac:chgData name="IDE - St Gratien" userId="07cbb09a-c820-40c6-a900-0472f44218e9" providerId="ADAL" clId="{CCA15F28-681C-4FBC-9969-6ED62F72E22F}" dt="2024-05-08T13:26:40.022" v="389" actId="26606"/>
          <ac:spMkLst>
            <pc:docMk/>
            <pc:sldMk cId="184076240" sldId="269"/>
            <ac:spMk id="8234" creationId="{0BABF38A-8A0D-492E-BD20-6CF4D46B50BD}"/>
          </ac:spMkLst>
        </pc:spChg>
        <pc:spChg chg="add del">
          <ac:chgData name="IDE - St Gratien" userId="07cbb09a-c820-40c6-a900-0472f44218e9" providerId="ADAL" clId="{CCA15F28-681C-4FBC-9969-6ED62F72E22F}" dt="2024-05-08T13:26:40.022" v="389" actId="26606"/>
          <ac:spMkLst>
            <pc:docMk/>
            <pc:sldMk cId="184076240" sldId="269"/>
            <ac:spMk id="8238" creationId="{37FDDF72-DE39-4F99-A3C1-DD9D7815D7DB}"/>
          </ac:spMkLst>
        </pc:spChg>
        <pc:spChg chg="add del">
          <ac:chgData name="IDE - St Gratien" userId="07cbb09a-c820-40c6-a900-0472f44218e9" providerId="ADAL" clId="{CCA15F28-681C-4FBC-9969-6ED62F72E22F}" dt="2024-05-08T13:26:40.022" v="389" actId="26606"/>
          <ac:spMkLst>
            <pc:docMk/>
            <pc:sldMk cId="184076240" sldId="269"/>
            <ac:spMk id="8240" creationId="{5E4ECE80-3AD1-450C-B62A-98788F193948}"/>
          </ac:spMkLst>
        </pc:spChg>
        <pc:spChg chg="add del">
          <ac:chgData name="IDE - St Gratien" userId="07cbb09a-c820-40c6-a900-0472f44218e9" providerId="ADAL" clId="{CCA15F28-681C-4FBC-9969-6ED62F72E22F}" dt="2024-05-08T13:27:11.983" v="400" actId="26606"/>
          <ac:spMkLst>
            <pc:docMk/>
            <pc:sldMk cId="184076240" sldId="269"/>
            <ac:spMk id="8246" creationId="{0BABF38A-8A0D-492E-BD20-6CF4D46B50BD}"/>
          </ac:spMkLst>
        </pc:spChg>
        <pc:spChg chg="add del">
          <ac:chgData name="IDE - St Gratien" userId="07cbb09a-c820-40c6-a900-0472f44218e9" providerId="ADAL" clId="{CCA15F28-681C-4FBC-9969-6ED62F72E22F}" dt="2024-05-08T13:27:11.983" v="400" actId="26606"/>
          <ac:spMkLst>
            <pc:docMk/>
            <pc:sldMk cId="184076240" sldId="269"/>
            <ac:spMk id="8248" creationId="{F1174801-1395-44C5-9B00-CCAC45C056E7}"/>
          </ac:spMkLst>
        </pc:spChg>
        <pc:spChg chg="add del">
          <ac:chgData name="IDE - St Gratien" userId="07cbb09a-c820-40c6-a900-0472f44218e9" providerId="ADAL" clId="{CCA15F28-681C-4FBC-9969-6ED62F72E22F}" dt="2024-05-08T13:27:11.983" v="400" actId="26606"/>
          <ac:spMkLst>
            <pc:docMk/>
            <pc:sldMk cId="184076240" sldId="269"/>
            <ac:spMk id="8249" creationId="{1F491198-AF87-4E71-AAD9-AE427363C1B5}"/>
          </ac:spMkLst>
        </pc:spChg>
        <pc:spChg chg="add del">
          <ac:chgData name="IDE - St Gratien" userId="07cbb09a-c820-40c6-a900-0472f44218e9" providerId="ADAL" clId="{CCA15F28-681C-4FBC-9969-6ED62F72E22F}" dt="2024-05-08T13:26:52.892" v="393" actId="26606"/>
          <ac:spMkLst>
            <pc:docMk/>
            <pc:sldMk cId="184076240" sldId="269"/>
            <ac:spMk id="8255" creationId="{0BABF38A-8A0D-492E-BD20-6CF4D46B50BD}"/>
          </ac:spMkLst>
        </pc:spChg>
        <pc:spChg chg="add del">
          <ac:chgData name="IDE - St Gratien" userId="07cbb09a-c820-40c6-a900-0472f44218e9" providerId="ADAL" clId="{CCA15F28-681C-4FBC-9969-6ED62F72E22F}" dt="2024-05-08T13:26:52.892" v="393" actId="26606"/>
          <ac:spMkLst>
            <pc:docMk/>
            <pc:sldMk cId="184076240" sldId="269"/>
            <ac:spMk id="8259" creationId="{DE61FBD7-E37C-4B38-BE44-A6D4978D7486}"/>
          </ac:spMkLst>
        </pc:spChg>
        <pc:spChg chg="add del">
          <ac:chgData name="IDE - St Gratien" userId="07cbb09a-c820-40c6-a900-0472f44218e9" providerId="ADAL" clId="{CCA15F28-681C-4FBC-9969-6ED62F72E22F}" dt="2024-05-08T13:26:52.892" v="393" actId="26606"/>
          <ac:spMkLst>
            <pc:docMk/>
            <pc:sldMk cId="184076240" sldId="269"/>
            <ac:spMk id="8261" creationId="{392BFCFE-FD78-4EDF-BEFE-CC444DC5F307}"/>
          </ac:spMkLst>
        </pc:spChg>
        <pc:spChg chg="add del">
          <ac:chgData name="IDE - St Gratien" userId="07cbb09a-c820-40c6-a900-0472f44218e9" providerId="ADAL" clId="{CCA15F28-681C-4FBC-9969-6ED62F72E22F}" dt="2024-05-08T13:26:52.892" v="393" actId="26606"/>
          <ac:spMkLst>
            <pc:docMk/>
            <pc:sldMk cId="184076240" sldId="269"/>
            <ac:spMk id="8267" creationId="{8B5FAB37-BB0D-41A8-A5C8-65ADE0F008A1}"/>
          </ac:spMkLst>
        </pc:spChg>
        <pc:spChg chg="add del">
          <ac:chgData name="IDE - St Gratien" userId="07cbb09a-c820-40c6-a900-0472f44218e9" providerId="ADAL" clId="{CCA15F28-681C-4FBC-9969-6ED62F72E22F}" dt="2024-05-08T13:27:00.323" v="395" actId="26606"/>
          <ac:spMkLst>
            <pc:docMk/>
            <pc:sldMk cId="184076240" sldId="269"/>
            <ac:spMk id="8269" creationId="{0BABF38A-8A0D-492E-BD20-6CF4D46B50BD}"/>
          </ac:spMkLst>
        </pc:spChg>
        <pc:spChg chg="add del">
          <ac:chgData name="IDE - St Gratien" userId="07cbb09a-c820-40c6-a900-0472f44218e9" providerId="ADAL" clId="{CCA15F28-681C-4FBC-9969-6ED62F72E22F}" dt="2024-05-08T13:27:00.323" v="395" actId="26606"/>
          <ac:spMkLst>
            <pc:docMk/>
            <pc:sldMk cId="184076240" sldId="269"/>
            <ac:spMk id="8271" creationId="{DE61FBD7-E37C-4B38-BE44-A6D4978D7486}"/>
          </ac:spMkLst>
        </pc:spChg>
        <pc:spChg chg="add del">
          <ac:chgData name="IDE - St Gratien" userId="07cbb09a-c820-40c6-a900-0472f44218e9" providerId="ADAL" clId="{CCA15F28-681C-4FBC-9969-6ED62F72E22F}" dt="2024-05-08T13:27:00.323" v="395" actId="26606"/>
          <ac:spMkLst>
            <pc:docMk/>
            <pc:sldMk cId="184076240" sldId="269"/>
            <ac:spMk id="8272" creationId="{392BFCFE-FD78-4EDF-BEFE-CC444DC5F307}"/>
          </ac:spMkLst>
        </pc:spChg>
        <pc:spChg chg="add del">
          <ac:chgData name="IDE - St Gratien" userId="07cbb09a-c820-40c6-a900-0472f44218e9" providerId="ADAL" clId="{CCA15F28-681C-4FBC-9969-6ED62F72E22F}" dt="2024-05-08T13:27:00.323" v="395" actId="26606"/>
          <ac:spMkLst>
            <pc:docMk/>
            <pc:sldMk cId="184076240" sldId="269"/>
            <ac:spMk id="8274" creationId="{33AC5ED2-7560-4690-BDE5-563A974562AC}"/>
          </ac:spMkLst>
        </pc:spChg>
        <pc:spChg chg="add del">
          <ac:chgData name="IDE - St Gratien" userId="07cbb09a-c820-40c6-a900-0472f44218e9" providerId="ADAL" clId="{CCA15F28-681C-4FBC-9969-6ED62F72E22F}" dt="2024-05-08T13:27:10.514" v="397" actId="26606"/>
          <ac:spMkLst>
            <pc:docMk/>
            <pc:sldMk cId="184076240" sldId="269"/>
            <ac:spMk id="8276" creationId="{0BABF38A-8A0D-492E-BD20-6CF4D46B50BD}"/>
          </ac:spMkLst>
        </pc:spChg>
        <pc:spChg chg="add del">
          <ac:chgData name="IDE - St Gratien" userId="07cbb09a-c820-40c6-a900-0472f44218e9" providerId="ADAL" clId="{CCA15F28-681C-4FBC-9969-6ED62F72E22F}" dt="2024-05-08T13:27:10.514" v="397" actId="26606"/>
          <ac:spMkLst>
            <pc:docMk/>
            <pc:sldMk cId="184076240" sldId="269"/>
            <ac:spMk id="8278" creationId="{DE61FBD7-E37C-4B38-BE44-A6D4978D7486}"/>
          </ac:spMkLst>
        </pc:spChg>
        <pc:spChg chg="add del">
          <ac:chgData name="IDE - St Gratien" userId="07cbb09a-c820-40c6-a900-0472f44218e9" providerId="ADAL" clId="{CCA15F28-681C-4FBC-9969-6ED62F72E22F}" dt="2024-05-08T13:27:10.514" v="397" actId="26606"/>
          <ac:spMkLst>
            <pc:docMk/>
            <pc:sldMk cId="184076240" sldId="269"/>
            <ac:spMk id="8279" creationId="{392BFCFE-FD78-4EDF-BEFE-CC444DC5F307}"/>
          </ac:spMkLst>
        </pc:spChg>
        <pc:spChg chg="add del">
          <ac:chgData name="IDE - St Gratien" userId="07cbb09a-c820-40c6-a900-0472f44218e9" providerId="ADAL" clId="{CCA15F28-681C-4FBC-9969-6ED62F72E22F}" dt="2024-05-08T13:27:11.952" v="399" actId="26606"/>
          <ac:spMkLst>
            <pc:docMk/>
            <pc:sldMk cId="184076240" sldId="269"/>
            <ac:spMk id="8282" creationId="{0BABF38A-8A0D-492E-BD20-6CF4D46B50BD}"/>
          </ac:spMkLst>
        </pc:spChg>
        <pc:spChg chg="add del">
          <ac:chgData name="IDE - St Gratien" userId="07cbb09a-c820-40c6-a900-0472f44218e9" providerId="ADAL" clId="{CCA15F28-681C-4FBC-9969-6ED62F72E22F}" dt="2024-05-08T13:27:11.952" v="399" actId="26606"/>
          <ac:spMkLst>
            <pc:docMk/>
            <pc:sldMk cId="184076240" sldId="269"/>
            <ac:spMk id="8284" creationId="{F1174801-1395-44C5-9B00-CCAC45C056E7}"/>
          </ac:spMkLst>
        </pc:spChg>
        <pc:spChg chg="add del">
          <ac:chgData name="IDE - St Gratien" userId="07cbb09a-c820-40c6-a900-0472f44218e9" providerId="ADAL" clId="{CCA15F28-681C-4FBC-9969-6ED62F72E22F}" dt="2024-05-08T13:27:11.952" v="399" actId="26606"/>
          <ac:spMkLst>
            <pc:docMk/>
            <pc:sldMk cId="184076240" sldId="269"/>
            <ac:spMk id="8285" creationId="{1F491198-AF87-4E71-AAD9-AE427363C1B5}"/>
          </ac:spMkLst>
        </pc:spChg>
        <pc:spChg chg="add del">
          <ac:chgData name="IDE - St Gratien" userId="07cbb09a-c820-40c6-a900-0472f44218e9" providerId="ADAL" clId="{CCA15F28-681C-4FBC-9969-6ED62F72E22F}" dt="2024-05-08T13:29:37.852" v="416" actId="26606"/>
          <ac:spMkLst>
            <pc:docMk/>
            <pc:sldMk cId="184076240" sldId="269"/>
            <ac:spMk id="8288" creationId="{0BABF38A-8A0D-492E-BD20-6CF4D46B50BD}"/>
          </ac:spMkLst>
        </pc:spChg>
        <pc:spChg chg="add del">
          <ac:chgData name="IDE - St Gratien" userId="07cbb09a-c820-40c6-a900-0472f44218e9" providerId="ADAL" clId="{CCA15F28-681C-4FBC-9969-6ED62F72E22F}" dt="2024-05-08T13:29:37.852" v="416" actId="26606"/>
          <ac:spMkLst>
            <pc:docMk/>
            <pc:sldMk cId="184076240" sldId="269"/>
            <ac:spMk id="8290" creationId="{F1174801-1395-44C5-9B00-CCAC45C056E7}"/>
          </ac:spMkLst>
        </pc:spChg>
        <pc:spChg chg="add del">
          <ac:chgData name="IDE - St Gratien" userId="07cbb09a-c820-40c6-a900-0472f44218e9" providerId="ADAL" clId="{CCA15F28-681C-4FBC-9969-6ED62F72E22F}" dt="2024-05-08T13:29:37.852" v="416" actId="26606"/>
          <ac:spMkLst>
            <pc:docMk/>
            <pc:sldMk cId="184076240" sldId="269"/>
            <ac:spMk id="8291" creationId="{8BADB362-9771-4A3C-B9E5-6777F34C5041}"/>
          </ac:spMkLst>
        </pc:spChg>
        <pc:spChg chg="add del">
          <ac:chgData name="IDE - St Gratien" userId="07cbb09a-c820-40c6-a900-0472f44218e9" providerId="ADAL" clId="{CCA15F28-681C-4FBC-9969-6ED62F72E22F}" dt="2024-05-08T13:29:32.892" v="407" actId="26606"/>
          <ac:spMkLst>
            <pc:docMk/>
            <pc:sldMk cId="184076240" sldId="269"/>
            <ac:spMk id="8297" creationId="{0BABF38A-8A0D-492E-BD20-6CF4D46B50BD}"/>
          </ac:spMkLst>
        </pc:spChg>
        <pc:spChg chg="add del">
          <ac:chgData name="IDE - St Gratien" userId="07cbb09a-c820-40c6-a900-0472f44218e9" providerId="ADAL" clId="{CCA15F28-681C-4FBC-9969-6ED62F72E22F}" dt="2024-05-08T13:29:32.892" v="407" actId="26606"/>
          <ac:spMkLst>
            <pc:docMk/>
            <pc:sldMk cId="184076240" sldId="269"/>
            <ac:spMk id="8301" creationId="{F1174801-1395-44C5-9B00-CCAC45C056E7}"/>
          </ac:spMkLst>
        </pc:spChg>
        <pc:spChg chg="add del">
          <ac:chgData name="IDE - St Gratien" userId="07cbb09a-c820-40c6-a900-0472f44218e9" providerId="ADAL" clId="{CCA15F28-681C-4FBC-9969-6ED62F72E22F}" dt="2024-05-08T13:29:32.892" v="407" actId="26606"/>
          <ac:spMkLst>
            <pc:docMk/>
            <pc:sldMk cId="184076240" sldId="269"/>
            <ac:spMk id="8303" creationId="{1F491198-AF87-4E71-AAD9-AE427363C1B5}"/>
          </ac:spMkLst>
        </pc:spChg>
        <pc:spChg chg="add del">
          <ac:chgData name="IDE - St Gratien" userId="07cbb09a-c820-40c6-a900-0472f44218e9" providerId="ADAL" clId="{CCA15F28-681C-4FBC-9969-6ED62F72E22F}" dt="2024-05-08T13:29:33.878" v="409" actId="26606"/>
          <ac:spMkLst>
            <pc:docMk/>
            <pc:sldMk cId="184076240" sldId="269"/>
            <ac:spMk id="8309" creationId="{0BABF38A-8A0D-492E-BD20-6CF4D46B50BD}"/>
          </ac:spMkLst>
        </pc:spChg>
        <pc:spChg chg="add del">
          <ac:chgData name="IDE - St Gratien" userId="07cbb09a-c820-40c6-a900-0472f44218e9" providerId="ADAL" clId="{CCA15F28-681C-4FBC-9969-6ED62F72E22F}" dt="2024-05-08T13:29:33.878" v="409" actId="26606"/>
          <ac:spMkLst>
            <pc:docMk/>
            <pc:sldMk cId="184076240" sldId="269"/>
            <ac:spMk id="8311" creationId="{F1174801-1395-44C5-9B00-CCAC45C056E7}"/>
          </ac:spMkLst>
        </pc:spChg>
        <pc:spChg chg="add del">
          <ac:chgData name="IDE - St Gratien" userId="07cbb09a-c820-40c6-a900-0472f44218e9" providerId="ADAL" clId="{CCA15F28-681C-4FBC-9969-6ED62F72E22F}" dt="2024-05-08T13:29:33.878" v="409" actId="26606"/>
          <ac:spMkLst>
            <pc:docMk/>
            <pc:sldMk cId="184076240" sldId="269"/>
            <ac:spMk id="8312" creationId="{8BADB362-9771-4A3C-B9E5-6777F34C5041}"/>
          </ac:spMkLst>
        </pc:spChg>
        <pc:spChg chg="add del">
          <ac:chgData name="IDE - St Gratien" userId="07cbb09a-c820-40c6-a900-0472f44218e9" providerId="ADAL" clId="{CCA15F28-681C-4FBC-9969-6ED62F72E22F}" dt="2024-05-08T13:29:36.789" v="412" actId="26606"/>
          <ac:spMkLst>
            <pc:docMk/>
            <pc:sldMk cId="184076240" sldId="269"/>
            <ac:spMk id="8315" creationId="{0BABF38A-8A0D-492E-BD20-6CF4D46B50BD}"/>
          </ac:spMkLst>
        </pc:spChg>
        <pc:spChg chg="add del">
          <ac:chgData name="IDE - St Gratien" userId="07cbb09a-c820-40c6-a900-0472f44218e9" providerId="ADAL" clId="{CCA15F28-681C-4FBC-9969-6ED62F72E22F}" dt="2024-05-08T13:29:36.789" v="412" actId="26606"/>
          <ac:spMkLst>
            <pc:docMk/>
            <pc:sldMk cId="184076240" sldId="269"/>
            <ac:spMk id="8317" creationId="{DE61FBD7-E37C-4B38-BE44-A6D4978D7486}"/>
          </ac:spMkLst>
        </pc:spChg>
        <pc:spChg chg="add del">
          <ac:chgData name="IDE - St Gratien" userId="07cbb09a-c820-40c6-a900-0472f44218e9" providerId="ADAL" clId="{CCA15F28-681C-4FBC-9969-6ED62F72E22F}" dt="2024-05-08T13:29:36.789" v="412" actId="26606"/>
          <ac:spMkLst>
            <pc:docMk/>
            <pc:sldMk cId="184076240" sldId="269"/>
            <ac:spMk id="8318" creationId="{392BFCFE-FD78-4EDF-BEFE-CC444DC5F307}"/>
          </ac:spMkLst>
        </pc:spChg>
        <pc:spChg chg="add del">
          <ac:chgData name="IDE - St Gratien" userId="07cbb09a-c820-40c6-a900-0472f44218e9" providerId="ADAL" clId="{CCA15F28-681C-4FBC-9969-6ED62F72E22F}" dt="2024-05-08T13:29:36.789" v="412" actId="26606"/>
          <ac:spMkLst>
            <pc:docMk/>
            <pc:sldMk cId="184076240" sldId="269"/>
            <ac:spMk id="8320" creationId="{33AC5ED2-7560-4690-BDE5-563A974562AC}"/>
          </ac:spMkLst>
        </pc:spChg>
        <pc:spChg chg="add del">
          <ac:chgData name="IDE - St Gratien" userId="07cbb09a-c820-40c6-a900-0472f44218e9" providerId="ADAL" clId="{CCA15F28-681C-4FBC-9969-6ED62F72E22F}" dt="2024-05-08T13:29:37.836" v="415" actId="26606"/>
          <ac:spMkLst>
            <pc:docMk/>
            <pc:sldMk cId="184076240" sldId="269"/>
            <ac:spMk id="8322" creationId="{0BABF38A-8A0D-492E-BD20-6CF4D46B50BD}"/>
          </ac:spMkLst>
        </pc:spChg>
        <pc:spChg chg="add del">
          <ac:chgData name="IDE - St Gratien" userId="07cbb09a-c820-40c6-a900-0472f44218e9" providerId="ADAL" clId="{CCA15F28-681C-4FBC-9969-6ED62F72E22F}" dt="2024-05-08T13:29:37.836" v="415" actId="26606"/>
          <ac:spMkLst>
            <pc:docMk/>
            <pc:sldMk cId="184076240" sldId="269"/>
            <ac:spMk id="8324" creationId="{310E06F9-9F12-4D1B-92C0-4B30818D093E}"/>
          </ac:spMkLst>
        </pc:spChg>
        <pc:spChg chg="add del">
          <ac:chgData name="IDE - St Gratien" userId="07cbb09a-c820-40c6-a900-0472f44218e9" providerId="ADAL" clId="{CCA15F28-681C-4FBC-9969-6ED62F72E22F}" dt="2024-05-08T13:29:37.836" v="415" actId="26606"/>
          <ac:spMkLst>
            <pc:docMk/>
            <pc:sldMk cId="184076240" sldId="269"/>
            <ac:spMk id="8325" creationId="{8F5EFE88-F6A7-4B53-AF99-227DFC56A032}"/>
          </ac:spMkLst>
        </pc:spChg>
        <pc:spChg chg="add del">
          <ac:chgData name="IDE - St Gratien" userId="07cbb09a-c820-40c6-a900-0472f44218e9" providerId="ADAL" clId="{CCA15F28-681C-4FBC-9969-6ED62F72E22F}" dt="2024-05-08T13:29:37.836" v="415" actId="26606"/>
          <ac:spMkLst>
            <pc:docMk/>
            <pc:sldMk cId="184076240" sldId="269"/>
            <ac:spMk id="8326" creationId="{BF9AF5CF-AE21-453A-8D3F-6D9FC64A18B2}"/>
          </ac:spMkLst>
        </pc:spChg>
        <pc:spChg chg="add del">
          <ac:chgData name="IDE - St Gratien" userId="07cbb09a-c820-40c6-a900-0472f44218e9" providerId="ADAL" clId="{CCA15F28-681C-4FBC-9969-6ED62F72E22F}" dt="2024-05-08T13:29:53.210" v="420" actId="26606"/>
          <ac:spMkLst>
            <pc:docMk/>
            <pc:sldMk cId="184076240" sldId="269"/>
            <ac:spMk id="8328" creationId="{0BABF38A-8A0D-492E-BD20-6CF4D46B50BD}"/>
          </ac:spMkLst>
        </pc:spChg>
        <pc:spChg chg="add del">
          <ac:chgData name="IDE - St Gratien" userId="07cbb09a-c820-40c6-a900-0472f44218e9" providerId="ADAL" clId="{CCA15F28-681C-4FBC-9969-6ED62F72E22F}" dt="2024-05-08T13:29:53.210" v="420" actId="26606"/>
          <ac:spMkLst>
            <pc:docMk/>
            <pc:sldMk cId="184076240" sldId="269"/>
            <ac:spMk id="8330" creationId="{F1174801-1395-44C5-9B00-CCAC45C056E7}"/>
          </ac:spMkLst>
        </pc:spChg>
        <pc:spChg chg="add del">
          <ac:chgData name="IDE - St Gratien" userId="07cbb09a-c820-40c6-a900-0472f44218e9" providerId="ADAL" clId="{CCA15F28-681C-4FBC-9969-6ED62F72E22F}" dt="2024-05-08T13:29:53.210" v="420" actId="26606"/>
          <ac:spMkLst>
            <pc:docMk/>
            <pc:sldMk cId="184076240" sldId="269"/>
            <ac:spMk id="8331" creationId="{1F491198-AF87-4E71-AAD9-AE427363C1B5}"/>
          </ac:spMkLst>
        </pc:spChg>
        <pc:spChg chg="add del">
          <ac:chgData name="IDE - St Gratien" userId="07cbb09a-c820-40c6-a900-0472f44218e9" providerId="ADAL" clId="{CCA15F28-681C-4FBC-9969-6ED62F72E22F}" dt="2024-05-08T13:29:53.195" v="419" actId="26606"/>
          <ac:spMkLst>
            <pc:docMk/>
            <pc:sldMk cId="184076240" sldId="269"/>
            <ac:spMk id="8337" creationId="{0BABF38A-8A0D-492E-BD20-6CF4D46B50BD}"/>
          </ac:spMkLst>
        </pc:spChg>
        <pc:spChg chg="add del">
          <ac:chgData name="IDE - St Gratien" userId="07cbb09a-c820-40c6-a900-0472f44218e9" providerId="ADAL" clId="{CCA15F28-681C-4FBC-9969-6ED62F72E22F}" dt="2024-05-08T13:29:53.195" v="419" actId="26606"/>
          <ac:spMkLst>
            <pc:docMk/>
            <pc:sldMk cId="184076240" sldId="269"/>
            <ac:spMk id="8341" creationId="{F1174801-1395-44C5-9B00-CCAC45C056E7}"/>
          </ac:spMkLst>
        </pc:spChg>
        <pc:spChg chg="add del">
          <ac:chgData name="IDE - St Gratien" userId="07cbb09a-c820-40c6-a900-0472f44218e9" providerId="ADAL" clId="{CCA15F28-681C-4FBC-9969-6ED62F72E22F}" dt="2024-05-08T13:29:53.195" v="419" actId="26606"/>
          <ac:spMkLst>
            <pc:docMk/>
            <pc:sldMk cId="184076240" sldId="269"/>
            <ac:spMk id="8343" creationId="{1F491198-AF87-4E71-AAD9-AE427363C1B5}"/>
          </ac:spMkLst>
        </pc:spChg>
        <pc:spChg chg="add">
          <ac:chgData name="IDE - St Gratien" userId="07cbb09a-c820-40c6-a900-0472f44218e9" providerId="ADAL" clId="{CCA15F28-681C-4FBC-9969-6ED62F72E22F}" dt="2024-05-08T13:29:53.210" v="420" actId="26606"/>
          <ac:spMkLst>
            <pc:docMk/>
            <pc:sldMk cId="184076240" sldId="269"/>
            <ac:spMk id="8349" creationId="{0BABF38A-8A0D-492E-BD20-6CF4D46B50BD}"/>
          </ac:spMkLst>
        </pc:spChg>
        <pc:spChg chg="add">
          <ac:chgData name="IDE - St Gratien" userId="07cbb09a-c820-40c6-a900-0472f44218e9" providerId="ADAL" clId="{CCA15F28-681C-4FBC-9969-6ED62F72E22F}" dt="2024-05-08T13:29:53.210" v="420" actId="26606"/>
          <ac:spMkLst>
            <pc:docMk/>
            <pc:sldMk cId="184076240" sldId="269"/>
            <ac:spMk id="8351" creationId="{F1174801-1395-44C5-9B00-CCAC45C056E7}"/>
          </ac:spMkLst>
        </pc:spChg>
        <pc:spChg chg="add">
          <ac:chgData name="IDE - St Gratien" userId="07cbb09a-c820-40c6-a900-0472f44218e9" providerId="ADAL" clId="{CCA15F28-681C-4FBC-9969-6ED62F72E22F}" dt="2024-05-08T13:29:53.210" v="420" actId="26606"/>
          <ac:spMkLst>
            <pc:docMk/>
            <pc:sldMk cId="184076240" sldId="269"/>
            <ac:spMk id="8352" creationId="{8BADB362-9771-4A3C-B9E5-6777F34C5041}"/>
          </ac:spMkLst>
        </pc:spChg>
        <pc:grpChg chg="del">
          <ac:chgData name="IDE - St Gratien" userId="07cbb09a-c820-40c6-a900-0472f44218e9" providerId="ADAL" clId="{CCA15F28-681C-4FBC-9969-6ED62F72E22F}" dt="2024-05-08T13:26:25.332" v="365" actId="26606"/>
          <ac:grpSpMkLst>
            <pc:docMk/>
            <pc:sldMk cId="184076240" sldId="269"/>
            <ac:grpSpMk id="8213" creationId="{8D6FD602-3113-4FC4-982F-15099614D2A6}"/>
          </ac:grpSpMkLst>
        </pc:grpChg>
        <pc:grpChg chg="add del">
          <ac:chgData name="IDE - St Gratien" userId="07cbb09a-c820-40c6-a900-0472f44218e9" providerId="ADAL" clId="{CCA15F28-681C-4FBC-9969-6ED62F72E22F}" dt="2024-05-08T13:26:40.053" v="390" actId="26606"/>
          <ac:grpSpMkLst>
            <pc:docMk/>
            <pc:sldMk cId="184076240" sldId="269"/>
            <ac:grpSpMk id="8227" creationId="{644D4363-EDF7-455D-B83A-9343AD20F584}"/>
          </ac:grpSpMkLst>
        </pc:grpChg>
        <pc:grpChg chg="add del">
          <ac:chgData name="IDE - St Gratien" userId="07cbb09a-c820-40c6-a900-0472f44218e9" providerId="ADAL" clId="{CCA15F28-681C-4FBC-9969-6ED62F72E22F}" dt="2024-05-08T13:26:40.022" v="389" actId="26606"/>
          <ac:grpSpMkLst>
            <pc:docMk/>
            <pc:sldMk cId="184076240" sldId="269"/>
            <ac:grpSpMk id="8242" creationId="{7E0BD6BA-AC5F-41D8-B6B1-5D293D98B64F}"/>
          </ac:grpSpMkLst>
        </pc:grpChg>
        <pc:grpChg chg="add del">
          <ac:chgData name="IDE - St Gratien" userId="07cbb09a-c820-40c6-a900-0472f44218e9" providerId="ADAL" clId="{CCA15F28-681C-4FBC-9969-6ED62F72E22F}" dt="2024-05-08T13:27:11.983" v="400" actId="26606"/>
          <ac:grpSpMkLst>
            <pc:docMk/>
            <pc:sldMk cId="184076240" sldId="269"/>
            <ac:grpSpMk id="8250" creationId="{E5BFFC63-5883-4E55-8D13-3D9E9F295900}"/>
          </ac:grpSpMkLst>
        </pc:grpChg>
        <pc:grpChg chg="add del">
          <ac:chgData name="IDE - St Gratien" userId="07cbb09a-c820-40c6-a900-0472f44218e9" providerId="ADAL" clId="{CCA15F28-681C-4FBC-9969-6ED62F72E22F}" dt="2024-05-08T13:26:52.892" v="393" actId="26606"/>
          <ac:grpSpMkLst>
            <pc:docMk/>
            <pc:sldMk cId="184076240" sldId="269"/>
            <ac:grpSpMk id="8263" creationId="{0E3EDA6D-D682-4242-A689-095F893987D0}"/>
          </ac:grpSpMkLst>
        </pc:grpChg>
        <pc:grpChg chg="add del">
          <ac:chgData name="IDE - St Gratien" userId="07cbb09a-c820-40c6-a900-0472f44218e9" providerId="ADAL" clId="{CCA15F28-681C-4FBC-9969-6ED62F72E22F}" dt="2024-05-08T13:27:00.323" v="395" actId="26606"/>
          <ac:grpSpMkLst>
            <pc:docMk/>
            <pc:sldMk cId="184076240" sldId="269"/>
            <ac:grpSpMk id="8273" creationId="{E8425289-3FD8-459F-A045-B19A5BC9C661}"/>
          </ac:grpSpMkLst>
        </pc:grpChg>
        <pc:grpChg chg="add del">
          <ac:chgData name="IDE - St Gratien" userId="07cbb09a-c820-40c6-a900-0472f44218e9" providerId="ADAL" clId="{CCA15F28-681C-4FBC-9969-6ED62F72E22F}" dt="2024-05-08T13:27:10.514" v="397" actId="26606"/>
          <ac:grpSpMkLst>
            <pc:docMk/>
            <pc:sldMk cId="184076240" sldId="269"/>
            <ac:grpSpMk id="8280" creationId="{6296EE44-57DB-43DA-992F-0E80F41E9635}"/>
          </ac:grpSpMkLst>
        </pc:grpChg>
        <pc:grpChg chg="add del">
          <ac:chgData name="IDE - St Gratien" userId="07cbb09a-c820-40c6-a900-0472f44218e9" providerId="ADAL" clId="{CCA15F28-681C-4FBC-9969-6ED62F72E22F}" dt="2024-05-08T13:27:11.952" v="399" actId="26606"/>
          <ac:grpSpMkLst>
            <pc:docMk/>
            <pc:sldMk cId="184076240" sldId="269"/>
            <ac:grpSpMk id="8286" creationId="{E5BFFC63-5883-4E55-8D13-3D9E9F295900}"/>
          </ac:grpSpMkLst>
        </pc:grpChg>
        <pc:grpChg chg="add del">
          <ac:chgData name="IDE - St Gratien" userId="07cbb09a-c820-40c6-a900-0472f44218e9" providerId="ADAL" clId="{CCA15F28-681C-4FBC-9969-6ED62F72E22F}" dt="2024-05-08T13:29:37.852" v="416" actId="26606"/>
          <ac:grpSpMkLst>
            <pc:docMk/>
            <pc:sldMk cId="184076240" sldId="269"/>
            <ac:grpSpMk id="8292" creationId="{644D4363-EDF7-455D-B83A-9343AD20F584}"/>
          </ac:grpSpMkLst>
        </pc:grpChg>
        <pc:grpChg chg="add del">
          <ac:chgData name="IDE - St Gratien" userId="07cbb09a-c820-40c6-a900-0472f44218e9" providerId="ADAL" clId="{CCA15F28-681C-4FBC-9969-6ED62F72E22F}" dt="2024-05-08T13:29:32.892" v="407" actId="26606"/>
          <ac:grpSpMkLst>
            <pc:docMk/>
            <pc:sldMk cId="184076240" sldId="269"/>
            <ac:grpSpMk id="8305" creationId="{E5BFFC63-5883-4E55-8D13-3D9E9F295900}"/>
          </ac:grpSpMkLst>
        </pc:grpChg>
        <pc:grpChg chg="add del">
          <ac:chgData name="IDE - St Gratien" userId="07cbb09a-c820-40c6-a900-0472f44218e9" providerId="ADAL" clId="{CCA15F28-681C-4FBC-9969-6ED62F72E22F}" dt="2024-05-08T13:29:33.878" v="409" actId="26606"/>
          <ac:grpSpMkLst>
            <pc:docMk/>
            <pc:sldMk cId="184076240" sldId="269"/>
            <ac:grpSpMk id="8313" creationId="{644D4363-EDF7-455D-B83A-9343AD20F584}"/>
          </ac:grpSpMkLst>
        </pc:grpChg>
        <pc:grpChg chg="add del">
          <ac:chgData name="IDE - St Gratien" userId="07cbb09a-c820-40c6-a900-0472f44218e9" providerId="ADAL" clId="{CCA15F28-681C-4FBC-9969-6ED62F72E22F}" dt="2024-05-08T13:29:36.789" v="412" actId="26606"/>
          <ac:grpSpMkLst>
            <pc:docMk/>
            <pc:sldMk cId="184076240" sldId="269"/>
            <ac:grpSpMk id="8319" creationId="{E8425289-3FD8-459F-A045-B19A5BC9C661}"/>
          </ac:grpSpMkLst>
        </pc:grpChg>
        <pc:grpChg chg="add del">
          <ac:chgData name="IDE - St Gratien" userId="07cbb09a-c820-40c6-a900-0472f44218e9" providerId="ADAL" clId="{CCA15F28-681C-4FBC-9969-6ED62F72E22F}" dt="2024-05-08T13:29:53.210" v="420" actId="26606"/>
          <ac:grpSpMkLst>
            <pc:docMk/>
            <pc:sldMk cId="184076240" sldId="269"/>
            <ac:grpSpMk id="8332" creationId="{E5BFFC63-5883-4E55-8D13-3D9E9F295900}"/>
          </ac:grpSpMkLst>
        </pc:grpChg>
        <pc:grpChg chg="add del">
          <ac:chgData name="IDE - St Gratien" userId="07cbb09a-c820-40c6-a900-0472f44218e9" providerId="ADAL" clId="{CCA15F28-681C-4FBC-9969-6ED62F72E22F}" dt="2024-05-08T13:29:53.195" v="419" actId="26606"/>
          <ac:grpSpMkLst>
            <pc:docMk/>
            <pc:sldMk cId="184076240" sldId="269"/>
            <ac:grpSpMk id="8345" creationId="{E5BFFC63-5883-4E55-8D13-3D9E9F295900}"/>
          </ac:grpSpMkLst>
        </pc:grpChg>
        <pc:grpChg chg="add">
          <ac:chgData name="IDE - St Gratien" userId="07cbb09a-c820-40c6-a900-0472f44218e9" providerId="ADAL" clId="{CCA15F28-681C-4FBC-9969-6ED62F72E22F}" dt="2024-05-08T13:29:53.210" v="420" actId="26606"/>
          <ac:grpSpMkLst>
            <pc:docMk/>
            <pc:sldMk cId="184076240" sldId="269"/>
            <ac:grpSpMk id="8353" creationId="{644D4363-EDF7-455D-B83A-9343AD20F584}"/>
          </ac:grpSpMkLst>
        </pc:grpChg>
        <pc:picChg chg="mod ord">
          <ac:chgData name="IDE - St Gratien" userId="07cbb09a-c820-40c6-a900-0472f44218e9" providerId="ADAL" clId="{CCA15F28-681C-4FBC-9969-6ED62F72E22F}" dt="2024-05-08T13:29:53.210" v="420" actId="26606"/>
          <ac:picMkLst>
            <pc:docMk/>
            <pc:sldMk cId="184076240" sldId="269"/>
            <ac:picMk id="8194" creationId="{FEF83D8A-16CB-2A8E-7899-629AC899C49C}"/>
          </ac:picMkLst>
        </pc:picChg>
        <pc:picChg chg="add del mod">
          <ac:chgData name="IDE - St Gratien" userId="07cbb09a-c820-40c6-a900-0472f44218e9" providerId="ADAL" clId="{CCA15F28-681C-4FBC-9969-6ED62F72E22F}" dt="2024-05-08T13:27:25.306" v="403" actId="478"/>
          <ac:picMkLst>
            <pc:docMk/>
            <pc:sldMk cId="184076240" sldId="269"/>
            <ac:picMk id="8196" creationId="{A4865175-E562-48AA-90EE-93361C1D7BB3}"/>
          </ac:picMkLst>
        </pc:picChg>
        <pc:picChg chg="add mod">
          <ac:chgData name="IDE - St Gratien" userId="07cbb09a-c820-40c6-a900-0472f44218e9" providerId="ADAL" clId="{CCA15F28-681C-4FBC-9969-6ED62F72E22F}" dt="2024-05-08T13:29:53.210" v="420" actId="26606"/>
          <ac:picMkLst>
            <pc:docMk/>
            <pc:sldMk cId="184076240" sldId="269"/>
            <ac:picMk id="8198" creationId="{C562F49C-B1BC-E8B2-5920-1CB922802637}"/>
          </ac:picMkLst>
        </pc:picChg>
        <pc:picChg chg="add del">
          <ac:chgData name="IDE - St Gratien" userId="07cbb09a-c820-40c6-a900-0472f44218e9" providerId="ADAL" clId="{CCA15F28-681C-4FBC-9969-6ED62F72E22F}" dt="2024-05-08T13:26:40.053" v="390" actId="26606"/>
          <ac:picMkLst>
            <pc:docMk/>
            <pc:sldMk cId="184076240" sldId="269"/>
            <ac:picMk id="8221" creationId="{BC526B7A-4801-4FD1-95C8-03AF22629E87}"/>
          </ac:picMkLst>
        </pc:picChg>
        <pc:picChg chg="add del">
          <ac:chgData name="IDE - St Gratien" userId="07cbb09a-c820-40c6-a900-0472f44218e9" providerId="ADAL" clId="{CCA15F28-681C-4FBC-9969-6ED62F72E22F}" dt="2024-05-08T13:26:40.022" v="389" actId="26606"/>
          <ac:picMkLst>
            <pc:docMk/>
            <pc:sldMk cId="184076240" sldId="269"/>
            <ac:picMk id="8236" creationId="{BC526B7A-4801-4FD1-95C8-03AF22629E87}"/>
          </ac:picMkLst>
        </pc:picChg>
        <pc:picChg chg="add del">
          <ac:chgData name="IDE - St Gratien" userId="07cbb09a-c820-40c6-a900-0472f44218e9" providerId="ADAL" clId="{CCA15F28-681C-4FBC-9969-6ED62F72E22F}" dt="2024-05-08T13:27:11.983" v="400" actId="26606"/>
          <ac:picMkLst>
            <pc:docMk/>
            <pc:sldMk cId="184076240" sldId="269"/>
            <ac:picMk id="8247" creationId="{BC526B7A-4801-4FD1-95C8-03AF22629E87}"/>
          </ac:picMkLst>
        </pc:picChg>
        <pc:picChg chg="add del">
          <ac:chgData name="IDE - St Gratien" userId="07cbb09a-c820-40c6-a900-0472f44218e9" providerId="ADAL" clId="{CCA15F28-681C-4FBC-9969-6ED62F72E22F}" dt="2024-05-08T13:26:52.892" v="393" actId="26606"/>
          <ac:picMkLst>
            <pc:docMk/>
            <pc:sldMk cId="184076240" sldId="269"/>
            <ac:picMk id="8257" creationId="{BC526B7A-4801-4FD1-95C8-03AF22629E87}"/>
          </ac:picMkLst>
        </pc:picChg>
        <pc:picChg chg="add del">
          <ac:chgData name="IDE - St Gratien" userId="07cbb09a-c820-40c6-a900-0472f44218e9" providerId="ADAL" clId="{CCA15F28-681C-4FBC-9969-6ED62F72E22F}" dt="2024-05-08T13:27:00.323" v="395" actId="26606"/>
          <ac:picMkLst>
            <pc:docMk/>
            <pc:sldMk cId="184076240" sldId="269"/>
            <ac:picMk id="8270" creationId="{BC526B7A-4801-4FD1-95C8-03AF22629E87}"/>
          </ac:picMkLst>
        </pc:picChg>
        <pc:picChg chg="add del">
          <ac:chgData name="IDE - St Gratien" userId="07cbb09a-c820-40c6-a900-0472f44218e9" providerId="ADAL" clId="{CCA15F28-681C-4FBC-9969-6ED62F72E22F}" dt="2024-05-08T13:27:10.514" v="397" actId="26606"/>
          <ac:picMkLst>
            <pc:docMk/>
            <pc:sldMk cId="184076240" sldId="269"/>
            <ac:picMk id="8277" creationId="{BC526B7A-4801-4FD1-95C8-03AF22629E87}"/>
          </ac:picMkLst>
        </pc:picChg>
        <pc:picChg chg="add del">
          <ac:chgData name="IDE - St Gratien" userId="07cbb09a-c820-40c6-a900-0472f44218e9" providerId="ADAL" clId="{CCA15F28-681C-4FBC-9969-6ED62F72E22F}" dt="2024-05-08T13:27:11.952" v="399" actId="26606"/>
          <ac:picMkLst>
            <pc:docMk/>
            <pc:sldMk cId="184076240" sldId="269"/>
            <ac:picMk id="8283" creationId="{BC526B7A-4801-4FD1-95C8-03AF22629E87}"/>
          </ac:picMkLst>
        </pc:picChg>
        <pc:picChg chg="add del">
          <ac:chgData name="IDE - St Gratien" userId="07cbb09a-c820-40c6-a900-0472f44218e9" providerId="ADAL" clId="{CCA15F28-681C-4FBC-9969-6ED62F72E22F}" dt="2024-05-08T13:29:37.852" v="416" actId="26606"/>
          <ac:picMkLst>
            <pc:docMk/>
            <pc:sldMk cId="184076240" sldId="269"/>
            <ac:picMk id="8289" creationId="{BC526B7A-4801-4FD1-95C8-03AF22629E87}"/>
          </ac:picMkLst>
        </pc:picChg>
        <pc:picChg chg="add del">
          <ac:chgData name="IDE - St Gratien" userId="07cbb09a-c820-40c6-a900-0472f44218e9" providerId="ADAL" clId="{CCA15F28-681C-4FBC-9969-6ED62F72E22F}" dt="2024-05-08T13:29:32.892" v="407" actId="26606"/>
          <ac:picMkLst>
            <pc:docMk/>
            <pc:sldMk cId="184076240" sldId="269"/>
            <ac:picMk id="8299" creationId="{BC526B7A-4801-4FD1-95C8-03AF22629E87}"/>
          </ac:picMkLst>
        </pc:picChg>
        <pc:picChg chg="add del">
          <ac:chgData name="IDE - St Gratien" userId="07cbb09a-c820-40c6-a900-0472f44218e9" providerId="ADAL" clId="{CCA15F28-681C-4FBC-9969-6ED62F72E22F}" dt="2024-05-08T13:29:33.878" v="409" actId="26606"/>
          <ac:picMkLst>
            <pc:docMk/>
            <pc:sldMk cId="184076240" sldId="269"/>
            <ac:picMk id="8310" creationId="{BC526B7A-4801-4FD1-95C8-03AF22629E87}"/>
          </ac:picMkLst>
        </pc:picChg>
        <pc:picChg chg="add del">
          <ac:chgData name="IDE - St Gratien" userId="07cbb09a-c820-40c6-a900-0472f44218e9" providerId="ADAL" clId="{CCA15F28-681C-4FBC-9969-6ED62F72E22F}" dt="2024-05-08T13:29:36.789" v="412" actId="26606"/>
          <ac:picMkLst>
            <pc:docMk/>
            <pc:sldMk cId="184076240" sldId="269"/>
            <ac:picMk id="8316" creationId="{BC526B7A-4801-4FD1-95C8-03AF22629E87}"/>
          </ac:picMkLst>
        </pc:picChg>
        <pc:picChg chg="add del">
          <ac:chgData name="IDE - St Gratien" userId="07cbb09a-c820-40c6-a900-0472f44218e9" providerId="ADAL" clId="{CCA15F28-681C-4FBC-9969-6ED62F72E22F}" dt="2024-05-08T13:29:37.836" v="415" actId="26606"/>
          <ac:picMkLst>
            <pc:docMk/>
            <pc:sldMk cId="184076240" sldId="269"/>
            <ac:picMk id="8323" creationId="{BC526B7A-4801-4FD1-95C8-03AF22629E87}"/>
          </ac:picMkLst>
        </pc:picChg>
        <pc:picChg chg="add del">
          <ac:chgData name="IDE - St Gratien" userId="07cbb09a-c820-40c6-a900-0472f44218e9" providerId="ADAL" clId="{CCA15F28-681C-4FBC-9969-6ED62F72E22F}" dt="2024-05-08T13:29:53.210" v="420" actId="26606"/>
          <ac:picMkLst>
            <pc:docMk/>
            <pc:sldMk cId="184076240" sldId="269"/>
            <ac:picMk id="8329" creationId="{BC526B7A-4801-4FD1-95C8-03AF22629E87}"/>
          </ac:picMkLst>
        </pc:picChg>
        <pc:picChg chg="add del">
          <ac:chgData name="IDE - St Gratien" userId="07cbb09a-c820-40c6-a900-0472f44218e9" providerId="ADAL" clId="{CCA15F28-681C-4FBC-9969-6ED62F72E22F}" dt="2024-05-08T13:29:53.195" v="419" actId="26606"/>
          <ac:picMkLst>
            <pc:docMk/>
            <pc:sldMk cId="184076240" sldId="269"/>
            <ac:picMk id="8339" creationId="{BC526B7A-4801-4FD1-95C8-03AF22629E87}"/>
          </ac:picMkLst>
        </pc:picChg>
        <pc:picChg chg="add">
          <ac:chgData name="IDE - St Gratien" userId="07cbb09a-c820-40c6-a900-0472f44218e9" providerId="ADAL" clId="{CCA15F28-681C-4FBC-9969-6ED62F72E22F}" dt="2024-05-08T13:29:53.210" v="420" actId="26606"/>
          <ac:picMkLst>
            <pc:docMk/>
            <pc:sldMk cId="184076240" sldId="269"/>
            <ac:picMk id="8350" creationId="{BC526B7A-4801-4FD1-95C8-03AF22629E87}"/>
          </ac:picMkLst>
        </pc:picChg>
      </pc:sldChg>
      <pc:sldChg chg="modSp new mod">
        <pc:chgData name="IDE - St Gratien" userId="07cbb09a-c820-40c6-a900-0472f44218e9" providerId="ADAL" clId="{CCA15F28-681C-4FBC-9969-6ED62F72E22F}" dt="2024-05-08T11:12:32.010" v="91" actId="20577"/>
        <pc:sldMkLst>
          <pc:docMk/>
          <pc:sldMk cId="1059782627" sldId="270"/>
        </pc:sldMkLst>
        <pc:spChg chg="mod">
          <ac:chgData name="IDE - St Gratien" userId="07cbb09a-c820-40c6-a900-0472f44218e9" providerId="ADAL" clId="{CCA15F28-681C-4FBC-9969-6ED62F72E22F}" dt="2024-05-08T11:12:32.010" v="91" actId="20577"/>
          <ac:spMkLst>
            <pc:docMk/>
            <pc:sldMk cId="1059782627" sldId="270"/>
            <ac:spMk id="2" creationId="{054A4AD3-0C96-A4CD-F1BC-444956722549}"/>
          </ac:spMkLst>
        </pc:spChg>
        <pc:spChg chg="mod">
          <ac:chgData name="IDE - St Gratien" userId="07cbb09a-c820-40c6-a900-0472f44218e9" providerId="ADAL" clId="{CCA15F28-681C-4FBC-9969-6ED62F72E22F}" dt="2024-05-08T11:04:21.799" v="24" actId="13926"/>
          <ac:spMkLst>
            <pc:docMk/>
            <pc:sldMk cId="1059782627" sldId="270"/>
            <ac:spMk id="3" creationId="{30752E89-AA5A-29B1-D200-3BB69FB2BC2E}"/>
          </ac:spMkLst>
        </pc:spChg>
      </pc:sldChg>
      <pc:sldChg chg="addSp delSp modSp new mod setBg">
        <pc:chgData name="IDE - St Gratien" userId="07cbb09a-c820-40c6-a900-0472f44218e9" providerId="ADAL" clId="{CCA15F28-681C-4FBC-9969-6ED62F72E22F}" dt="2024-05-08T13:23:44.547" v="320" actId="14100"/>
        <pc:sldMkLst>
          <pc:docMk/>
          <pc:sldMk cId="2612216391" sldId="271"/>
        </pc:sldMkLst>
        <pc:spChg chg="mod ord">
          <ac:chgData name="IDE - St Gratien" userId="07cbb09a-c820-40c6-a900-0472f44218e9" providerId="ADAL" clId="{CCA15F28-681C-4FBC-9969-6ED62F72E22F}" dt="2024-05-08T13:23:35.057" v="318" actId="20577"/>
          <ac:spMkLst>
            <pc:docMk/>
            <pc:sldMk cId="2612216391" sldId="271"/>
            <ac:spMk id="2" creationId="{665032E0-C844-E366-C9FF-C02F0EB872F1}"/>
          </ac:spMkLst>
        </pc:spChg>
        <pc:spChg chg="del">
          <ac:chgData name="IDE - St Gratien" userId="07cbb09a-c820-40c6-a900-0472f44218e9" providerId="ADAL" clId="{CCA15F28-681C-4FBC-9969-6ED62F72E22F}" dt="2024-05-08T13:22:23.741" v="282" actId="478"/>
          <ac:spMkLst>
            <pc:docMk/>
            <pc:sldMk cId="2612216391" sldId="271"/>
            <ac:spMk id="3" creationId="{08F3DE96-12CA-1050-D47A-E410FD20A98B}"/>
          </ac:spMkLst>
        </pc:spChg>
        <pc:spChg chg="add del">
          <ac:chgData name="IDE - St Gratien" userId="07cbb09a-c820-40c6-a900-0472f44218e9" providerId="ADAL" clId="{CCA15F28-681C-4FBC-9969-6ED62F72E22F}" dt="2024-05-08T13:22:38.500" v="286" actId="26606"/>
          <ac:spMkLst>
            <pc:docMk/>
            <pc:sldMk cId="2612216391" sldId="271"/>
            <ac:spMk id="9223" creationId="{0BABF38A-8A0D-492E-BD20-6CF4D46B50BD}"/>
          </ac:spMkLst>
        </pc:spChg>
        <pc:spChg chg="add del">
          <ac:chgData name="IDE - St Gratien" userId="07cbb09a-c820-40c6-a900-0472f44218e9" providerId="ADAL" clId="{CCA15F28-681C-4FBC-9969-6ED62F72E22F}" dt="2024-05-08T13:22:38.500" v="286" actId="26606"/>
          <ac:spMkLst>
            <pc:docMk/>
            <pc:sldMk cId="2612216391" sldId="271"/>
            <ac:spMk id="9227" creationId="{E2748806-3AF5-4078-830A-C1F26BF1B200}"/>
          </ac:spMkLst>
        </pc:spChg>
        <pc:spChg chg="add del">
          <ac:chgData name="IDE - St Gratien" userId="07cbb09a-c820-40c6-a900-0472f44218e9" providerId="ADAL" clId="{CCA15F28-681C-4FBC-9969-6ED62F72E22F}" dt="2024-05-08T13:22:38.500" v="286" actId="26606"/>
          <ac:spMkLst>
            <pc:docMk/>
            <pc:sldMk cId="2612216391" sldId="271"/>
            <ac:spMk id="9229" creationId="{BF991FCB-5132-414C-B377-526F56121B69}"/>
          </ac:spMkLst>
        </pc:spChg>
        <pc:spChg chg="add del">
          <ac:chgData name="IDE - St Gratien" userId="07cbb09a-c820-40c6-a900-0472f44218e9" providerId="ADAL" clId="{CCA15F28-681C-4FBC-9969-6ED62F72E22F}" dt="2024-05-08T13:22:38.500" v="286" actId="26606"/>
          <ac:spMkLst>
            <pc:docMk/>
            <pc:sldMk cId="2612216391" sldId="271"/>
            <ac:spMk id="9231" creationId="{F23DAFF7-4C98-4E0E-8986-198D54B6C1F0}"/>
          </ac:spMkLst>
        </pc:spChg>
        <pc:spChg chg="add del">
          <ac:chgData name="IDE - St Gratien" userId="07cbb09a-c820-40c6-a900-0472f44218e9" providerId="ADAL" clId="{CCA15F28-681C-4FBC-9969-6ED62F72E22F}" dt="2024-05-08T13:22:43.643" v="288" actId="26606"/>
          <ac:spMkLst>
            <pc:docMk/>
            <pc:sldMk cId="2612216391" sldId="271"/>
            <ac:spMk id="9234" creationId="{0BABF38A-8A0D-492E-BD20-6CF4D46B50BD}"/>
          </ac:spMkLst>
        </pc:spChg>
        <pc:spChg chg="add del">
          <ac:chgData name="IDE - St Gratien" userId="07cbb09a-c820-40c6-a900-0472f44218e9" providerId="ADAL" clId="{CCA15F28-681C-4FBC-9969-6ED62F72E22F}" dt="2024-05-08T13:22:43.643" v="288" actId="26606"/>
          <ac:spMkLst>
            <pc:docMk/>
            <pc:sldMk cId="2612216391" sldId="271"/>
            <ac:spMk id="9236" creationId="{DE61FBD7-E37C-4B38-BE44-A6D4978D7486}"/>
          </ac:spMkLst>
        </pc:spChg>
        <pc:spChg chg="add del">
          <ac:chgData name="IDE - St Gratien" userId="07cbb09a-c820-40c6-a900-0472f44218e9" providerId="ADAL" clId="{CCA15F28-681C-4FBC-9969-6ED62F72E22F}" dt="2024-05-08T13:22:43.643" v="288" actId="26606"/>
          <ac:spMkLst>
            <pc:docMk/>
            <pc:sldMk cId="2612216391" sldId="271"/>
            <ac:spMk id="9237" creationId="{2B028756-0FA5-471F-B25F-B44FA1553127}"/>
          </ac:spMkLst>
        </pc:spChg>
        <pc:spChg chg="add del">
          <ac:chgData name="IDE - St Gratien" userId="07cbb09a-c820-40c6-a900-0472f44218e9" providerId="ADAL" clId="{CCA15F28-681C-4FBC-9969-6ED62F72E22F}" dt="2024-05-08T13:22:47.067" v="290" actId="26606"/>
          <ac:spMkLst>
            <pc:docMk/>
            <pc:sldMk cId="2612216391" sldId="271"/>
            <ac:spMk id="9240" creationId="{0BABF38A-8A0D-492E-BD20-6CF4D46B50BD}"/>
          </ac:spMkLst>
        </pc:spChg>
        <pc:spChg chg="add del">
          <ac:chgData name="IDE - St Gratien" userId="07cbb09a-c820-40c6-a900-0472f44218e9" providerId="ADAL" clId="{CCA15F28-681C-4FBC-9969-6ED62F72E22F}" dt="2024-05-08T13:22:47.067" v="290" actId="26606"/>
          <ac:spMkLst>
            <pc:docMk/>
            <pc:sldMk cId="2612216391" sldId="271"/>
            <ac:spMk id="9242" creationId="{310E06F9-9F12-4D1B-92C0-4B30818D093E}"/>
          </ac:spMkLst>
        </pc:spChg>
        <pc:spChg chg="add del">
          <ac:chgData name="IDE - St Gratien" userId="07cbb09a-c820-40c6-a900-0472f44218e9" providerId="ADAL" clId="{CCA15F28-681C-4FBC-9969-6ED62F72E22F}" dt="2024-05-08T13:22:47.067" v="290" actId="26606"/>
          <ac:spMkLst>
            <pc:docMk/>
            <pc:sldMk cId="2612216391" sldId="271"/>
            <ac:spMk id="9243" creationId="{7DA29CF3-8B8B-4DDF-A19B-72E0059DD5DC}"/>
          </ac:spMkLst>
        </pc:spChg>
        <pc:spChg chg="add del">
          <ac:chgData name="IDE - St Gratien" userId="07cbb09a-c820-40c6-a900-0472f44218e9" providerId="ADAL" clId="{CCA15F28-681C-4FBC-9969-6ED62F72E22F}" dt="2024-05-08T13:22:48.677" v="292" actId="26606"/>
          <ac:spMkLst>
            <pc:docMk/>
            <pc:sldMk cId="2612216391" sldId="271"/>
            <ac:spMk id="9246" creationId="{0BABF38A-8A0D-492E-BD20-6CF4D46B50BD}"/>
          </ac:spMkLst>
        </pc:spChg>
        <pc:spChg chg="add del">
          <ac:chgData name="IDE - St Gratien" userId="07cbb09a-c820-40c6-a900-0472f44218e9" providerId="ADAL" clId="{CCA15F28-681C-4FBC-9969-6ED62F72E22F}" dt="2024-05-08T13:22:48.677" v="292" actId="26606"/>
          <ac:spMkLst>
            <pc:docMk/>
            <pc:sldMk cId="2612216391" sldId="271"/>
            <ac:spMk id="9248" creationId="{37FDDF72-DE39-4F99-A3C1-DD9D7815D7DB}"/>
          </ac:spMkLst>
        </pc:spChg>
        <pc:spChg chg="add del">
          <ac:chgData name="IDE - St Gratien" userId="07cbb09a-c820-40c6-a900-0472f44218e9" providerId="ADAL" clId="{CCA15F28-681C-4FBC-9969-6ED62F72E22F}" dt="2024-05-08T13:22:48.677" v="292" actId="26606"/>
          <ac:spMkLst>
            <pc:docMk/>
            <pc:sldMk cId="2612216391" sldId="271"/>
            <ac:spMk id="9249" creationId="{5E4ECE80-3AD1-450C-B62A-98788F193948}"/>
          </ac:spMkLst>
        </pc:spChg>
        <pc:spChg chg="add">
          <ac:chgData name="IDE - St Gratien" userId="07cbb09a-c820-40c6-a900-0472f44218e9" providerId="ADAL" clId="{CCA15F28-681C-4FBC-9969-6ED62F72E22F}" dt="2024-05-08T13:22:48.721" v="293" actId="26606"/>
          <ac:spMkLst>
            <pc:docMk/>
            <pc:sldMk cId="2612216391" sldId="271"/>
            <ac:spMk id="9251" creationId="{0BABF38A-8A0D-492E-BD20-6CF4D46B50BD}"/>
          </ac:spMkLst>
        </pc:spChg>
        <pc:spChg chg="add">
          <ac:chgData name="IDE - St Gratien" userId="07cbb09a-c820-40c6-a900-0472f44218e9" providerId="ADAL" clId="{CCA15F28-681C-4FBC-9969-6ED62F72E22F}" dt="2024-05-08T13:22:48.721" v="293" actId="26606"/>
          <ac:spMkLst>
            <pc:docMk/>
            <pc:sldMk cId="2612216391" sldId="271"/>
            <ac:spMk id="9253" creationId="{310E06F9-9F12-4D1B-92C0-4B30818D093E}"/>
          </ac:spMkLst>
        </pc:spChg>
        <pc:spChg chg="add">
          <ac:chgData name="IDE - St Gratien" userId="07cbb09a-c820-40c6-a900-0472f44218e9" providerId="ADAL" clId="{CCA15F28-681C-4FBC-9969-6ED62F72E22F}" dt="2024-05-08T13:22:48.721" v="293" actId="26606"/>
          <ac:spMkLst>
            <pc:docMk/>
            <pc:sldMk cId="2612216391" sldId="271"/>
            <ac:spMk id="9254" creationId="{7DA29CF3-8B8B-4DDF-A19B-72E0059DD5DC}"/>
          </ac:spMkLst>
        </pc:spChg>
        <pc:grpChg chg="add del">
          <ac:chgData name="IDE - St Gratien" userId="07cbb09a-c820-40c6-a900-0472f44218e9" providerId="ADAL" clId="{CCA15F28-681C-4FBC-9969-6ED62F72E22F}" dt="2024-05-08T13:22:43.643" v="288" actId="26606"/>
          <ac:grpSpMkLst>
            <pc:docMk/>
            <pc:sldMk cId="2612216391" sldId="271"/>
            <ac:grpSpMk id="9238" creationId="{A19C2C53-C77D-4569-8377-F6307A1056D4}"/>
          </ac:grpSpMkLst>
        </pc:grpChg>
        <pc:grpChg chg="add del">
          <ac:chgData name="IDE - St Gratien" userId="07cbb09a-c820-40c6-a900-0472f44218e9" providerId="ADAL" clId="{CCA15F28-681C-4FBC-9969-6ED62F72E22F}" dt="2024-05-08T13:22:47.067" v="290" actId="26606"/>
          <ac:grpSpMkLst>
            <pc:docMk/>
            <pc:sldMk cId="2612216391" sldId="271"/>
            <ac:grpSpMk id="9244" creationId="{7AFE7A50-2D5F-4DF3-B28D-A8F7E624D88C}"/>
          </ac:grpSpMkLst>
        </pc:grpChg>
        <pc:grpChg chg="add">
          <ac:chgData name="IDE - St Gratien" userId="07cbb09a-c820-40c6-a900-0472f44218e9" providerId="ADAL" clId="{CCA15F28-681C-4FBC-9969-6ED62F72E22F}" dt="2024-05-08T13:22:48.721" v="293" actId="26606"/>
          <ac:grpSpMkLst>
            <pc:docMk/>
            <pc:sldMk cId="2612216391" sldId="271"/>
            <ac:grpSpMk id="9255" creationId="{7AFE7A50-2D5F-4DF3-B28D-A8F7E624D88C}"/>
          </ac:grpSpMkLst>
        </pc:grpChg>
        <pc:picChg chg="add mod">
          <ac:chgData name="IDE - St Gratien" userId="07cbb09a-c820-40c6-a900-0472f44218e9" providerId="ADAL" clId="{CCA15F28-681C-4FBC-9969-6ED62F72E22F}" dt="2024-05-08T13:23:44.547" v="320" actId="14100"/>
          <ac:picMkLst>
            <pc:docMk/>
            <pc:sldMk cId="2612216391" sldId="271"/>
            <ac:picMk id="9218" creationId="{74F1C799-536E-1A8A-8035-F3321AFE0E18}"/>
          </ac:picMkLst>
        </pc:picChg>
        <pc:picChg chg="add del">
          <ac:chgData name="IDE - St Gratien" userId="07cbb09a-c820-40c6-a900-0472f44218e9" providerId="ADAL" clId="{CCA15F28-681C-4FBC-9969-6ED62F72E22F}" dt="2024-05-08T13:22:38.500" v="286" actId="26606"/>
          <ac:picMkLst>
            <pc:docMk/>
            <pc:sldMk cId="2612216391" sldId="271"/>
            <ac:picMk id="9225" creationId="{BC526B7A-4801-4FD1-95C8-03AF22629E87}"/>
          </ac:picMkLst>
        </pc:picChg>
        <pc:picChg chg="add del">
          <ac:chgData name="IDE - St Gratien" userId="07cbb09a-c820-40c6-a900-0472f44218e9" providerId="ADAL" clId="{CCA15F28-681C-4FBC-9969-6ED62F72E22F}" dt="2024-05-08T13:22:43.643" v="288" actId="26606"/>
          <ac:picMkLst>
            <pc:docMk/>
            <pc:sldMk cId="2612216391" sldId="271"/>
            <ac:picMk id="9235" creationId="{BC526B7A-4801-4FD1-95C8-03AF22629E87}"/>
          </ac:picMkLst>
        </pc:picChg>
        <pc:picChg chg="add del">
          <ac:chgData name="IDE - St Gratien" userId="07cbb09a-c820-40c6-a900-0472f44218e9" providerId="ADAL" clId="{CCA15F28-681C-4FBC-9969-6ED62F72E22F}" dt="2024-05-08T13:22:47.067" v="290" actId="26606"/>
          <ac:picMkLst>
            <pc:docMk/>
            <pc:sldMk cId="2612216391" sldId="271"/>
            <ac:picMk id="9241" creationId="{BC526B7A-4801-4FD1-95C8-03AF22629E87}"/>
          </ac:picMkLst>
        </pc:picChg>
        <pc:picChg chg="add del">
          <ac:chgData name="IDE - St Gratien" userId="07cbb09a-c820-40c6-a900-0472f44218e9" providerId="ADAL" clId="{CCA15F28-681C-4FBC-9969-6ED62F72E22F}" dt="2024-05-08T13:22:48.677" v="292" actId="26606"/>
          <ac:picMkLst>
            <pc:docMk/>
            <pc:sldMk cId="2612216391" sldId="271"/>
            <ac:picMk id="9247" creationId="{BC526B7A-4801-4FD1-95C8-03AF22629E87}"/>
          </ac:picMkLst>
        </pc:picChg>
        <pc:picChg chg="add">
          <ac:chgData name="IDE - St Gratien" userId="07cbb09a-c820-40c6-a900-0472f44218e9" providerId="ADAL" clId="{CCA15F28-681C-4FBC-9969-6ED62F72E22F}" dt="2024-05-08T13:22:48.721" v="293" actId="26606"/>
          <ac:picMkLst>
            <pc:docMk/>
            <pc:sldMk cId="2612216391" sldId="271"/>
            <ac:picMk id="9252" creationId="{BC526B7A-4801-4FD1-95C8-03AF22629E87}"/>
          </ac:picMkLst>
        </pc:picChg>
      </pc:sldChg>
      <pc:sldChg chg="addSp modSp new mod">
        <pc:chgData name="IDE - St Gratien" userId="07cbb09a-c820-40c6-a900-0472f44218e9" providerId="ADAL" clId="{CCA15F28-681C-4FBC-9969-6ED62F72E22F}" dt="2024-05-08T13:43:20.377" v="494" actId="5793"/>
        <pc:sldMkLst>
          <pc:docMk/>
          <pc:sldMk cId="1431515634" sldId="272"/>
        </pc:sldMkLst>
        <pc:spChg chg="mod">
          <ac:chgData name="IDE - St Gratien" userId="07cbb09a-c820-40c6-a900-0472f44218e9" providerId="ADAL" clId="{CCA15F28-681C-4FBC-9969-6ED62F72E22F}" dt="2024-05-08T13:42:38.710" v="487" actId="13926"/>
          <ac:spMkLst>
            <pc:docMk/>
            <pc:sldMk cId="1431515634" sldId="272"/>
            <ac:spMk id="2" creationId="{5B9F8450-B0EA-D1AE-2CB4-B434AEDAEC5C}"/>
          </ac:spMkLst>
        </pc:spChg>
        <pc:spChg chg="mod">
          <ac:chgData name="IDE - St Gratien" userId="07cbb09a-c820-40c6-a900-0472f44218e9" providerId="ADAL" clId="{CCA15F28-681C-4FBC-9969-6ED62F72E22F}" dt="2024-05-08T13:43:20.377" v="494" actId="5793"/>
          <ac:spMkLst>
            <pc:docMk/>
            <pc:sldMk cId="1431515634" sldId="272"/>
            <ac:spMk id="3" creationId="{B3B26320-BC67-93D1-E9AC-778AB60AE3AE}"/>
          </ac:spMkLst>
        </pc:spChg>
        <pc:spChg chg="add mod">
          <ac:chgData name="IDE - St Gratien" userId="07cbb09a-c820-40c6-a900-0472f44218e9" providerId="ADAL" clId="{CCA15F28-681C-4FBC-9969-6ED62F72E22F}" dt="2024-05-08T13:42:26.490" v="485" actId="1076"/>
          <ac:spMkLst>
            <pc:docMk/>
            <pc:sldMk cId="1431515634" sldId="272"/>
            <ac:spMk id="5" creationId="{F658B1F0-FC5A-4F65-5442-21F565486EB4}"/>
          </ac:spMkLst>
        </pc:spChg>
        <pc:picChg chg="add mod">
          <ac:chgData name="IDE - St Gratien" userId="07cbb09a-c820-40c6-a900-0472f44218e9" providerId="ADAL" clId="{CCA15F28-681C-4FBC-9969-6ED62F72E22F}" dt="2024-05-08T13:42:28.052" v="486" actId="1076"/>
          <ac:picMkLst>
            <pc:docMk/>
            <pc:sldMk cId="1431515634" sldId="272"/>
            <ac:picMk id="10242" creationId="{C26F4970-0A7F-1C13-7F62-76F040DAE9E8}"/>
          </ac:picMkLst>
        </pc:picChg>
      </pc:sldChg>
      <pc:sldChg chg="addSp delSp modSp new mod setBg">
        <pc:chgData name="IDE - St Gratien" userId="07cbb09a-c820-40c6-a900-0472f44218e9" providerId="ADAL" clId="{CCA15F28-681C-4FBC-9969-6ED62F72E22F}" dt="2024-05-09T14:14:55.002" v="827" actId="20577"/>
        <pc:sldMkLst>
          <pc:docMk/>
          <pc:sldMk cId="135140456" sldId="273"/>
        </pc:sldMkLst>
        <pc:spChg chg="mod">
          <ac:chgData name="IDE - St Gratien" userId="07cbb09a-c820-40c6-a900-0472f44218e9" providerId="ADAL" clId="{CCA15F28-681C-4FBC-9969-6ED62F72E22F}" dt="2024-05-08T14:01:33.253" v="730" actId="26606"/>
          <ac:spMkLst>
            <pc:docMk/>
            <pc:sldMk cId="135140456" sldId="273"/>
            <ac:spMk id="2" creationId="{EE7AB5FF-F134-3B71-BF09-DD45B13F6237}"/>
          </ac:spMkLst>
        </pc:spChg>
        <pc:spChg chg="mod">
          <ac:chgData name="IDE - St Gratien" userId="07cbb09a-c820-40c6-a900-0472f44218e9" providerId="ADAL" clId="{CCA15F28-681C-4FBC-9969-6ED62F72E22F}" dt="2024-05-09T14:14:55.002" v="827" actId="20577"/>
          <ac:spMkLst>
            <pc:docMk/>
            <pc:sldMk cId="135140456" sldId="273"/>
            <ac:spMk id="3" creationId="{2EF48900-C453-B0E2-858B-95F5AB63B98B}"/>
          </ac:spMkLst>
        </pc:spChg>
        <pc:spChg chg="add del">
          <ac:chgData name="IDE - St Gratien" userId="07cbb09a-c820-40c6-a900-0472f44218e9" providerId="ADAL" clId="{CCA15F28-681C-4FBC-9969-6ED62F72E22F}" dt="2024-05-08T14:01:33.238" v="729" actId="26606"/>
          <ac:spMkLst>
            <pc:docMk/>
            <pc:sldMk cId="135140456" sldId="273"/>
            <ac:spMk id="9" creationId="{A4FB2F27-3F7D-440E-A905-86607A926A29}"/>
          </ac:spMkLst>
        </pc:spChg>
        <pc:spChg chg="add del">
          <ac:chgData name="IDE - St Gratien" userId="07cbb09a-c820-40c6-a900-0472f44218e9" providerId="ADAL" clId="{CCA15F28-681C-4FBC-9969-6ED62F72E22F}" dt="2024-05-08T14:01:33.238" v="729" actId="26606"/>
          <ac:spMkLst>
            <pc:docMk/>
            <pc:sldMk cId="135140456" sldId="273"/>
            <ac:spMk id="11" creationId="{AF678C14-A033-4139-BCA9-8382B039648B}"/>
          </ac:spMkLst>
        </pc:spChg>
        <pc:spChg chg="add del">
          <ac:chgData name="IDE - St Gratien" userId="07cbb09a-c820-40c6-a900-0472f44218e9" providerId="ADAL" clId="{CCA15F28-681C-4FBC-9969-6ED62F72E22F}" dt="2024-05-08T14:01:33.238" v="729" actId="26606"/>
          <ac:spMkLst>
            <pc:docMk/>
            <pc:sldMk cId="135140456" sldId="273"/>
            <ac:spMk id="13" creationId="{C2D5331B-6E57-4C50-8FBB-431781288905}"/>
          </ac:spMkLst>
        </pc:spChg>
        <pc:spChg chg="add">
          <ac:chgData name="IDE - St Gratien" userId="07cbb09a-c820-40c6-a900-0472f44218e9" providerId="ADAL" clId="{CCA15F28-681C-4FBC-9969-6ED62F72E22F}" dt="2024-05-08T14:01:33.253" v="730" actId="26606"/>
          <ac:spMkLst>
            <pc:docMk/>
            <pc:sldMk cId="135140456" sldId="273"/>
            <ac:spMk id="19" creationId="{8651CFA9-6065-4243-AC48-858E359780B1}"/>
          </ac:spMkLst>
        </pc:spChg>
        <pc:spChg chg="add">
          <ac:chgData name="IDE - St Gratien" userId="07cbb09a-c820-40c6-a900-0472f44218e9" providerId="ADAL" clId="{CCA15F28-681C-4FBC-9969-6ED62F72E22F}" dt="2024-05-08T14:01:33.253" v="730" actId="26606"/>
          <ac:spMkLst>
            <pc:docMk/>
            <pc:sldMk cId="135140456" sldId="273"/>
            <ac:spMk id="20" creationId="{FBC8BBE5-981E-4B0B-9654-32B5668BFF31}"/>
          </ac:spMkLst>
        </pc:spChg>
        <pc:grpChg chg="add del">
          <ac:chgData name="IDE - St Gratien" userId="07cbb09a-c820-40c6-a900-0472f44218e9" providerId="ADAL" clId="{CCA15F28-681C-4FBC-9969-6ED62F72E22F}" dt="2024-05-08T14:01:33.238" v="729" actId="26606"/>
          <ac:grpSpMkLst>
            <pc:docMk/>
            <pc:sldMk cId="135140456" sldId="273"/>
            <ac:grpSpMk id="15" creationId="{E4A40E9D-B0FA-4A78-B58C-87A64C4FD5C8}"/>
          </ac:grpSpMkLst>
        </pc:grpChg>
        <pc:grpChg chg="add">
          <ac:chgData name="IDE - St Gratien" userId="07cbb09a-c820-40c6-a900-0472f44218e9" providerId="ADAL" clId="{CCA15F28-681C-4FBC-9969-6ED62F72E22F}" dt="2024-05-08T14:01:33.253" v="730" actId="26606"/>
          <ac:grpSpMkLst>
            <pc:docMk/>
            <pc:sldMk cId="135140456" sldId="273"/>
            <ac:grpSpMk id="21" creationId="{8ED5E97A-D21B-4AA4-83CF-DA3A380E301A}"/>
          </ac:grpSpMkLst>
        </pc:grpChg>
        <pc:picChg chg="add del">
          <ac:chgData name="IDE - St Gratien" userId="07cbb09a-c820-40c6-a900-0472f44218e9" providerId="ADAL" clId="{CCA15F28-681C-4FBC-9969-6ED62F72E22F}" dt="2024-05-08T14:01:33.238" v="729" actId="26606"/>
          <ac:picMkLst>
            <pc:docMk/>
            <pc:sldMk cId="135140456" sldId="273"/>
            <ac:picMk id="5" creationId="{0500F35E-E7F0-3EFE-06DB-6554403C9A6B}"/>
          </ac:picMkLst>
        </pc:picChg>
        <pc:picChg chg="add">
          <ac:chgData name="IDE - St Gratien" userId="07cbb09a-c820-40c6-a900-0472f44218e9" providerId="ADAL" clId="{CCA15F28-681C-4FBC-9969-6ED62F72E22F}" dt="2024-05-08T14:01:33.253" v="730" actId="26606"/>
          <ac:picMkLst>
            <pc:docMk/>
            <pc:sldMk cId="135140456" sldId="273"/>
            <ac:picMk id="23" creationId="{F305CE0D-44AD-3774-7F4A-45D312028904}"/>
          </ac:picMkLst>
        </pc:picChg>
      </pc:sldChg>
      <pc:sldChg chg="addSp delSp modSp new mod setBg">
        <pc:chgData name="IDE - St Gratien" userId="07cbb09a-c820-40c6-a900-0472f44218e9" providerId="ADAL" clId="{CCA15F28-681C-4FBC-9969-6ED62F72E22F}" dt="2024-05-09T14:10:46.861" v="774"/>
        <pc:sldMkLst>
          <pc:docMk/>
          <pc:sldMk cId="4148759790" sldId="274"/>
        </pc:sldMkLst>
        <pc:spChg chg="mod">
          <ac:chgData name="IDE - St Gratien" userId="07cbb09a-c820-40c6-a900-0472f44218e9" providerId="ADAL" clId="{CCA15F28-681C-4FBC-9969-6ED62F72E22F}" dt="2024-05-09T14:10:46.861" v="774"/>
          <ac:spMkLst>
            <pc:docMk/>
            <pc:sldMk cId="4148759790" sldId="274"/>
            <ac:spMk id="2" creationId="{7C4B9EA1-D9B4-048A-A700-B121ECD968ED}"/>
          </ac:spMkLst>
        </pc:spChg>
        <pc:spChg chg="mod ord">
          <ac:chgData name="IDE - St Gratien" userId="07cbb09a-c820-40c6-a900-0472f44218e9" providerId="ADAL" clId="{CCA15F28-681C-4FBC-9969-6ED62F72E22F}" dt="2024-05-09T14:10:27.275" v="773" actId="26606"/>
          <ac:spMkLst>
            <pc:docMk/>
            <pc:sldMk cId="4148759790" sldId="274"/>
            <ac:spMk id="3" creationId="{2F5D74C9-7530-AA77-D8CB-8D58BE33C712}"/>
          </ac:spMkLst>
        </pc:spChg>
        <pc:spChg chg="add del">
          <ac:chgData name="IDE - St Gratien" userId="07cbb09a-c820-40c6-a900-0472f44218e9" providerId="ADAL" clId="{CCA15F28-681C-4FBC-9969-6ED62F72E22F}" dt="2024-05-09T14:09:51.060" v="770" actId="26606"/>
          <ac:spMkLst>
            <pc:docMk/>
            <pc:sldMk cId="4148759790" sldId="274"/>
            <ac:spMk id="1031" creationId="{8651CFA9-6065-4243-AC48-858E359780B1}"/>
          </ac:spMkLst>
        </pc:spChg>
        <pc:spChg chg="add del">
          <ac:chgData name="IDE - St Gratien" userId="07cbb09a-c820-40c6-a900-0472f44218e9" providerId="ADAL" clId="{CCA15F28-681C-4FBC-9969-6ED62F72E22F}" dt="2024-05-09T14:09:51.060" v="770" actId="26606"/>
          <ac:spMkLst>
            <pc:docMk/>
            <pc:sldMk cId="4148759790" sldId="274"/>
            <ac:spMk id="1033" creationId="{FBC8BBE5-981E-4B0B-9654-32B5668BFF31}"/>
          </ac:spMkLst>
        </pc:spChg>
        <pc:spChg chg="add del">
          <ac:chgData name="IDE - St Gratien" userId="07cbb09a-c820-40c6-a900-0472f44218e9" providerId="ADAL" clId="{CCA15F28-681C-4FBC-9969-6ED62F72E22F}" dt="2024-05-09T14:10:27.275" v="773" actId="26606"/>
          <ac:spMkLst>
            <pc:docMk/>
            <pc:sldMk cId="4148759790" sldId="274"/>
            <ac:spMk id="1042" creationId="{8651CFA9-6065-4243-AC48-858E359780B1}"/>
          </ac:spMkLst>
        </pc:spChg>
        <pc:spChg chg="add del">
          <ac:chgData name="IDE - St Gratien" userId="07cbb09a-c820-40c6-a900-0472f44218e9" providerId="ADAL" clId="{CCA15F28-681C-4FBC-9969-6ED62F72E22F}" dt="2024-05-09T14:10:27.275" v="773" actId="26606"/>
          <ac:spMkLst>
            <pc:docMk/>
            <pc:sldMk cId="4148759790" sldId="274"/>
            <ac:spMk id="1044" creationId="{5A8C81AE-8F0D-49F3-9FB4-334B0DCDF195}"/>
          </ac:spMkLst>
        </pc:spChg>
        <pc:spChg chg="add">
          <ac:chgData name="IDE - St Gratien" userId="07cbb09a-c820-40c6-a900-0472f44218e9" providerId="ADAL" clId="{CCA15F28-681C-4FBC-9969-6ED62F72E22F}" dt="2024-05-09T14:10:27.275" v="773" actId="26606"/>
          <ac:spMkLst>
            <pc:docMk/>
            <pc:sldMk cId="4148759790" sldId="274"/>
            <ac:spMk id="1053" creationId="{8651CFA9-6065-4243-AC48-858E359780B1}"/>
          </ac:spMkLst>
        </pc:spChg>
        <pc:spChg chg="add">
          <ac:chgData name="IDE - St Gratien" userId="07cbb09a-c820-40c6-a900-0472f44218e9" providerId="ADAL" clId="{CCA15F28-681C-4FBC-9969-6ED62F72E22F}" dt="2024-05-09T14:10:27.275" v="773" actId="26606"/>
          <ac:spMkLst>
            <pc:docMk/>
            <pc:sldMk cId="4148759790" sldId="274"/>
            <ac:spMk id="1055" creationId="{5A8C81AE-8F0D-49F3-9FB4-334B0DCDF195}"/>
          </ac:spMkLst>
        </pc:spChg>
        <pc:grpChg chg="add del">
          <ac:chgData name="IDE - St Gratien" userId="07cbb09a-c820-40c6-a900-0472f44218e9" providerId="ADAL" clId="{CCA15F28-681C-4FBC-9969-6ED62F72E22F}" dt="2024-05-09T14:09:51.060" v="770" actId="26606"/>
          <ac:grpSpMkLst>
            <pc:docMk/>
            <pc:sldMk cId="4148759790" sldId="274"/>
            <ac:grpSpMk id="1035" creationId="{8D6FD602-3113-4FC4-982F-15099614D2A6}"/>
          </ac:grpSpMkLst>
        </pc:grpChg>
        <pc:grpChg chg="add del">
          <ac:chgData name="IDE - St Gratien" userId="07cbb09a-c820-40c6-a900-0472f44218e9" providerId="ADAL" clId="{CCA15F28-681C-4FBC-9969-6ED62F72E22F}" dt="2024-05-09T14:10:27.275" v="773" actId="26606"/>
          <ac:grpSpMkLst>
            <pc:docMk/>
            <pc:sldMk cId="4148759790" sldId="274"/>
            <ac:grpSpMk id="1046" creationId="{A9EF8060-0D63-402B-8B09-4993D1FE8EFD}"/>
          </ac:grpSpMkLst>
        </pc:grpChg>
        <pc:grpChg chg="add">
          <ac:chgData name="IDE - St Gratien" userId="07cbb09a-c820-40c6-a900-0472f44218e9" providerId="ADAL" clId="{CCA15F28-681C-4FBC-9969-6ED62F72E22F}" dt="2024-05-09T14:10:27.275" v="773" actId="26606"/>
          <ac:grpSpMkLst>
            <pc:docMk/>
            <pc:sldMk cId="4148759790" sldId="274"/>
            <ac:grpSpMk id="1057" creationId="{495F785B-7930-4EEA-A9C1-31BE27B37E16}"/>
          </ac:grpSpMkLst>
        </pc:grpChg>
        <pc:picChg chg="add mod ord">
          <ac:chgData name="IDE - St Gratien" userId="07cbb09a-c820-40c6-a900-0472f44218e9" providerId="ADAL" clId="{CCA15F28-681C-4FBC-9969-6ED62F72E22F}" dt="2024-05-09T14:10:27.275" v="773" actId="26606"/>
          <ac:picMkLst>
            <pc:docMk/>
            <pc:sldMk cId="4148759790" sldId="274"/>
            <ac:picMk id="1026" creationId="{D641842D-05EC-F99D-2354-D913E2A5085D}"/>
          </ac:picMkLst>
        </pc:picChg>
        <pc:picChg chg="add mod ord">
          <ac:chgData name="IDE - St Gratien" userId="07cbb09a-c820-40c6-a900-0472f44218e9" providerId="ADAL" clId="{CCA15F28-681C-4FBC-9969-6ED62F72E22F}" dt="2024-05-09T14:10:27.275" v="773" actId="26606"/>
          <ac:picMkLst>
            <pc:docMk/>
            <pc:sldMk cId="4148759790" sldId="274"/>
            <ac:picMk id="1028" creationId="{DAAD7734-0FFE-BC9C-4B4C-1D58478A09D6}"/>
          </ac:picMkLst>
        </pc:picChg>
        <pc:picChg chg="add mod">
          <ac:chgData name="IDE - St Gratien" userId="07cbb09a-c820-40c6-a900-0472f44218e9" providerId="ADAL" clId="{CCA15F28-681C-4FBC-9969-6ED62F72E22F}" dt="2024-05-09T14:10:27.275" v="773" actId="26606"/>
          <ac:picMkLst>
            <pc:docMk/>
            <pc:sldMk cId="4148759790" sldId="274"/>
            <ac:picMk id="1030" creationId="{2FBC6E93-CBEA-3E4B-82B8-036DDBB1AA6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079B4-7BE9-4BAE-895B-34F6C7555E1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8259B88-509F-4AF0-963C-9D59385627FE}">
      <dgm:prSet/>
      <dgm:spPr/>
      <dgm:t>
        <a:bodyPr/>
        <a:lstStyle/>
        <a:p>
          <a:r>
            <a:rPr lang="fr-FR"/>
            <a:t>New York possède un PUB ( Produit Urbain Brut, c'est l'équivalent du PIB à l'echelle d'une ville ) de 580 milliards de dollard, soit légèrement supérieur au PIB de la Begique. C'est la deuxième ville mondiale par son PUB.</a:t>
          </a:r>
          <a:endParaRPr lang="en-US"/>
        </a:p>
      </dgm:t>
    </dgm:pt>
    <dgm:pt modelId="{2FBADAF2-51D1-4176-9A86-0B91287C742E}" type="parTrans" cxnId="{9CEA8E09-7E70-4579-AF47-09E33AE5B7CC}">
      <dgm:prSet/>
      <dgm:spPr/>
      <dgm:t>
        <a:bodyPr/>
        <a:lstStyle/>
        <a:p>
          <a:endParaRPr lang="en-US"/>
        </a:p>
      </dgm:t>
    </dgm:pt>
    <dgm:pt modelId="{CFDF446E-8877-43B3-AD55-5EAE6D767602}" type="sibTrans" cxnId="{9CEA8E09-7E70-4579-AF47-09E33AE5B7CC}">
      <dgm:prSet/>
      <dgm:spPr/>
      <dgm:t>
        <a:bodyPr/>
        <a:lstStyle/>
        <a:p>
          <a:endParaRPr lang="en-US"/>
        </a:p>
      </dgm:t>
    </dgm:pt>
    <dgm:pt modelId="{55997B55-0796-48EC-9379-B14B841F1809}">
      <dgm:prSet/>
      <dgm:spPr/>
      <dgm:t>
        <a:bodyPr/>
        <a:lstStyle/>
        <a:p>
          <a:r>
            <a:rPr lang="fr-FR"/>
            <a:t>New York possède le premier port de la façade atlantique des États-Unis. 150 millions de tonnes de marchandises en transit à travers le monde y passent chaque année.</a:t>
          </a:r>
          <a:endParaRPr lang="en-US"/>
        </a:p>
      </dgm:t>
    </dgm:pt>
    <dgm:pt modelId="{9A3D6E04-1972-4DAF-A449-B247EEB5D46D}" type="parTrans" cxnId="{A2090413-3463-47C8-B9A7-55150460BC32}">
      <dgm:prSet/>
      <dgm:spPr/>
      <dgm:t>
        <a:bodyPr/>
        <a:lstStyle/>
        <a:p>
          <a:endParaRPr lang="en-US"/>
        </a:p>
      </dgm:t>
    </dgm:pt>
    <dgm:pt modelId="{37827004-C9E2-4D9E-9C98-AF1628FCCDA5}" type="sibTrans" cxnId="{A2090413-3463-47C8-B9A7-55150460BC32}">
      <dgm:prSet/>
      <dgm:spPr/>
      <dgm:t>
        <a:bodyPr/>
        <a:lstStyle/>
        <a:p>
          <a:endParaRPr lang="en-US"/>
        </a:p>
      </dgm:t>
    </dgm:pt>
    <dgm:pt modelId="{7E475663-C392-41D8-971E-89AFBB88661E}">
      <dgm:prSet/>
      <dgm:spPr/>
      <dgm:t>
        <a:bodyPr/>
        <a:lstStyle/>
        <a:p>
          <a:r>
            <a:rPr lang="fr-FR"/>
            <a:t>Variée et polyglotte, la presse new-yorkaise est extrêmement variée (Daily News, New York Post, Wall Street Journal...).</a:t>
          </a:r>
          <a:endParaRPr lang="en-US"/>
        </a:p>
      </dgm:t>
    </dgm:pt>
    <dgm:pt modelId="{D042B566-9E2C-42EA-9264-1713FC6F43CE}" type="parTrans" cxnId="{0358514F-AB53-4EA0-B6FB-7F4772F18BBF}">
      <dgm:prSet/>
      <dgm:spPr/>
      <dgm:t>
        <a:bodyPr/>
        <a:lstStyle/>
        <a:p>
          <a:endParaRPr lang="en-US"/>
        </a:p>
      </dgm:t>
    </dgm:pt>
    <dgm:pt modelId="{181B9749-08C0-4281-86B7-3FCB1E72BE08}" type="sibTrans" cxnId="{0358514F-AB53-4EA0-B6FB-7F4772F18BBF}">
      <dgm:prSet/>
      <dgm:spPr/>
      <dgm:t>
        <a:bodyPr/>
        <a:lstStyle/>
        <a:p>
          <a:endParaRPr lang="en-US"/>
        </a:p>
      </dgm:t>
    </dgm:pt>
    <dgm:pt modelId="{FF509BF7-875C-4CA8-BF2D-629C15D2A44D}">
      <dgm:prSet/>
      <dgm:spPr/>
      <dgm:t>
        <a:bodyPr/>
        <a:lstStyle/>
        <a:p>
          <a:r>
            <a:rPr lang="fr-FR"/>
            <a:t>Par sa culture variée, New York est considérée comme la capitale culturelle du monde : comme vu précédemment, New York accueille des cultures très variées, ce qui attire de nombreux touristes venant du monde entier.</a:t>
          </a:r>
          <a:endParaRPr lang="en-US"/>
        </a:p>
      </dgm:t>
    </dgm:pt>
    <dgm:pt modelId="{485A004A-262F-46A1-98B4-D59652A85FB4}" type="parTrans" cxnId="{F17E4328-7ED8-41D3-9CA1-AB81F11DFEED}">
      <dgm:prSet/>
      <dgm:spPr/>
      <dgm:t>
        <a:bodyPr/>
        <a:lstStyle/>
        <a:p>
          <a:endParaRPr lang="en-US"/>
        </a:p>
      </dgm:t>
    </dgm:pt>
    <dgm:pt modelId="{F6B91635-B7D2-416E-8752-063D2899C1D3}" type="sibTrans" cxnId="{F17E4328-7ED8-41D3-9CA1-AB81F11DFEED}">
      <dgm:prSet/>
      <dgm:spPr/>
      <dgm:t>
        <a:bodyPr/>
        <a:lstStyle/>
        <a:p>
          <a:endParaRPr lang="en-US"/>
        </a:p>
      </dgm:t>
    </dgm:pt>
    <dgm:pt modelId="{D7DAA097-1F7F-49F4-89A2-7F2A7ACC6A97}" type="pres">
      <dgm:prSet presAssocID="{2D8079B4-7BE9-4BAE-895B-34F6C7555E10}" presName="linear" presStyleCnt="0">
        <dgm:presLayoutVars>
          <dgm:animLvl val="lvl"/>
          <dgm:resizeHandles val="exact"/>
        </dgm:presLayoutVars>
      </dgm:prSet>
      <dgm:spPr/>
    </dgm:pt>
    <dgm:pt modelId="{A584DDFE-367E-4887-ABFA-715F865CEE99}" type="pres">
      <dgm:prSet presAssocID="{28259B88-509F-4AF0-963C-9D59385627FE}" presName="parentText" presStyleLbl="node1" presStyleIdx="0" presStyleCnt="4">
        <dgm:presLayoutVars>
          <dgm:chMax val="0"/>
          <dgm:bulletEnabled val="1"/>
        </dgm:presLayoutVars>
      </dgm:prSet>
      <dgm:spPr/>
    </dgm:pt>
    <dgm:pt modelId="{B5BD3D27-79B9-4CB5-B073-115381E0FEBD}" type="pres">
      <dgm:prSet presAssocID="{CFDF446E-8877-43B3-AD55-5EAE6D767602}" presName="spacer" presStyleCnt="0"/>
      <dgm:spPr/>
    </dgm:pt>
    <dgm:pt modelId="{0A9EA25B-CA0E-4E82-B253-995B7A21B71F}" type="pres">
      <dgm:prSet presAssocID="{55997B55-0796-48EC-9379-B14B841F1809}" presName="parentText" presStyleLbl="node1" presStyleIdx="1" presStyleCnt="4">
        <dgm:presLayoutVars>
          <dgm:chMax val="0"/>
          <dgm:bulletEnabled val="1"/>
        </dgm:presLayoutVars>
      </dgm:prSet>
      <dgm:spPr/>
    </dgm:pt>
    <dgm:pt modelId="{B8055B65-0F81-4C45-B53F-620C28A2B4D0}" type="pres">
      <dgm:prSet presAssocID="{37827004-C9E2-4D9E-9C98-AF1628FCCDA5}" presName="spacer" presStyleCnt="0"/>
      <dgm:spPr/>
    </dgm:pt>
    <dgm:pt modelId="{4CAFC89B-6FB2-4E58-8530-317BB7D1696B}" type="pres">
      <dgm:prSet presAssocID="{7E475663-C392-41D8-971E-89AFBB88661E}" presName="parentText" presStyleLbl="node1" presStyleIdx="2" presStyleCnt="4">
        <dgm:presLayoutVars>
          <dgm:chMax val="0"/>
          <dgm:bulletEnabled val="1"/>
        </dgm:presLayoutVars>
      </dgm:prSet>
      <dgm:spPr/>
    </dgm:pt>
    <dgm:pt modelId="{17AEEECB-9727-4B53-80DB-2272AD963461}" type="pres">
      <dgm:prSet presAssocID="{181B9749-08C0-4281-86B7-3FCB1E72BE08}" presName="spacer" presStyleCnt="0"/>
      <dgm:spPr/>
    </dgm:pt>
    <dgm:pt modelId="{8E41703A-54F1-4D28-B5E0-2EDB8BE9CF9D}" type="pres">
      <dgm:prSet presAssocID="{FF509BF7-875C-4CA8-BF2D-629C15D2A44D}" presName="parentText" presStyleLbl="node1" presStyleIdx="3" presStyleCnt="4">
        <dgm:presLayoutVars>
          <dgm:chMax val="0"/>
          <dgm:bulletEnabled val="1"/>
        </dgm:presLayoutVars>
      </dgm:prSet>
      <dgm:spPr/>
    </dgm:pt>
  </dgm:ptLst>
  <dgm:cxnLst>
    <dgm:cxn modelId="{9CEA8E09-7E70-4579-AF47-09E33AE5B7CC}" srcId="{2D8079B4-7BE9-4BAE-895B-34F6C7555E10}" destId="{28259B88-509F-4AF0-963C-9D59385627FE}" srcOrd="0" destOrd="0" parTransId="{2FBADAF2-51D1-4176-9A86-0B91287C742E}" sibTransId="{CFDF446E-8877-43B3-AD55-5EAE6D767602}"/>
    <dgm:cxn modelId="{A2090413-3463-47C8-B9A7-55150460BC32}" srcId="{2D8079B4-7BE9-4BAE-895B-34F6C7555E10}" destId="{55997B55-0796-48EC-9379-B14B841F1809}" srcOrd="1" destOrd="0" parTransId="{9A3D6E04-1972-4DAF-A449-B247EEB5D46D}" sibTransId="{37827004-C9E2-4D9E-9C98-AF1628FCCDA5}"/>
    <dgm:cxn modelId="{8DB40627-11FD-4C29-BF15-01AE5F3341A5}" type="presOf" srcId="{2D8079B4-7BE9-4BAE-895B-34F6C7555E10}" destId="{D7DAA097-1F7F-49F4-89A2-7F2A7ACC6A97}" srcOrd="0" destOrd="0" presId="urn:microsoft.com/office/officeart/2005/8/layout/vList2"/>
    <dgm:cxn modelId="{F17E4328-7ED8-41D3-9CA1-AB81F11DFEED}" srcId="{2D8079B4-7BE9-4BAE-895B-34F6C7555E10}" destId="{FF509BF7-875C-4CA8-BF2D-629C15D2A44D}" srcOrd="3" destOrd="0" parTransId="{485A004A-262F-46A1-98B4-D59652A85FB4}" sibTransId="{F6B91635-B7D2-416E-8752-063D2899C1D3}"/>
    <dgm:cxn modelId="{CC8E4C2F-7C2A-4647-83B6-85DEA92D1A7E}" type="presOf" srcId="{55997B55-0796-48EC-9379-B14B841F1809}" destId="{0A9EA25B-CA0E-4E82-B253-995B7A21B71F}" srcOrd="0" destOrd="0" presId="urn:microsoft.com/office/officeart/2005/8/layout/vList2"/>
    <dgm:cxn modelId="{067D9140-5A1E-42C9-8E69-36AEBADBBA15}" type="presOf" srcId="{FF509BF7-875C-4CA8-BF2D-629C15D2A44D}" destId="{8E41703A-54F1-4D28-B5E0-2EDB8BE9CF9D}" srcOrd="0" destOrd="0" presId="urn:microsoft.com/office/officeart/2005/8/layout/vList2"/>
    <dgm:cxn modelId="{0358514F-AB53-4EA0-B6FB-7F4772F18BBF}" srcId="{2D8079B4-7BE9-4BAE-895B-34F6C7555E10}" destId="{7E475663-C392-41D8-971E-89AFBB88661E}" srcOrd="2" destOrd="0" parTransId="{D042B566-9E2C-42EA-9264-1713FC6F43CE}" sibTransId="{181B9749-08C0-4281-86B7-3FCB1E72BE08}"/>
    <dgm:cxn modelId="{9F2ECAA2-70F5-4E5F-882D-BCE315EBD515}" type="presOf" srcId="{7E475663-C392-41D8-971E-89AFBB88661E}" destId="{4CAFC89B-6FB2-4E58-8530-317BB7D1696B}" srcOrd="0" destOrd="0" presId="urn:microsoft.com/office/officeart/2005/8/layout/vList2"/>
    <dgm:cxn modelId="{23D91EF8-1020-4B5B-85E6-2A593CA05C98}" type="presOf" srcId="{28259B88-509F-4AF0-963C-9D59385627FE}" destId="{A584DDFE-367E-4887-ABFA-715F865CEE99}" srcOrd="0" destOrd="0" presId="urn:microsoft.com/office/officeart/2005/8/layout/vList2"/>
    <dgm:cxn modelId="{455947DC-E3E2-42CB-BA0B-9221B90DC9F5}" type="presParOf" srcId="{D7DAA097-1F7F-49F4-89A2-7F2A7ACC6A97}" destId="{A584DDFE-367E-4887-ABFA-715F865CEE99}" srcOrd="0" destOrd="0" presId="urn:microsoft.com/office/officeart/2005/8/layout/vList2"/>
    <dgm:cxn modelId="{08815522-E380-41E9-8778-EBB73C7CB470}" type="presParOf" srcId="{D7DAA097-1F7F-49F4-89A2-7F2A7ACC6A97}" destId="{B5BD3D27-79B9-4CB5-B073-115381E0FEBD}" srcOrd="1" destOrd="0" presId="urn:microsoft.com/office/officeart/2005/8/layout/vList2"/>
    <dgm:cxn modelId="{6D5C0E82-9FBF-47BF-B36D-24AB93106D6D}" type="presParOf" srcId="{D7DAA097-1F7F-49F4-89A2-7F2A7ACC6A97}" destId="{0A9EA25B-CA0E-4E82-B253-995B7A21B71F}" srcOrd="2" destOrd="0" presId="urn:microsoft.com/office/officeart/2005/8/layout/vList2"/>
    <dgm:cxn modelId="{DE74A7BC-C788-491D-9E51-873B29BE858D}" type="presParOf" srcId="{D7DAA097-1F7F-49F4-89A2-7F2A7ACC6A97}" destId="{B8055B65-0F81-4C45-B53F-620C28A2B4D0}" srcOrd="3" destOrd="0" presId="urn:microsoft.com/office/officeart/2005/8/layout/vList2"/>
    <dgm:cxn modelId="{2EE730A0-936D-43AD-BAB5-5E53E7BBB80A}" type="presParOf" srcId="{D7DAA097-1F7F-49F4-89A2-7F2A7ACC6A97}" destId="{4CAFC89B-6FB2-4E58-8530-317BB7D1696B}" srcOrd="4" destOrd="0" presId="urn:microsoft.com/office/officeart/2005/8/layout/vList2"/>
    <dgm:cxn modelId="{91530720-87FB-4608-AD55-5997A3178FDB}" type="presParOf" srcId="{D7DAA097-1F7F-49F4-89A2-7F2A7ACC6A97}" destId="{17AEEECB-9727-4B53-80DB-2272AD963461}" srcOrd="5" destOrd="0" presId="urn:microsoft.com/office/officeart/2005/8/layout/vList2"/>
    <dgm:cxn modelId="{FA725852-0A9D-4D42-9653-F8D096EC5264}" type="presParOf" srcId="{D7DAA097-1F7F-49F4-89A2-7F2A7ACC6A97}" destId="{8E41703A-54F1-4D28-B5E0-2EDB8BE9CF9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4DDFE-367E-4887-ABFA-715F865CEE99}">
      <dsp:nvSpPr>
        <dsp:cNvPr id="0" name=""/>
        <dsp:cNvSpPr/>
      </dsp:nvSpPr>
      <dsp:spPr>
        <a:xfrm>
          <a:off x="0" y="27402"/>
          <a:ext cx="7003777" cy="1404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New York possède un PUB ( Produit Urbain Brut, c'est l'équivalent du PIB à l'echelle d'une ville ) de 580 milliards de dollard, soit légèrement supérieur au PIB de la Begique. C'est la deuxième ville mondiale par son PUB.</a:t>
          </a:r>
          <a:endParaRPr lang="en-US" sz="2000" kern="1200"/>
        </a:p>
      </dsp:txBody>
      <dsp:txXfrm>
        <a:off x="68538" y="95940"/>
        <a:ext cx="6866701" cy="1266924"/>
      </dsp:txXfrm>
    </dsp:sp>
    <dsp:sp modelId="{0A9EA25B-CA0E-4E82-B253-995B7A21B71F}">
      <dsp:nvSpPr>
        <dsp:cNvPr id="0" name=""/>
        <dsp:cNvSpPr/>
      </dsp:nvSpPr>
      <dsp:spPr>
        <a:xfrm>
          <a:off x="0" y="1489002"/>
          <a:ext cx="7003777" cy="1404000"/>
        </a:xfrm>
        <a:prstGeom prst="roundRect">
          <a:avLst/>
        </a:prstGeom>
        <a:solidFill>
          <a:schemeClr val="accent2">
            <a:hueOff val="-6190854"/>
            <a:satOff val="13017"/>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New York possède le premier port de la façade atlantique des États-Unis. 150 millions de tonnes de marchandises en transit à travers le monde y passent chaque année.</a:t>
          </a:r>
          <a:endParaRPr lang="en-US" sz="2000" kern="1200"/>
        </a:p>
      </dsp:txBody>
      <dsp:txXfrm>
        <a:off x="68538" y="1557540"/>
        <a:ext cx="6866701" cy="1266924"/>
      </dsp:txXfrm>
    </dsp:sp>
    <dsp:sp modelId="{4CAFC89B-6FB2-4E58-8530-317BB7D1696B}">
      <dsp:nvSpPr>
        <dsp:cNvPr id="0" name=""/>
        <dsp:cNvSpPr/>
      </dsp:nvSpPr>
      <dsp:spPr>
        <a:xfrm>
          <a:off x="0" y="2950602"/>
          <a:ext cx="7003777" cy="1404000"/>
        </a:xfrm>
        <a:prstGeom prst="roundRect">
          <a:avLst/>
        </a:prstGeom>
        <a:solidFill>
          <a:schemeClr val="accent2">
            <a:hueOff val="-12381708"/>
            <a:satOff val="26034"/>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Variée et polyglotte, la presse new-yorkaise est extrêmement variée (Daily News, New York Post, Wall Street Journal...).</a:t>
          </a:r>
          <a:endParaRPr lang="en-US" sz="2000" kern="1200"/>
        </a:p>
      </dsp:txBody>
      <dsp:txXfrm>
        <a:off x="68538" y="3019140"/>
        <a:ext cx="6866701" cy="1266924"/>
      </dsp:txXfrm>
    </dsp:sp>
    <dsp:sp modelId="{8E41703A-54F1-4D28-B5E0-2EDB8BE9CF9D}">
      <dsp:nvSpPr>
        <dsp:cNvPr id="0" name=""/>
        <dsp:cNvSpPr/>
      </dsp:nvSpPr>
      <dsp:spPr>
        <a:xfrm>
          <a:off x="0" y="4412202"/>
          <a:ext cx="7003777" cy="1404000"/>
        </a:xfrm>
        <a:prstGeom prst="roundRect">
          <a:avLst/>
        </a:prstGeom>
        <a:solidFill>
          <a:schemeClr val="accent2">
            <a:hueOff val="-18572562"/>
            <a:satOff val="39051"/>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Par sa culture variée, New York est considérée comme la capitale culturelle du monde : comme vu précédemment, New York accueille des cultures très variées, ce qui attire de nombreux touristes venant du monde entier.</a:t>
          </a:r>
          <a:endParaRPr lang="en-US" sz="2000" kern="1200"/>
        </a:p>
      </dsp:txBody>
      <dsp:txXfrm>
        <a:off x="68538" y="4480740"/>
        <a:ext cx="6866701" cy="1266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5/9/2024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72086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5/9/2024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64405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5/9/2024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15601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5/9/2024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963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5/9/2024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21376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5/9/2024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527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5/9/2024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97952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5/9/2024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49547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5/9/2024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54536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5/9/2024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85613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5/9/2024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67516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5/9/2024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725436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75" r:id="rId8"/>
    <p:sldLayoutId id="2147483676" r:id="rId9"/>
    <p:sldLayoutId id="2147483677" r:id="rId10"/>
    <p:sldLayoutId id="2147483685"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www.bons-plans-voyage-new-y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fr.vikidia.org/wiki/Oc%C3%A9an_Atlantique" TargetMode="External"/><Relationship Id="rId13" Type="http://schemas.openxmlformats.org/officeDocument/2006/relationships/hyperlink" Target="https://fr.vikidia.org/wiki/New_Jersey" TargetMode="External"/><Relationship Id="rId3" Type="http://schemas.openxmlformats.org/officeDocument/2006/relationships/hyperlink" Target="https://fr.vikidia.org/wiki/%C3%89tats_des_%C3%89tats-Unis" TargetMode="External"/><Relationship Id="rId7" Type="http://schemas.openxmlformats.org/officeDocument/2006/relationships/hyperlink" Target="https://fr.vikidia.org/wiki/New_York" TargetMode="External"/><Relationship Id="rId12" Type="http://schemas.openxmlformats.org/officeDocument/2006/relationships/hyperlink" Target="https://fr.vikidia.org/wiki/Pennsylvanie" TargetMode="External"/><Relationship Id="rId2" Type="http://schemas.openxmlformats.org/officeDocument/2006/relationships/image" Target="../media/image9.jpeg"/><Relationship Id="rId16" Type="http://schemas.openxmlformats.org/officeDocument/2006/relationships/hyperlink" Target="https://fr.vikidia.org/wiki/Vermont" TargetMode="External"/><Relationship Id="rId1" Type="http://schemas.openxmlformats.org/officeDocument/2006/relationships/slideLayout" Target="../slideLayouts/slideLayout2.xml"/><Relationship Id="rId6" Type="http://schemas.openxmlformats.org/officeDocument/2006/relationships/hyperlink" Target="https://fr.vikidia.org/wiki/Albany_(New_York)" TargetMode="External"/><Relationship Id="rId11" Type="http://schemas.openxmlformats.org/officeDocument/2006/relationships/hyperlink" Target="https://fr.vikidia.org/wiki/Liste_des_provinces_et_territoires_du_Canada" TargetMode="External"/><Relationship Id="rId5" Type="http://schemas.openxmlformats.org/officeDocument/2006/relationships/hyperlink" Target="https://fr.vikidia.org/wiki/Capitale" TargetMode="External"/><Relationship Id="rId15" Type="http://schemas.openxmlformats.org/officeDocument/2006/relationships/hyperlink" Target="https://fr.vikidia.org/wiki/Massachusetts" TargetMode="External"/><Relationship Id="rId10" Type="http://schemas.openxmlformats.org/officeDocument/2006/relationships/hyperlink" Target="https://fr.vikidia.org/wiki/Ontario" TargetMode="External"/><Relationship Id="rId4" Type="http://schemas.openxmlformats.org/officeDocument/2006/relationships/hyperlink" Target="https://fr.vikidia.org/wiki/%C3%89tats-Unis" TargetMode="External"/><Relationship Id="rId9" Type="http://schemas.openxmlformats.org/officeDocument/2006/relationships/hyperlink" Target="https://fr.vikidia.org/wiki/Qu%C3%A9bec" TargetMode="External"/><Relationship Id="rId14" Type="http://schemas.openxmlformats.org/officeDocument/2006/relationships/hyperlink" Target="https://fr.vikidia.org/wiki/Connecticu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D6A5485D-4AF6-47BA-8BB1-44D0639B9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44" name="Rectangle 1043">
            <a:extLst>
              <a:ext uri="{FF2B5EF4-FFF2-40B4-BE49-F238E27FC236}">
                <a16:creationId xmlns:a16="http://schemas.microsoft.com/office/drawing/2014/main" id="{483861B3-77F4-42C4-B257-AF7D1EB5F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6" name="Picture 2" descr="New York, mode d'emploi : les infos indispensables à connaître">
            <a:extLst>
              <a:ext uri="{FF2B5EF4-FFF2-40B4-BE49-F238E27FC236}">
                <a16:creationId xmlns:a16="http://schemas.microsoft.com/office/drawing/2014/main" id="{6586A1F9-A16B-2798-038F-FFC21414DDC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035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6" name="Frame 1045">
            <a:extLst>
              <a:ext uri="{FF2B5EF4-FFF2-40B4-BE49-F238E27FC236}">
                <a16:creationId xmlns:a16="http://schemas.microsoft.com/office/drawing/2014/main" id="{1DF53E4F-F248-41DA-B87A-B7539C6CF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92000" cy="6858000"/>
          </a:xfrm>
          <a:prstGeom prst="frame">
            <a:avLst>
              <a:gd name="adj1" fmla="val 97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8" name="Frame 1047">
            <a:extLst>
              <a:ext uri="{FF2B5EF4-FFF2-40B4-BE49-F238E27FC236}">
                <a16:creationId xmlns:a16="http://schemas.microsoft.com/office/drawing/2014/main" id="{5724E74D-9688-4ED9-86E6-D0C3F23DD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frame">
            <a:avLst>
              <a:gd name="adj1" fmla="val 9763"/>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re 1">
            <a:extLst>
              <a:ext uri="{FF2B5EF4-FFF2-40B4-BE49-F238E27FC236}">
                <a16:creationId xmlns:a16="http://schemas.microsoft.com/office/drawing/2014/main" id="{22066267-08F3-93B3-107B-FBE25CEB1051}"/>
              </a:ext>
            </a:extLst>
          </p:cNvPr>
          <p:cNvSpPr>
            <a:spLocks noGrp="1"/>
          </p:cNvSpPr>
          <p:nvPr>
            <p:ph type="ctrTitle"/>
          </p:nvPr>
        </p:nvSpPr>
        <p:spPr>
          <a:xfrm>
            <a:off x="996275" y="2362200"/>
            <a:ext cx="10128925" cy="1447800"/>
          </a:xfrm>
        </p:spPr>
        <p:txBody>
          <a:bodyPr anchor="b">
            <a:normAutofit/>
          </a:bodyPr>
          <a:lstStyle/>
          <a:p>
            <a:r>
              <a:rPr lang="fr-FR">
                <a:solidFill>
                  <a:srgbClr val="FFFFFF"/>
                </a:solidFill>
              </a:rPr>
              <a:t>New York</a:t>
            </a:r>
            <a:br>
              <a:rPr lang="fr-FR">
                <a:solidFill>
                  <a:srgbClr val="FFFFFF"/>
                </a:solidFill>
              </a:rPr>
            </a:br>
            <a:endParaRPr lang="fr-FR">
              <a:solidFill>
                <a:srgbClr val="FFFFFF"/>
              </a:solidFill>
            </a:endParaRPr>
          </a:p>
        </p:txBody>
      </p:sp>
      <p:pic>
        <p:nvPicPr>
          <p:cNvPr id="1050" name="Picture 1049">
            <a:extLst>
              <a:ext uri="{FF2B5EF4-FFF2-40B4-BE49-F238E27FC236}">
                <a16:creationId xmlns:a16="http://schemas.microsoft.com/office/drawing/2014/main" id="{118F7743-9D11-4179-BEB4-EC2B1C265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20000"/>
            <a:extLst>
              <a:ext uri="{28A0092B-C50C-407E-A947-70E740481C1C}">
                <a14:useLocalDpi xmlns:a14="http://schemas.microsoft.com/office/drawing/2010/main" val="0"/>
              </a:ext>
            </a:extLst>
          </a:blip>
          <a:srcRect l="829"/>
          <a:stretch>
            <a:fillRect/>
          </a:stretch>
        </p:blipFill>
        <p:spPr>
          <a:xfrm>
            <a:off x="0" y="692701"/>
            <a:ext cx="5193553" cy="6165298"/>
          </a:xfrm>
          <a:custGeom>
            <a:avLst/>
            <a:gdLst>
              <a:gd name="connsiteX0" fmla="*/ 0 w 5193553"/>
              <a:gd name="connsiteY0" fmla="*/ 0 h 6165298"/>
              <a:gd name="connsiteX1" fmla="*/ 669547 w 5193553"/>
              <a:gd name="connsiteY1" fmla="*/ 0 h 6165298"/>
              <a:gd name="connsiteX2" fmla="*/ 669547 w 5193553"/>
              <a:gd name="connsiteY2" fmla="*/ 5504304 h 6165298"/>
              <a:gd name="connsiteX3" fmla="*/ 5193553 w 5193553"/>
              <a:gd name="connsiteY3" fmla="*/ 5504304 h 6165298"/>
              <a:gd name="connsiteX4" fmla="*/ 5193553 w 5193553"/>
              <a:gd name="connsiteY4" fmla="*/ 6165298 h 6165298"/>
              <a:gd name="connsiteX5" fmla="*/ 0 w 5193553"/>
              <a:gd name="connsiteY5" fmla="*/ 6165298 h 61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3553" h="6165298">
                <a:moveTo>
                  <a:pt x="0" y="0"/>
                </a:moveTo>
                <a:lnTo>
                  <a:pt x="669547" y="0"/>
                </a:lnTo>
                <a:lnTo>
                  <a:pt x="669547" y="5504304"/>
                </a:lnTo>
                <a:lnTo>
                  <a:pt x="5193553" y="5504304"/>
                </a:lnTo>
                <a:lnTo>
                  <a:pt x="5193553" y="6165298"/>
                </a:lnTo>
                <a:lnTo>
                  <a:pt x="0" y="6165298"/>
                </a:lnTo>
                <a:close/>
              </a:path>
            </a:pathLst>
          </a:custGeom>
        </p:spPr>
      </p:pic>
      <p:pic>
        <p:nvPicPr>
          <p:cNvPr id="1052" name="Picture 1051">
            <a:extLst>
              <a:ext uri="{FF2B5EF4-FFF2-40B4-BE49-F238E27FC236}">
                <a16:creationId xmlns:a16="http://schemas.microsoft.com/office/drawing/2014/main" id="{05D29D54-E14A-4679-95CF-25E6EC2BD5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rcRect l="19483" b="19117"/>
          <a:stretch/>
        </p:blipFill>
        <p:spPr>
          <a:xfrm rot="5400000">
            <a:off x="381678" y="-381678"/>
            <a:ext cx="4180119" cy="4943475"/>
          </a:xfrm>
          <a:custGeom>
            <a:avLst/>
            <a:gdLst>
              <a:gd name="connsiteX0" fmla="*/ 0 w 4180119"/>
              <a:gd name="connsiteY0" fmla="*/ 4943475 h 4943475"/>
              <a:gd name="connsiteX1" fmla="*/ 0 w 4180119"/>
              <a:gd name="connsiteY1" fmla="*/ 0 h 4943475"/>
              <a:gd name="connsiteX2" fmla="*/ 669547 w 4180119"/>
              <a:gd name="connsiteY2" fmla="*/ 0 h 4943475"/>
              <a:gd name="connsiteX3" fmla="*/ 669547 w 4180119"/>
              <a:gd name="connsiteY3" fmla="*/ 4276977 h 4943475"/>
              <a:gd name="connsiteX4" fmla="*/ 4180119 w 4180119"/>
              <a:gd name="connsiteY4" fmla="*/ 4276977 h 4943475"/>
              <a:gd name="connsiteX5" fmla="*/ 4180119 w 4180119"/>
              <a:gd name="connsiteY5" fmla="*/ 4943475 h 4943475"/>
              <a:gd name="connsiteX6" fmla="*/ 0 w 4180119"/>
              <a:gd name="connsiteY6" fmla="*/ 4943475 h 49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119" h="4943475">
                <a:moveTo>
                  <a:pt x="0" y="4943475"/>
                </a:moveTo>
                <a:lnTo>
                  <a:pt x="0" y="0"/>
                </a:lnTo>
                <a:lnTo>
                  <a:pt x="669547" y="0"/>
                </a:lnTo>
                <a:lnTo>
                  <a:pt x="669547" y="4276977"/>
                </a:lnTo>
                <a:lnTo>
                  <a:pt x="4180119" y="4276977"/>
                </a:lnTo>
                <a:lnTo>
                  <a:pt x="4180119" y="4943475"/>
                </a:lnTo>
                <a:lnTo>
                  <a:pt x="0" y="4943475"/>
                </a:lnTo>
                <a:close/>
              </a:path>
            </a:pathLst>
          </a:custGeom>
        </p:spPr>
      </p:pic>
    </p:spTree>
    <p:extLst>
      <p:ext uri="{BB962C8B-B14F-4D97-AF65-F5344CB8AC3E}">
        <p14:creationId xmlns:p14="http://schemas.microsoft.com/office/powerpoint/2010/main" val="10631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9" name="Group 23">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5" name="Picture 24">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25">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re 1">
            <a:extLst>
              <a:ext uri="{FF2B5EF4-FFF2-40B4-BE49-F238E27FC236}">
                <a16:creationId xmlns:a16="http://schemas.microsoft.com/office/drawing/2014/main" id="{BE336739-DE17-594F-4CC4-4C3BD7A1D5BF}"/>
              </a:ext>
            </a:extLst>
          </p:cNvPr>
          <p:cNvSpPr>
            <a:spLocks noGrp="1"/>
          </p:cNvSpPr>
          <p:nvPr>
            <p:ph type="title"/>
          </p:nvPr>
        </p:nvSpPr>
        <p:spPr>
          <a:xfrm>
            <a:off x="5638800" y="586992"/>
            <a:ext cx="5867400" cy="1664573"/>
          </a:xfrm>
        </p:spPr>
        <p:txBody>
          <a:bodyPr>
            <a:normAutofit/>
          </a:bodyPr>
          <a:lstStyle/>
          <a:p>
            <a:r>
              <a:rPr lang="fr-FR"/>
              <a:t>L'Influence de New York aux Etats Unis</a:t>
            </a:r>
            <a:endParaRPr lang="fr-FR" dirty="0"/>
          </a:p>
        </p:txBody>
      </p:sp>
      <p:pic>
        <p:nvPicPr>
          <p:cNvPr id="5" name="Picture 4" descr="Avion sur le tarmac">
            <a:extLst>
              <a:ext uri="{FF2B5EF4-FFF2-40B4-BE49-F238E27FC236}">
                <a16:creationId xmlns:a16="http://schemas.microsoft.com/office/drawing/2014/main" id="{606071DC-C9FC-A9F6-8D1E-78E6BF572FB5}"/>
              </a:ext>
            </a:extLst>
          </p:cNvPr>
          <p:cNvPicPr>
            <a:picLocks noChangeAspect="1"/>
          </p:cNvPicPr>
          <p:nvPr/>
        </p:nvPicPr>
        <p:blipFill rotWithShape="1">
          <a:blip r:embed="rId4"/>
          <a:srcRect l="36773" r="11340" b="-2"/>
          <a:stretch/>
        </p:blipFill>
        <p:spPr>
          <a:xfrm>
            <a:off x="746842" y="613741"/>
            <a:ext cx="4443820" cy="5716862"/>
          </a:xfrm>
          <a:prstGeom prst="rect">
            <a:avLst/>
          </a:prstGeom>
        </p:spPr>
      </p:pic>
      <p:sp>
        <p:nvSpPr>
          <p:cNvPr id="3" name="Espace réservé du contenu 2">
            <a:extLst>
              <a:ext uri="{FF2B5EF4-FFF2-40B4-BE49-F238E27FC236}">
                <a16:creationId xmlns:a16="http://schemas.microsoft.com/office/drawing/2014/main" id="{404E69C5-AEF4-80AC-8742-8197C5D39483}"/>
              </a:ext>
            </a:extLst>
          </p:cNvPr>
          <p:cNvSpPr>
            <a:spLocks noGrp="1"/>
          </p:cNvSpPr>
          <p:nvPr>
            <p:ph idx="1"/>
          </p:nvPr>
        </p:nvSpPr>
        <p:spPr>
          <a:xfrm>
            <a:off x="5638860" y="2411653"/>
            <a:ext cx="5867022" cy="3928822"/>
          </a:xfrm>
        </p:spPr>
        <p:txBody>
          <a:bodyPr>
            <a:normAutofit/>
          </a:bodyPr>
          <a:lstStyle/>
          <a:p>
            <a:pPr fontAlgn="base">
              <a:lnSpc>
                <a:spcPct val="100000"/>
              </a:lnSpc>
              <a:buFont typeface="Arial" panose="020B0604020202020204" pitchFamily="34" charset="0"/>
              <a:buChar char="•"/>
            </a:pPr>
            <a:r>
              <a:rPr lang="fr-FR" sz="1400" b="0" i="0">
                <a:effectLst/>
                <a:latin typeface="Darker Grotesque"/>
              </a:rPr>
              <a:t>New York constitue le premier ensemble aéroportuaire des États-Unis, avec deux aéroports internationaux, dont le hub J. F. Kennedy qui accueille plus de 40 millions de passagers par an. De plus, les aéroports Newark Liberty International et La Guardia Airport, offrent des liaisons quotidiennes avec les principales villes américaines et les plus grandes villes de la planète. Au total, 93 millions de passagers transitent par les aéroports de la métropole chaque année.</a:t>
            </a:r>
          </a:p>
          <a:p>
            <a:pPr fontAlgn="base">
              <a:lnSpc>
                <a:spcPct val="100000"/>
              </a:lnSpc>
              <a:buFont typeface="Arial" panose="020B0604020202020204" pitchFamily="34" charset="0"/>
              <a:buChar char="•"/>
            </a:pPr>
            <a:r>
              <a:rPr lang="fr-FR" sz="1400" b="0" i="0">
                <a:effectLst/>
                <a:latin typeface="Darker Grotesque"/>
              </a:rPr>
              <a:t>New York joue un rôle déterminant dans la diffusion de l'information et notamment pour son secteur journalistique. Elle héberge de nombreuses chaînes nationales et d'agences de presse (agence Dow Jones pour les informations financières entre autres).</a:t>
            </a:r>
          </a:p>
          <a:p>
            <a:pPr fontAlgn="base">
              <a:lnSpc>
                <a:spcPct val="100000"/>
              </a:lnSpc>
              <a:buFont typeface="Arial" panose="020B0604020202020204" pitchFamily="34" charset="0"/>
              <a:buChar char="•"/>
            </a:pPr>
            <a:r>
              <a:rPr lang="fr-FR" sz="1400" b="0" i="0">
                <a:effectLst/>
                <a:latin typeface="Darker Grotesque"/>
              </a:rPr>
              <a:t>New York est considérée comme la capitale cosmopolite des États-Unis : à elle seule, la métropole compte deux fois plus de populations noires et hispaniques ainsi que trois fois plus d'asiatiques que tout le reste des États-Unis. Les Blancs d'origine européenne y sont minoritaires.</a:t>
            </a:r>
          </a:p>
          <a:p>
            <a:pPr>
              <a:lnSpc>
                <a:spcPct val="100000"/>
              </a:lnSpc>
            </a:pPr>
            <a:endParaRPr lang="fr-FR" sz="1400"/>
          </a:p>
        </p:txBody>
      </p:sp>
    </p:spTree>
    <p:extLst>
      <p:ext uri="{BB962C8B-B14F-4D97-AF65-F5344CB8AC3E}">
        <p14:creationId xmlns:p14="http://schemas.microsoft.com/office/powerpoint/2010/main" val="64489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4" name="Picture 13">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re 1">
            <a:extLst>
              <a:ext uri="{FF2B5EF4-FFF2-40B4-BE49-F238E27FC236}">
                <a16:creationId xmlns:a16="http://schemas.microsoft.com/office/drawing/2014/main" id="{D071AC21-E2F1-68F4-398F-E477AB60AD5B}"/>
              </a:ext>
            </a:extLst>
          </p:cNvPr>
          <p:cNvSpPr>
            <a:spLocks noGrp="1"/>
          </p:cNvSpPr>
          <p:nvPr>
            <p:ph type="title"/>
          </p:nvPr>
        </p:nvSpPr>
        <p:spPr>
          <a:xfrm>
            <a:off x="838201" y="559813"/>
            <a:ext cx="3352799" cy="5577934"/>
          </a:xfrm>
        </p:spPr>
        <p:txBody>
          <a:bodyPr>
            <a:normAutofit/>
          </a:bodyPr>
          <a:lstStyle/>
          <a:p>
            <a:r>
              <a:rPr kumimoji="0" lang="fr-FR" sz="4000" b="0" i="0" u="none" strike="noStrike" kern="1200" cap="none" spc="0" normalizeH="0" baseline="0" noProof="0">
                <a:ln>
                  <a:noFill/>
                </a:ln>
                <a:effectLst/>
                <a:uLnTx/>
                <a:uFillTx/>
                <a:latin typeface="Sabon Next LT"/>
                <a:ea typeface="+mj-ea"/>
                <a:cs typeface="+mj-cs"/>
              </a:rPr>
              <a:t>L'Influence de New York dans le Monde</a:t>
            </a:r>
            <a:endParaRPr lang="fr-FR" sz="4000"/>
          </a:p>
        </p:txBody>
      </p:sp>
      <p:graphicFrame>
        <p:nvGraphicFramePr>
          <p:cNvPr id="5" name="Espace réservé du contenu 2">
            <a:extLst>
              <a:ext uri="{FF2B5EF4-FFF2-40B4-BE49-F238E27FC236}">
                <a16:creationId xmlns:a16="http://schemas.microsoft.com/office/drawing/2014/main" id="{1F973E9A-45D7-0C22-1BC4-4A8BECB32193}"/>
              </a:ext>
            </a:extLst>
          </p:cNvPr>
          <p:cNvGraphicFramePr>
            <a:graphicFrameLocks noGrp="1"/>
          </p:cNvGraphicFramePr>
          <p:nvPr>
            <p:ph idx="1"/>
            <p:extLst>
              <p:ext uri="{D42A27DB-BD31-4B8C-83A1-F6EECF244321}">
                <p14:modId xmlns:p14="http://schemas.microsoft.com/office/powerpoint/2010/main" val="532573274"/>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2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8" name="Rectangle 515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60" name="Rectangle 515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5162" name="Group 5161">
            <a:extLst>
              <a:ext uri="{FF2B5EF4-FFF2-40B4-BE49-F238E27FC236}">
                <a16:creationId xmlns:a16="http://schemas.microsoft.com/office/drawing/2014/main" id="{6A4D5248-476E-45E7-B19E-F94EBD79F7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5163" name="Picture 5162">
              <a:extLst>
                <a:ext uri="{FF2B5EF4-FFF2-40B4-BE49-F238E27FC236}">
                  <a16:creationId xmlns:a16="http://schemas.microsoft.com/office/drawing/2014/main" id="{43138996-0B1A-4E3D-82F5-9F6F83C231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5164" name="Picture 5163">
              <a:extLst>
                <a:ext uri="{FF2B5EF4-FFF2-40B4-BE49-F238E27FC236}">
                  <a16:creationId xmlns:a16="http://schemas.microsoft.com/office/drawing/2014/main" id="{09692802-B580-4887-AA9D-DC6B7DE8965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5166" name="Rectangle 5165">
            <a:extLst>
              <a:ext uri="{FF2B5EF4-FFF2-40B4-BE49-F238E27FC236}">
                <a16:creationId xmlns:a16="http://schemas.microsoft.com/office/drawing/2014/main" id="{796057E2-4B74-418D-AA88-A797365F4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62CF951-974B-A7DB-17B8-2F579DA21E2A}"/>
              </a:ext>
            </a:extLst>
          </p:cNvPr>
          <p:cNvSpPr>
            <a:spLocks noGrp="1"/>
          </p:cNvSpPr>
          <p:nvPr>
            <p:ph type="title"/>
          </p:nvPr>
        </p:nvSpPr>
        <p:spPr>
          <a:xfrm>
            <a:off x="6294781" y="1143000"/>
            <a:ext cx="4648200" cy="2149475"/>
          </a:xfrm>
        </p:spPr>
        <p:txBody>
          <a:bodyPr>
            <a:normAutofit/>
          </a:bodyPr>
          <a:lstStyle/>
          <a:p>
            <a:pPr marL="0" marR="0" lvl="0" indent="0" defTabSz="914400" rtl="0" eaLnBrk="1" fontAlgn="base" latinLnBrk="0" hangingPunct="1">
              <a:lnSpc>
                <a:spcPct val="110000"/>
              </a:lnSpc>
              <a:spcBef>
                <a:spcPts val="1000"/>
              </a:spcBef>
              <a:spcAft>
                <a:spcPts val="0"/>
              </a:spcAft>
              <a:tabLst/>
              <a:defRPr/>
            </a:pPr>
            <a:r>
              <a:rPr kumimoji="0" lang="fr-FR" sz="1800" b="1" i="0" u="none" strike="noStrike" kern="1200" cap="none" spc="0" normalizeH="0" baseline="0" noProof="0" dirty="0">
                <a:ln>
                  <a:noFill/>
                </a:ln>
                <a:effectLst/>
                <a:uLnTx/>
                <a:uFillTx/>
                <a:latin typeface="Poiret One" panose="00000500000000000000" pitchFamily="2" charset="0"/>
                <a:ea typeface="+mn-ea"/>
                <a:cs typeface="+mn-cs"/>
              </a:rPr>
              <a:t>Les monuments emblématiques de New York</a:t>
            </a:r>
            <a:br>
              <a:rPr kumimoji="0" lang="fr-FR" sz="1800" b="1" i="0" u="none" strike="noStrike" kern="1200" cap="none" spc="0" normalizeH="0" baseline="0" noProof="0" dirty="0">
                <a:ln>
                  <a:noFill/>
                </a:ln>
                <a:effectLst/>
                <a:uLnTx/>
                <a:uFillTx/>
                <a:latin typeface="Poiret One" panose="00000500000000000000" pitchFamily="2" charset="0"/>
                <a:ea typeface="+mn-ea"/>
                <a:cs typeface="+mn-cs"/>
              </a:rPr>
            </a:br>
            <a:endParaRPr lang="fr-FR" sz="3600" dirty="0"/>
          </a:p>
        </p:txBody>
      </p:sp>
      <p:pic>
        <p:nvPicPr>
          <p:cNvPr id="5122" name="Picture 2" descr="Pourquoi la statue de la Liberté qui a été construite par un Français est  aux Etats-Unis ? Corto, 11 ans - Images Doc">
            <a:extLst>
              <a:ext uri="{FF2B5EF4-FFF2-40B4-BE49-F238E27FC236}">
                <a16:creationId xmlns:a16="http://schemas.microsoft.com/office/drawing/2014/main" id="{C6458E17-DF69-85C6-1290-9BC5C4EEE7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455" r="-4" b="10149"/>
          <a:stretch/>
        </p:blipFill>
        <p:spPr bwMode="auto">
          <a:xfrm>
            <a:off x="678180" y="685800"/>
            <a:ext cx="267732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imes Square | The Marmara Park Avenue">
            <a:extLst>
              <a:ext uri="{FF2B5EF4-FFF2-40B4-BE49-F238E27FC236}">
                <a16:creationId xmlns:a16="http://schemas.microsoft.com/office/drawing/2014/main" id="{009FFFB9-550E-62B3-3E4B-FED3628F5B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10" r="12233" b="3"/>
          <a:stretch/>
        </p:blipFill>
        <p:spPr bwMode="auto">
          <a:xfrm>
            <a:off x="3355504" y="685800"/>
            <a:ext cx="267732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udioguide EMPIRE STATE BUILDING - Introduction - Guide Touristique | MyWoWo">
            <a:extLst>
              <a:ext uri="{FF2B5EF4-FFF2-40B4-BE49-F238E27FC236}">
                <a16:creationId xmlns:a16="http://schemas.microsoft.com/office/drawing/2014/main" id="{433EDC4D-F681-A837-521D-0F7C9ADD9D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789" r="21972" b="1"/>
          <a:stretch/>
        </p:blipFill>
        <p:spPr bwMode="auto">
          <a:xfrm>
            <a:off x="678180" y="3429000"/>
            <a:ext cx="267732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usée et mémorial national du 11 septembre | WSP">
            <a:extLst>
              <a:ext uri="{FF2B5EF4-FFF2-40B4-BE49-F238E27FC236}">
                <a16:creationId xmlns:a16="http://schemas.microsoft.com/office/drawing/2014/main" id="{9541C989-A6E7-53DD-2AA0-DDA7A8A318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247" r="32691" b="2"/>
          <a:stretch/>
        </p:blipFill>
        <p:spPr bwMode="auto">
          <a:xfrm>
            <a:off x="3355504" y="3429000"/>
            <a:ext cx="2677324"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B2E6E8D-D493-59C7-A2F5-541CB4696130}"/>
              </a:ext>
            </a:extLst>
          </p:cNvPr>
          <p:cNvSpPr>
            <a:spLocks noGrp="1"/>
          </p:cNvSpPr>
          <p:nvPr>
            <p:ph idx="1"/>
          </p:nvPr>
        </p:nvSpPr>
        <p:spPr>
          <a:xfrm>
            <a:off x="6294761" y="3429000"/>
            <a:ext cx="4647901" cy="2286000"/>
          </a:xfrm>
        </p:spPr>
        <p:txBody>
          <a:bodyPr>
            <a:normAutofit/>
          </a:bodyPr>
          <a:lstStyle/>
          <a:p>
            <a:pPr fontAlgn="base">
              <a:lnSpc>
                <a:spcPct val="100000"/>
              </a:lnSpc>
              <a:buFont typeface="Arial" panose="020B0604020202020204" pitchFamily="34" charset="0"/>
              <a:buChar char="•"/>
            </a:pPr>
            <a:r>
              <a:rPr lang="fr-FR" sz="900" b="0" i="0">
                <a:effectLst/>
                <a:latin typeface="Darker Grotesque"/>
              </a:rPr>
              <a:t>Le 9/11 Mémorial est un monument dédié aux tours jumelles après l'attentat du 11 septembre 2001. Il s'agit simplement du vide laissé par les tours près leur effondrement. Il est situé dans le quartier de Brooklyn.</a:t>
            </a:r>
          </a:p>
          <a:p>
            <a:pPr fontAlgn="base">
              <a:lnSpc>
                <a:spcPct val="100000"/>
              </a:lnSpc>
              <a:buFont typeface="Arial" panose="020B0604020202020204" pitchFamily="34" charset="0"/>
              <a:buChar char="•"/>
            </a:pPr>
            <a:r>
              <a:rPr lang="fr-FR" sz="900" b="0" i="0">
                <a:effectLst/>
                <a:latin typeface="Darker Grotesque"/>
              </a:rPr>
              <a:t>La statue de la liberté a été offerte par la France aux États-Unis en 1876. C'est une attraction touristique incontournable aux États-Unis, et fait partie des monuments les plus célèbres du monde.</a:t>
            </a:r>
          </a:p>
          <a:p>
            <a:pPr fontAlgn="base">
              <a:lnSpc>
                <a:spcPct val="100000"/>
              </a:lnSpc>
              <a:buFont typeface="Arial" panose="020B0604020202020204" pitchFamily="34" charset="0"/>
              <a:buChar char="•"/>
            </a:pPr>
            <a:r>
              <a:rPr lang="fr-FR" sz="900" b="0" i="0">
                <a:effectLst/>
                <a:latin typeface="Darker Grotesque"/>
              </a:rPr>
              <a:t>Le Times Square se situe au cœur de Manhattan, c'est le quartier le plus célèbre de New York. Il s'agit également du site touristique le plus visité des États-Unis avec 41,9 millions de visiteurs annuels.</a:t>
            </a:r>
          </a:p>
          <a:p>
            <a:pPr fontAlgn="base">
              <a:lnSpc>
                <a:spcPct val="100000"/>
              </a:lnSpc>
              <a:buFont typeface="Arial" panose="020B0604020202020204" pitchFamily="34" charset="0"/>
              <a:buChar char="•"/>
            </a:pPr>
            <a:r>
              <a:rPr lang="fr-FR" sz="900" b="0" i="0">
                <a:effectLst/>
                <a:latin typeface="Darker Grotesque"/>
              </a:rPr>
              <a:t>L'Empire State Building est le troisième plus haut gratte-ciel de New York après le One World Trade Center et le Central Park Tower, qui se situent également à Manhattan.  Il est situé au cœur de Manhattan, et accueille 2,5 millions de visiteurs par an.</a:t>
            </a:r>
            <a:br>
              <a:rPr lang="fr-FR" sz="900" b="0" i="0">
                <a:effectLst/>
                <a:latin typeface="Schibsted Grotesk"/>
              </a:rPr>
            </a:br>
            <a:endParaRPr lang="fr-FR" sz="900"/>
          </a:p>
        </p:txBody>
      </p:sp>
    </p:spTree>
    <p:extLst>
      <p:ext uri="{BB962C8B-B14F-4D97-AF65-F5344CB8AC3E}">
        <p14:creationId xmlns:p14="http://schemas.microsoft.com/office/powerpoint/2010/main" val="354558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20" name="Rectangle 621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221" name="Rectangle 622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6222" name="Group 6215">
            <a:extLst>
              <a:ext uri="{FF2B5EF4-FFF2-40B4-BE49-F238E27FC236}">
                <a16:creationId xmlns:a16="http://schemas.microsoft.com/office/drawing/2014/main" id="{4AFE41EB-FCE2-485D-8133-60A43C42B3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6217" name="Picture 6216">
              <a:extLst>
                <a:ext uri="{FF2B5EF4-FFF2-40B4-BE49-F238E27FC236}">
                  <a16:creationId xmlns:a16="http://schemas.microsoft.com/office/drawing/2014/main" id="{C1DEE214-2D01-4637-A69F-BDBFA3F519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6218" name="Picture 6217">
              <a:extLst>
                <a:ext uri="{FF2B5EF4-FFF2-40B4-BE49-F238E27FC236}">
                  <a16:creationId xmlns:a16="http://schemas.microsoft.com/office/drawing/2014/main" id="{38823623-E334-45BA-BA83-87B52E1572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7" name="Titre 6">
            <a:extLst>
              <a:ext uri="{FF2B5EF4-FFF2-40B4-BE49-F238E27FC236}">
                <a16:creationId xmlns:a16="http://schemas.microsoft.com/office/drawing/2014/main" id="{9A2D8241-B9CD-4A0B-A1DD-C1A9F55818F7}"/>
              </a:ext>
            </a:extLst>
          </p:cNvPr>
          <p:cNvSpPr>
            <a:spLocks noGrp="1"/>
          </p:cNvSpPr>
          <p:nvPr>
            <p:ph type="title"/>
          </p:nvPr>
        </p:nvSpPr>
        <p:spPr>
          <a:xfrm>
            <a:off x="4724401" y="461339"/>
            <a:ext cx="6771472" cy="2831136"/>
          </a:xfrm>
        </p:spPr>
        <p:txBody>
          <a:bodyPr>
            <a:normAutofit/>
          </a:bodyPr>
          <a:lstStyle/>
          <a:p>
            <a:r>
              <a:rPr lang="fr-FR" dirty="0"/>
              <a:t>Lieux Culturels</a:t>
            </a:r>
          </a:p>
        </p:txBody>
      </p:sp>
      <p:pic>
        <p:nvPicPr>
          <p:cNvPr id="6151" name="Picture 7" descr="10 comédies musicales de Broadway à voir à New York">
            <a:extLst>
              <a:ext uri="{FF2B5EF4-FFF2-40B4-BE49-F238E27FC236}">
                <a16:creationId xmlns:a16="http://schemas.microsoft.com/office/drawing/2014/main" id="{4AB34D50-F71F-A2BF-4128-F6432B4674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26" r="19972" b="2"/>
          <a:stretch/>
        </p:blipFill>
        <p:spPr bwMode="auto">
          <a:xfrm>
            <a:off x="1142313" y="380998"/>
            <a:ext cx="2560309" cy="192541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entral Park et environs">
            <a:extLst>
              <a:ext uri="{FF2B5EF4-FFF2-40B4-BE49-F238E27FC236}">
                <a16:creationId xmlns:a16="http://schemas.microsoft.com/office/drawing/2014/main" id="{E4ED3153-51CD-E3E0-A144-2F23D316A1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20" r="3832" b="1"/>
          <a:stretch/>
        </p:blipFill>
        <p:spPr bwMode="auto">
          <a:xfrm>
            <a:off x="1130941" y="2376791"/>
            <a:ext cx="2583053" cy="192541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BUSHWICK COLLECTIVE STREET ART (Brooklyn): Ce qu'il faut savoir pour votre  visite (avec critiques)">
            <a:extLst>
              <a:ext uri="{FF2B5EF4-FFF2-40B4-BE49-F238E27FC236}">
                <a16:creationId xmlns:a16="http://schemas.microsoft.com/office/drawing/2014/main" id="{5871AAE4-1041-F03A-CE51-A13B60CF33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758" r="-2" b="-2"/>
          <a:stretch/>
        </p:blipFill>
        <p:spPr bwMode="auto">
          <a:xfrm>
            <a:off x="1138613" y="4372576"/>
            <a:ext cx="2567709" cy="193200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692B164-27D5-FE87-F2FD-F8533B211022}"/>
              </a:ext>
            </a:extLst>
          </p:cNvPr>
          <p:cNvSpPr>
            <a:spLocks noGrp="1"/>
          </p:cNvSpPr>
          <p:nvPr>
            <p:ph idx="1"/>
          </p:nvPr>
        </p:nvSpPr>
        <p:spPr>
          <a:xfrm>
            <a:off x="4724458" y="3429000"/>
            <a:ext cx="6771036" cy="2875585"/>
          </a:xfrm>
        </p:spPr>
        <p:txBody>
          <a:bodyPr>
            <a:normAutofit/>
          </a:bodyPr>
          <a:lstStyle/>
          <a:p>
            <a:pPr fontAlgn="base">
              <a:lnSpc>
                <a:spcPct val="100000"/>
              </a:lnSpc>
              <a:buFont typeface="Arial" panose="020B0604020202020204" pitchFamily="34" charset="0"/>
              <a:buChar char="•"/>
            </a:pPr>
            <a:r>
              <a:rPr lang="fr-FR" sz="1700" b="0" i="0">
                <a:effectLst/>
                <a:latin typeface="Darker Grotesque"/>
              </a:rPr>
              <a:t>Central Park est un espace vert de 341 hectares, situé au cœur de Manhattan, il s'agit de son poumon vert. Le parc accueille plus de 42 millions de visiteurs par an, ce qui le classe en deuxième position des sites touristiques les plus visités des États-Unis, après le Times Square.</a:t>
            </a:r>
          </a:p>
          <a:p>
            <a:pPr fontAlgn="base">
              <a:lnSpc>
                <a:spcPct val="100000"/>
              </a:lnSpc>
              <a:buFont typeface="Arial" panose="020B0604020202020204" pitchFamily="34" charset="0"/>
              <a:buChar char="•"/>
            </a:pPr>
            <a:r>
              <a:rPr lang="fr-FR" sz="1700" b="0" i="0">
                <a:effectLst/>
                <a:latin typeface="Darker Grotesque"/>
              </a:rPr>
              <a:t>Le quartier de Bushwick dans Brooklyn est un quartier où le street art domine la vue. En effet, les murs sont tagés sur toute leur surface.</a:t>
            </a:r>
          </a:p>
          <a:p>
            <a:pPr fontAlgn="base">
              <a:lnSpc>
                <a:spcPct val="100000"/>
              </a:lnSpc>
              <a:buFont typeface="Arial" panose="020B0604020202020204" pitchFamily="34" charset="0"/>
              <a:buChar char="•"/>
            </a:pPr>
            <a:r>
              <a:rPr lang="fr-FR" sz="1700" b="0" i="0">
                <a:effectLst/>
                <a:latin typeface="Darker Grotesque"/>
              </a:rPr>
              <a:t>Broadway est principalement connue pour ses comédies musicales à renomée mondiale. Il s'agit en effet du carrefour mondial de la comédie musicale.</a:t>
            </a:r>
          </a:p>
          <a:p>
            <a:pPr>
              <a:lnSpc>
                <a:spcPct val="100000"/>
              </a:lnSpc>
            </a:pPr>
            <a:endParaRPr lang="fr-FR" sz="1700"/>
          </a:p>
        </p:txBody>
      </p:sp>
    </p:spTree>
    <p:extLst>
      <p:ext uri="{BB962C8B-B14F-4D97-AF65-F5344CB8AC3E}">
        <p14:creationId xmlns:p14="http://schemas.microsoft.com/office/powerpoint/2010/main" val="275418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55" name="Rectangle 1054">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re 1">
            <a:extLst>
              <a:ext uri="{FF2B5EF4-FFF2-40B4-BE49-F238E27FC236}">
                <a16:creationId xmlns:a16="http://schemas.microsoft.com/office/drawing/2014/main" id="{7C4B9EA1-D9B4-048A-A700-B121ECD968ED}"/>
              </a:ext>
            </a:extLst>
          </p:cNvPr>
          <p:cNvSpPr>
            <a:spLocks noGrp="1"/>
          </p:cNvSpPr>
          <p:nvPr>
            <p:ph type="title"/>
          </p:nvPr>
        </p:nvSpPr>
        <p:spPr>
          <a:xfrm>
            <a:off x="838200" y="559813"/>
            <a:ext cx="5638800" cy="2307632"/>
          </a:xfrm>
        </p:spPr>
        <p:txBody>
          <a:bodyPr anchor="ctr">
            <a:normAutofit/>
          </a:bodyPr>
          <a:lstStyle/>
          <a:p>
            <a:r>
              <a:rPr lang="fr-FR" dirty="0"/>
              <a:t>Broadway</a:t>
            </a:r>
          </a:p>
        </p:txBody>
      </p:sp>
      <p:grpSp>
        <p:nvGrpSpPr>
          <p:cNvPr id="1057" name="Group 1056">
            <a:extLst>
              <a:ext uri="{FF2B5EF4-FFF2-40B4-BE49-F238E27FC236}">
                <a16:creationId xmlns:a16="http://schemas.microsoft.com/office/drawing/2014/main" id="{495F785B-7930-4EEA-A9C1-31BE27B37E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53401" y="76200"/>
            <a:ext cx="4011240" cy="6781800"/>
            <a:chOff x="8059620" y="41922"/>
            <a:chExt cx="3997615" cy="6816077"/>
          </a:xfrm>
        </p:grpSpPr>
        <p:pic>
          <p:nvPicPr>
            <p:cNvPr id="1058" name="Picture 1057">
              <a:extLst>
                <a:ext uri="{FF2B5EF4-FFF2-40B4-BE49-F238E27FC236}">
                  <a16:creationId xmlns:a16="http://schemas.microsoft.com/office/drawing/2014/main" id="{4264F310-BFD5-4B73-BFE7-81C1018B2E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059" name="Picture 1058">
              <a:extLst>
                <a:ext uri="{FF2B5EF4-FFF2-40B4-BE49-F238E27FC236}">
                  <a16:creationId xmlns:a16="http://schemas.microsoft.com/office/drawing/2014/main" id="{E8F35659-E44B-48BC-953C-371D7D00DC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Espace réservé du contenu 2">
            <a:extLst>
              <a:ext uri="{FF2B5EF4-FFF2-40B4-BE49-F238E27FC236}">
                <a16:creationId xmlns:a16="http://schemas.microsoft.com/office/drawing/2014/main" id="{2F5D74C9-7530-AA77-D8CB-8D58BE33C712}"/>
              </a:ext>
            </a:extLst>
          </p:cNvPr>
          <p:cNvSpPr>
            <a:spLocks noGrp="1"/>
          </p:cNvSpPr>
          <p:nvPr>
            <p:ph idx="1"/>
          </p:nvPr>
        </p:nvSpPr>
        <p:spPr>
          <a:xfrm>
            <a:off x="6687160" y="559814"/>
            <a:ext cx="4633486" cy="2307632"/>
          </a:xfrm>
        </p:spPr>
        <p:txBody>
          <a:bodyPr anchor="ctr">
            <a:normAutofit/>
          </a:bodyPr>
          <a:lstStyle/>
          <a:p>
            <a:r>
              <a:rPr lang="fr-FR" sz="1800" dirty="0"/>
              <a:t>New York est célèbre pour ses comédies musicales.</a:t>
            </a:r>
          </a:p>
        </p:txBody>
      </p:sp>
      <p:pic>
        <p:nvPicPr>
          <p:cNvPr id="1030" name="Picture 6" descr="Commentary: Does 'West Side Story' work best as a film? An opera? Neither?  - Los Angeles Times">
            <a:extLst>
              <a:ext uri="{FF2B5EF4-FFF2-40B4-BE49-F238E27FC236}">
                <a16:creationId xmlns:a16="http://schemas.microsoft.com/office/drawing/2014/main" id="{2FBC6E93-CBEA-3E4B-82B8-036DDBB1AA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92" b="-3"/>
          <a:stretch/>
        </p:blipFill>
        <p:spPr bwMode="auto">
          <a:xfrm>
            <a:off x="653735" y="3623015"/>
            <a:ext cx="3503568" cy="26347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ry Poppins Broadway Show Tickets">
            <a:extLst>
              <a:ext uri="{FF2B5EF4-FFF2-40B4-BE49-F238E27FC236}">
                <a16:creationId xmlns:a16="http://schemas.microsoft.com/office/drawing/2014/main" id="{D641842D-05EC-F99D-2354-D913E2A508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3" r="5" b="5"/>
          <a:stretch/>
        </p:blipFill>
        <p:spPr bwMode="auto">
          <a:xfrm>
            <a:off x="4328692" y="3629743"/>
            <a:ext cx="3534616" cy="2634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mma Mia !!!!!!!! Le Top de notre semaine à New-York !! - Avis de  voyageurs sur Mamma Mia! on Broadway, New York - Tripadvisor">
            <a:extLst>
              <a:ext uri="{FF2B5EF4-FFF2-40B4-BE49-F238E27FC236}">
                <a16:creationId xmlns:a16="http://schemas.microsoft.com/office/drawing/2014/main" id="{DAAD7734-0FFE-BC9C-4B4C-1D58478A09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28" b="5"/>
          <a:stretch/>
        </p:blipFill>
        <p:spPr bwMode="auto">
          <a:xfrm>
            <a:off x="8034700" y="3623327"/>
            <a:ext cx="3504484" cy="263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5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F8450-B0EA-D1AE-2CB4-B434AEDAEC5C}"/>
              </a:ext>
            </a:extLst>
          </p:cNvPr>
          <p:cNvSpPr>
            <a:spLocks noGrp="1"/>
          </p:cNvSpPr>
          <p:nvPr>
            <p:ph type="title"/>
          </p:nvPr>
        </p:nvSpPr>
        <p:spPr>
          <a:xfrm>
            <a:off x="458694" y="365761"/>
            <a:ext cx="4802075" cy="893023"/>
          </a:xfrm>
        </p:spPr>
        <p:txBody>
          <a:bodyPr>
            <a:normAutofit/>
          </a:bodyPr>
          <a:lstStyle/>
          <a:p>
            <a:r>
              <a:rPr lang="fr-FR" sz="2000" dirty="0">
                <a:solidFill>
                  <a:srgbClr val="202124"/>
                </a:solidFill>
                <a:latin typeface="Google Sans"/>
              </a:rPr>
              <a:t>L</a:t>
            </a:r>
            <a:r>
              <a:rPr lang="fr-FR" sz="2000" b="0" i="0" dirty="0">
                <a:solidFill>
                  <a:srgbClr val="202124"/>
                </a:solidFill>
                <a:effectLst/>
                <a:latin typeface="Google Sans"/>
              </a:rPr>
              <a:t>a chanson la plus emblématique de la Big Apple.</a:t>
            </a:r>
            <a:endParaRPr lang="fr-FR" sz="2000" dirty="0"/>
          </a:p>
        </p:txBody>
      </p:sp>
      <p:sp>
        <p:nvSpPr>
          <p:cNvPr id="3" name="Espace réservé du contenu 2">
            <a:extLst>
              <a:ext uri="{FF2B5EF4-FFF2-40B4-BE49-F238E27FC236}">
                <a16:creationId xmlns:a16="http://schemas.microsoft.com/office/drawing/2014/main" id="{B3B26320-BC67-93D1-E9AC-778AB60AE3AE}"/>
              </a:ext>
            </a:extLst>
          </p:cNvPr>
          <p:cNvSpPr>
            <a:spLocks noGrp="1"/>
          </p:cNvSpPr>
          <p:nvPr>
            <p:ph idx="1"/>
          </p:nvPr>
        </p:nvSpPr>
        <p:spPr>
          <a:xfrm>
            <a:off x="1092530" y="2505695"/>
            <a:ext cx="2101932" cy="1650670"/>
          </a:xfrm>
        </p:spPr>
        <p:txBody>
          <a:bodyPr>
            <a:normAutofit fontScale="85000" lnSpcReduction="20000"/>
          </a:bodyPr>
          <a:lstStyle/>
          <a:p>
            <a:pPr marL="0" indent="0">
              <a:buNone/>
            </a:pPr>
            <a:r>
              <a:rPr lang="fr-FR" dirty="0">
                <a:solidFill>
                  <a:srgbClr val="202124"/>
                </a:solidFill>
                <a:latin typeface="Google Sans"/>
              </a:rPr>
              <a:t> </a:t>
            </a:r>
            <a:r>
              <a:rPr lang="fr-FR" dirty="0">
                <a:solidFill>
                  <a:srgbClr val="040C28"/>
                </a:solidFill>
                <a:latin typeface="Google Sans"/>
              </a:rPr>
              <a:t>FRANK SINATRA</a:t>
            </a:r>
            <a:r>
              <a:rPr lang="fr-FR" dirty="0">
                <a:solidFill>
                  <a:srgbClr val="202124"/>
                </a:solidFill>
                <a:latin typeface="Google Sans"/>
              </a:rPr>
              <a:t> </a:t>
            </a:r>
          </a:p>
          <a:p>
            <a:pPr marL="0" indent="0">
              <a:buNone/>
            </a:pPr>
            <a:r>
              <a:rPr lang="fr-FR" dirty="0">
                <a:solidFill>
                  <a:srgbClr val="202124"/>
                </a:solidFill>
                <a:latin typeface="Google Sans"/>
              </a:rPr>
              <a:t>New York, New York</a:t>
            </a:r>
          </a:p>
          <a:p>
            <a:endParaRPr lang="fr-FR" dirty="0"/>
          </a:p>
        </p:txBody>
      </p:sp>
      <p:sp>
        <p:nvSpPr>
          <p:cNvPr id="5" name="ZoneTexte 4">
            <a:extLst>
              <a:ext uri="{FF2B5EF4-FFF2-40B4-BE49-F238E27FC236}">
                <a16:creationId xmlns:a16="http://schemas.microsoft.com/office/drawing/2014/main" id="{F658B1F0-FC5A-4F65-5442-21F565486EB4}"/>
              </a:ext>
            </a:extLst>
          </p:cNvPr>
          <p:cNvSpPr txBox="1"/>
          <p:nvPr/>
        </p:nvSpPr>
        <p:spPr>
          <a:xfrm>
            <a:off x="8402810" y="556685"/>
            <a:ext cx="2926250" cy="6070893"/>
          </a:xfrm>
          <a:prstGeom prst="rect">
            <a:avLst/>
          </a:prstGeom>
          <a:noFill/>
        </p:spPr>
        <p:txBody>
          <a:bodyPr wrap="square">
            <a:spAutoFit/>
          </a:bodyPr>
          <a:lstStyle/>
          <a:p>
            <a:pPr algn="l"/>
            <a:r>
              <a:rPr lang="en-US" sz="1050" b="0" i="0" dirty="0">
                <a:solidFill>
                  <a:srgbClr val="202124"/>
                </a:solidFill>
                <a:effectLst/>
                <a:latin typeface="arial" panose="020B0604020202020204" pitchFamily="34" charset="0"/>
              </a:rPr>
              <a:t>Start </a:t>
            </a:r>
            <a:r>
              <a:rPr lang="en-US" sz="1050" b="0" i="0" dirty="0" err="1">
                <a:solidFill>
                  <a:srgbClr val="202124"/>
                </a:solidFill>
                <a:effectLst/>
                <a:latin typeface="arial" panose="020B0604020202020204" pitchFamily="34" charset="0"/>
              </a:rPr>
              <a:t>spreadin</a:t>
            </a:r>
            <a:r>
              <a:rPr lang="en-US" sz="1050" b="0" i="0" dirty="0">
                <a:solidFill>
                  <a:srgbClr val="202124"/>
                </a:solidFill>
                <a:effectLst/>
                <a:latin typeface="arial" panose="020B0604020202020204" pitchFamily="34" charset="0"/>
              </a:rPr>
              <a:t>' the news</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I'm </a:t>
            </a:r>
            <a:r>
              <a:rPr lang="en-US" sz="1050" b="0" i="0" dirty="0" err="1">
                <a:solidFill>
                  <a:srgbClr val="202124"/>
                </a:solidFill>
                <a:effectLst/>
                <a:latin typeface="arial" panose="020B0604020202020204" pitchFamily="34" charset="0"/>
              </a:rPr>
              <a:t>leavin</a:t>
            </a:r>
            <a:r>
              <a:rPr lang="en-US" sz="1050" b="0" i="0" dirty="0">
                <a:solidFill>
                  <a:srgbClr val="202124"/>
                </a:solidFill>
                <a:effectLst/>
                <a:latin typeface="arial" panose="020B0604020202020204" pitchFamily="34" charset="0"/>
              </a:rPr>
              <a:t>' today</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 want to be a part of it</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New York, New York</a:t>
            </a:r>
          </a:p>
          <a:p>
            <a:pPr algn="l"/>
            <a:r>
              <a:rPr lang="en-US" sz="1050" b="0" i="0" dirty="0">
                <a:solidFill>
                  <a:srgbClr val="202124"/>
                </a:solidFill>
                <a:effectLst/>
                <a:latin typeface="arial" panose="020B0604020202020204" pitchFamily="34" charset="0"/>
              </a:rPr>
              <a:t>These vagabond shoes</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Are longing to stray</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Right through the very heart of it</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New York, New York</a:t>
            </a:r>
          </a:p>
          <a:p>
            <a:pPr algn="l"/>
            <a:r>
              <a:rPr lang="en-US" sz="1050" b="0" i="0" dirty="0">
                <a:solidFill>
                  <a:srgbClr val="202124"/>
                </a:solidFill>
                <a:effectLst/>
                <a:latin typeface="arial" panose="020B0604020202020204" pitchFamily="34" charset="0"/>
              </a:rPr>
              <a:t>I want to wake up</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In a city that doesn't sleep</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And find I'm king of the hill</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Top of the heap</a:t>
            </a:r>
          </a:p>
          <a:p>
            <a:pPr algn="l"/>
            <a:r>
              <a:rPr lang="en-US" sz="1050" b="0" i="0" dirty="0">
                <a:solidFill>
                  <a:srgbClr val="202124"/>
                </a:solidFill>
                <a:effectLst/>
                <a:latin typeface="arial" panose="020B0604020202020204" pitchFamily="34" charset="0"/>
              </a:rPr>
              <a:t>These little-town blues</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Are melting away</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I'll make a brand new start of it</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In old New York</a:t>
            </a:r>
          </a:p>
          <a:p>
            <a:pPr algn="l"/>
            <a:r>
              <a:rPr lang="en-US" sz="1050" b="0" i="0" dirty="0">
                <a:solidFill>
                  <a:srgbClr val="202124"/>
                </a:solidFill>
                <a:effectLst/>
                <a:latin typeface="arial" panose="020B0604020202020204" pitchFamily="34" charset="0"/>
              </a:rPr>
              <a:t>If I can make it there</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I'll make it</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Anywhere</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It's up to you</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New York, New York</a:t>
            </a:r>
          </a:p>
          <a:p>
            <a:pPr algn="l"/>
            <a:r>
              <a:rPr lang="en-US" sz="1050" b="0" i="0" dirty="0">
                <a:solidFill>
                  <a:srgbClr val="202124"/>
                </a:solidFill>
                <a:effectLst/>
                <a:latin typeface="arial" panose="020B0604020202020204" pitchFamily="34" charset="0"/>
              </a:rPr>
              <a:t>New York, New York</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 want to wake up in a city</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That never sleeps</a:t>
            </a:r>
          </a:p>
          <a:p>
            <a:pPr algn="l"/>
            <a:r>
              <a:rPr lang="en-US" sz="1050" b="0" i="0" dirty="0">
                <a:solidFill>
                  <a:srgbClr val="202124"/>
                </a:solidFill>
                <a:effectLst/>
                <a:latin typeface="arial" panose="020B0604020202020204" pitchFamily="34" charset="0"/>
              </a:rPr>
              <a:t>And find I'm A number one</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Top of the list</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King of the hill</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A number one</a:t>
            </a:r>
          </a:p>
          <a:p>
            <a:pPr algn="l"/>
            <a:r>
              <a:rPr lang="en-US" sz="1050" b="0" i="0" dirty="0">
                <a:solidFill>
                  <a:srgbClr val="202124"/>
                </a:solidFill>
                <a:effectLst/>
                <a:latin typeface="arial" panose="020B0604020202020204" pitchFamily="34" charset="0"/>
              </a:rPr>
              <a:t>These little town blues</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Are melting away</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I'm </a:t>
            </a:r>
            <a:r>
              <a:rPr lang="en-US" sz="1050" b="0" i="0" dirty="0" err="1">
                <a:solidFill>
                  <a:srgbClr val="202124"/>
                </a:solidFill>
                <a:effectLst/>
                <a:latin typeface="arial" panose="020B0604020202020204" pitchFamily="34" charset="0"/>
              </a:rPr>
              <a:t>gonna</a:t>
            </a:r>
            <a:r>
              <a:rPr lang="en-US" sz="1050" b="0" i="0" dirty="0">
                <a:solidFill>
                  <a:srgbClr val="202124"/>
                </a:solidFill>
                <a:effectLst/>
                <a:latin typeface="arial" panose="020B0604020202020204" pitchFamily="34" charset="0"/>
              </a:rPr>
              <a:t> make a brand new start of it</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In old New York</a:t>
            </a:r>
          </a:p>
          <a:p>
            <a:pPr algn="l"/>
            <a:r>
              <a:rPr lang="en-US" sz="1050" b="0" i="0" dirty="0">
                <a:solidFill>
                  <a:srgbClr val="202124"/>
                </a:solidFill>
                <a:effectLst/>
                <a:latin typeface="arial" panose="020B0604020202020204" pitchFamily="34" charset="0"/>
              </a:rPr>
              <a:t>And if I can make it there</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I'm </a:t>
            </a:r>
            <a:r>
              <a:rPr lang="en-US" sz="1050" b="0" i="0" dirty="0" err="1">
                <a:solidFill>
                  <a:srgbClr val="202124"/>
                </a:solidFill>
                <a:effectLst/>
                <a:latin typeface="arial" panose="020B0604020202020204" pitchFamily="34" charset="0"/>
              </a:rPr>
              <a:t>gonna</a:t>
            </a:r>
            <a:r>
              <a:rPr lang="en-US" sz="1050" b="0" i="0" dirty="0">
                <a:solidFill>
                  <a:srgbClr val="202124"/>
                </a:solidFill>
                <a:effectLst/>
                <a:latin typeface="arial" panose="020B0604020202020204" pitchFamily="34" charset="0"/>
              </a:rPr>
              <a:t> make it anywhere</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It's up to you</a:t>
            </a:r>
            <a:br>
              <a:rPr lang="en-US" sz="1050" b="0" i="0" dirty="0">
                <a:solidFill>
                  <a:srgbClr val="202124"/>
                </a:solidFill>
                <a:effectLst/>
                <a:latin typeface="arial" panose="020B0604020202020204" pitchFamily="34" charset="0"/>
              </a:rPr>
            </a:br>
            <a:r>
              <a:rPr lang="en-US" sz="1050" b="0" i="0" dirty="0">
                <a:solidFill>
                  <a:srgbClr val="202124"/>
                </a:solidFill>
                <a:effectLst/>
                <a:latin typeface="arial" panose="020B0604020202020204" pitchFamily="34" charset="0"/>
              </a:rPr>
              <a:t>New York, New York</a:t>
            </a:r>
          </a:p>
          <a:p>
            <a:pPr algn="l"/>
            <a:r>
              <a:rPr lang="en-US" sz="1050" b="0" i="0" dirty="0">
                <a:solidFill>
                  <a:srgbClr val="202124"/>
                </a:solidFill>
                <a:effectLst/>
                <a:latin typeface="arial" panose="020B0604020202020204" pitchFamily="34" charset="0"/>
              </a:rPr>
              <a:t>New York</a:t>
            </a:r>
          </a:p>
        </p:txBody>
      </p:sp>
      <p:pic>
        <p:nvPicPr>
          <p:cNvPr id="10242" name="Picture 2" descr="Frank Sinatra - New York New York: His Greatest Hits by Frank Sinatra Audio  CD: Frank Sinatra: Amazon.fr: CD et Vinyles}">
            <a:extLst>
              <a:ext uri="{FF2B5EF4-FFF2-40B4-BE49-F238E27FC236}">
                <a16:creationId xmlns:a16="http://schemas.microsoft.com/office/drawing/2014/main" id="{C26F4970-0A7F-1C13-7F62-76F040DAE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845" y="1624973"/>
            <a:ext cx="4342534" cy="437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1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8" name="Group 37">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39" name="Picture 38">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0" name="Picture 39">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re 1">
            <a:extLst>
              <a:ext uri="{FF2B5EF4-FFF2-40B4-BE49-F238E27FC236}">
                <a16:creationId xmlns:a16="http://schemas.microsoft.com/office/drawing/2014/main" id="{A53EC410-C3EE-BE9C-363D-6A19F193C39C}"/>
              </a:ext>
            </a:extLst>
          </p:cNvPr>
          <p:cNvSpPr>
            <a:spLocks noGrp="1"/>
          </p:cNvSpPr>
          <p:nvPr>
            <p:ph type="title"/>
          </p:nvPr>
        </p:nvSpPr>
        <p:spPr>
          <a:xfrm>
            <a:off x="5638800" y="586992"/>
            <a:ext cx="5867400" cy="1664573"/>
          </a:xfrm>
        </p:spPr>
        <p:txBody>
          <a:bodyPr vert="horz" lIns="91440" tIns="45720" rIns="91440" bIns="45720" rtlCol="0" anchor="ctr">
            <a:normAutofit/>
          </a:bodyPr>
          <a:lstStyle/>
          <a:p>
            <a:r>
              <a:rPr lang="en-US"/>
              <a:t>Conclusion</a:t>
            </a:r>
          </a:p>
        </p:txBody>
      </p:sp>
      <p:pic>
        <p:nvPicPr>
          <p:cNvPr id="28" name="Picture 10" descr="Ligne d’horizon de Manhattan">
            <a:extLst>
              <a:ext uri="{FF2B5EF4-FFF2-40B4-BE49-F238E27FC236}">
                <a16:creationId xmlns:a16="http://schemas.microsoft.com/office/drawing/2014/main" id="{83EFCF48-1067-232F-CA16-8D0BA73284E1}"/>
              </a:ext>
            </a:extLst>
          </p:cNvPr>
          <p:cNvPicPr>
            <a:picLocks noChangeAspect="1"/>
          </p:cNvPicPr>
          <p:nvPr/>
        </p:nvPicPr>
        <p:blipFill rotWithShape="1">
          <a:blip r:embed="rId4"/>
          <a:srcRect t="15747"/>
          <a:stretch/>
        </p:blipFill>
        <p:spPr>
          <a:xfrm>
            <a:off x="606552" y="2143697"/>
            <a:ext cx="4724400" cy="2656950"/>
          </a:xfrm>
          <a:prstGeom prst="rect">
            <a:avLst/>
          </a:prstGeom>
        </p:spPr>
      </p:pic>
      <p:sp>
        <p:nvSpPr>
          <p:cNvPr id="9" name="ZoneTexte 8">
            <a:extLst>
              <a:ext uri="{FF2B5EF4-FFF2-40B4-BE49-F238E27FC236}">
                <a16:creationId xmlns:a16="http://schemas.microsoft.com/office/drawing/2014/main" id="{5B090840-724C-14FC-8B29-647F230B2AC7}"/>
              </a:ext>
            </a:extLst>
          </p:cNvPr>
          <p:cNvSpPr txBox="1"/>
          <p:nvPr/>
        </p:nvSpPr>
        <p:spPr>
          <a:xfrm>
            <a:off x="5638860" y="2411653"/>
            <a:ext cx="5867022" cy="3928822"/>
          </a:xfrm>
          <a:prstGeom prst="rect">
            <a:avLst/>
          </a:prstGeom>
        </p:spPr>
        <p:txBody>
          <a:bodyPr vert="horz" lIns="91440" tIns="45720" rIns="91440" bIns="45720" rtlCol="0">
            <a:normAutofit lnSpcReduction="10000"/>
          </a:bodyPr>
          <a:lstStyle/>
          <a:p>
            <a:pPr marL="0" marR="0" lvl="0" indent="-228600" fontAlgn="base">
              <a:lnSpc>
                <a:spcPct val="110000"/>
              </a:lnSpc>
              <a:spcBef>
                <a:spcPts val="0"/>
              </a:spcBef>
              <a:spcAft>
                <a:spcPts val="600"/>
              </a:spcAft>
              <a:buClr>
                <a:schemeClr val="accent1"/>
              </a:buClr>
              <a:buSzTx/>
              <a:buFont typeface="Arial" panose="020B0604020202020204" pitchFamily="34" charset="0"/>
              <a:buChar char="•"/>
              <a:tabLst/>
              <a:defRPr/>
            </a:pPr>
            <a:r>
              <a:rPr kumimoji="0" lang="en-US" sz="1700" b="0" i="1" u="none" strike="noStrike" cap="none" spc="0" normalizeH="0" baseline="0" noProof="0" dirty="0">
                <a:ln>
                  <a:noFill/>
                </a:ln>
                <a:effectLst/>
                <a:uLnTx/>
                <a:uFillTx/>
              </a:rPr>
              <a:t>New York, avec 25 millions </a:t>
            </a:r>
            <a:r>
              <a:rPr kumimoji="0" lang="en-US" sz="1700" b="0" i="1" u="none" strike="noStrike" cap="none" spc="0" normalizeH="0" baseline="0" noProof="0" dirty="0" err="1">
                <a:ln>
                  <a:noFill/>
                </a:ln>
                <a:effectLst/>
                <a:uLnTx/>
                <a:uFillTx/>
              </a:rPr>
              <a:t>d'habitants</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est</a:t>
            </a:r>
            <a:r>
              <a:rPr kumimoji="0" lang="en-US" sz="1700" b="0" i="1" u="none" strike="noStrike" cap="none" spc="0" normalizeH="0" baseline="0" noProof="0" dirty="0">
                <a:ln>
                  <a:noFill/>
                </a:ln>
                <a:effectLst/>
                <a:uLnTx/>
                <a:uFillTx/>
              </a:rPr>
              <a:t> la 2e </a:t>
            </a:r>
            <a:r>
              <a:rPr kumimoji="0" lang="en-US" sz="1700" b="0" i="1" u="none" strike="noStrike" cap="none" spc="0" normalizeH="0" baseline="0" noProof="0" dirty="0" err="1">
                <a:ln>
                  <a:noFill/>
                </a:ln>
                <a:effectLst/>
                <a:uLnTx/>
                <a:uFillTx/>
              </a:rPr>
              <a:t>agglomération</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mondiale</a:t>
            </a:r>
            <a:r>
              <a:rPr kumimoji="0" lang="en-US" sz="1700" b="0" i="1" u="none" strike="noStrike" cap="none" spc="0" normalizeH="0" baseline="0" noProof="0" dirty="0">
                <a:ln>
                  <a:noFill/>
                </a:ln>
                <a:effectLst/>
                <a:uLnTx/>
                <a:uFillTx/>
              </a:rPr>
              <a:t> après Tokyo. Elle </a:t>
            </a:r>
            <a:r>
              <a:rPr kumimoji="0" lang="en-US" sz="1700" b="0" i="1" u="none" strike="noStrike" cap="none" spc="0" normalizeH="0" baseline="0" noProof="0" dirty="0" err="1">
                <a:ln>
                  <a:noFill/>
                </a:ln>
                <a:effectLst/>
                <a:uLnTx/>
                <a:uFillTx/>
              </a:rPr>
              <a:t>est</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une</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ville</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mondiale</a:t>
            </a:r>
            <a:r>
              <a:rPr kumimoji="0" lang="en-US" sz="1700" b="0" i="1" u="none" strike="noStrike" cap="none" spc="0" normalizeH="0" baseline="0" noProof="0" dirty="0">
                <a:ln>
                  <a:noFill/>
                </a:ln>
                <a:effectLst/>
                <a:uLnTx/>
                <a:uFillTx/>
              </a:rPr>
              <a:t>, un </a:t>
            </a:r>
            <a:r>
              <a:rPr kumimoji="0" lang="en-US" sz="1700" b="0" i="1" u="none" strike="noStrike" cap="none" spc="0" normalizeH="0" baseline="0" noProof="0" dirty="0" err="1">
                <a:ln>
                  <a:noFill/>
                </a:ln>
                <a:effectLst/>
                <a:uLnTx/>
                <a:uFillTx/>
              </a:rPr>
              <a:t>centre</a:t>
            </a:r>
            <a:r>
              <a:rPr kumimoji="0" lang="en-US" sz="1700" b="0" i="1" u="none" strike="noStrike" cap="none" spc="0" normalizeH="0" baseline="0" noProof="0" dirty="0">
                <a:ln>
                  <a:noFill/>
                </a:ln>
                <a:effectLst/>
                <a:uLnTx/>
                <a:uFillTx/>
              </a:rPr>
              <a:t> de </a:t>
            </a:r>
            <a:r>
              <a:rPr kumimoji="0" lang="en-US" sz="1700" b="0" i="1" u="none" strike="noStrike" cap="none" spc="0" normalizeH="0" baseline="0" noProof="0" dirty="0" err="1">
                <a:ln>
                  <a:noFill/>
                </a:ln>
                <a:effectLst/>
                <a:uLnTx/>
                <a:uFillTx/>
              </a:rPr>
              <a:t>commandement</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économique</a:t>
            </a:r>
            <a:r>
              <a:rPr kumimoji="0" lang="en-US" sz="1700" b="0" i="1" u="none" strike="noStrike" cap="none" spc="0" normalizeH="0" baseline="0" noProof="0" dirty="0">
                <a:ln>
                  <a:noFill/>
                </a:ln>
                <a:effectLst/>
                <a:uLnTx/>
                <a:uFillTx/>
              </a:rPr>
              <a:t>, financier diplomatique (</a:t>
            </a:r>
            <a:r>
              <a:rPr kumimoji="0" lang="en-US" sz="1700" b="0" i="1" u="none" strike="noStrike" cap="none" spc="0" normalizeH="0" baseline="0" noProof="0" dirty="0" err="1">
                <a:ln>
                  <a:noFill/>
                </a:ln>
                <a:effectLst/>
                <a:uLnTx/>
                <a:uFillTx/>
              </a:rPr>
              <a:t>siège</a:t>
            </a:r>
            <a:r>
              <a:rPr kumimoji="0" lang="en-US" sz="1700" b="0" i="1" u="none" strike="noStrike" cap="none" spc="0" normalizeH="0" baseline="0" noProof="0" dirty="0">
                <a:ln>
                  <a:noFill/>
                </a:ln>
                <a:effectLst/>
                <a:uLnTx/>
                <a:uFillTx/>
              </a:rPr>
              <a:t> de </a:t>
            </a:r>
            <a:r>
              <a:rPr kumimoji="0" lang="en-US" sz="1700" b="0" i="1" u="none" strike="noStrike" cap="none" spc="0" normalizeH="0" baseline="0" noProof="0" dirty="0" err="1">
                <a:ln>
                  <a:noFill/>
                </a:ln>
                <a:effectLst/>
                <a:uLnTx/>
                <a:uFillTx/>
              </a:rPr>
              <a:t>l'ONU</a:t>
            </a:r>
            <a:r>
              <a:rPr kumimoji="0" lang="en-US" sz="1700" b="0" i="1" u="none" strike="noStrike" cap="none" spc="0" normalizeH="0" baseline="0" noProof="0" dirty="0">
                <a:ln>
                  <a:noFill/>
                </a:ln>
                <a:effectLst/>
                <a:uLnTx/>
                <a:uFillTx/>
              </a:rPr>
              <a:t>) et </a:t>
            </a:r>
            <a:r>
              <a:rPr kumimoji="0" lang="en-US" sz="1700" b="0" i="1" u="none" strike="noStrike" cap="none" spc="0" normalizeH="0" baseline="0" noProof="0" dirty="0" err="1">
                <a:ln>
                  <a:noFill/>
                </a:ln>
                <a:effectLst/>
                <a:uLnTx/>
                <a:uFillTx/>
              </a:rPr>
              <a:t>culturel</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d'ampleur</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internationale</a:t>
            </a:r>
            <a:r>
              <a:rPr kumimoji="0" lang="en-US" sz="1700" b="0" i="1" u="none" strike="noStrike" cap="none" spc="0" normalizeH="0" baseline="0" noProof="0" dirty="0">
                <a:ln>
                  <a:noFill/>
                </a:ln>
                <a:effectLst/>
                <a:uLnTx/>
                <a:uFillTx/>
              </a:rPr>
              <a:t>. </a:t>
            </a:r>
          </a:p>
          <a:p>
            <a:pPr marR="0" lvl="0" fontAlgn="base">
              <a:lnSpc>
                <a:spcPct val="110000"/>
              </a:lnSpc>
              <a:spcBef>
                <a:spcPts val="0"/>
              </a:spcBef>
              <a:spcAft>
                <a:spcPts val="600"/>
              </a:spcAft>
              <a:buClr>
                <a:schemeClr val="accent1"/>
              </a:buClr>
              <a:buSzTx/>
              <a:tabLst/>
              <a:defRPr/>
            </a:pPr>
            <a:r>
              <a:rPr kumimoji="0" lang="en-US" sz="1700" b="0" i="1" u="none" strike="noStrike" cap="none" spc="0" normalizeH="0" baseline="0" noProof="0" dirty="0" err="1">
                <a:ln>
                  <a:noFill/>
                </a:ln>
                <a:effectLst/>
                <a:uLnTx/>
                <a:uFillTx/>
              </a:rPr>
              <a:t>S'y</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concentrent</a:t>
            </a:r>
            <a:r>
              <a:rPr kumimoji="0" lang="en-US" sz="1700" b="0" i="1" u="none" strike="noStrike" cap="none" spc="0" normalizeH="0" baseline="0" noProof="0" dirty="0">
                <a:ln>
                  <a:noFill/>
                </a:ln>
                <a:effectLst/>
                <a:uLnTx/>
                <a:uFillTx/>
              </a:rPr>
              <a:t> des </a:t>
            </a:r>
            <a:r>
              <a:rPr kumimoji="0" lang="en-US" sz="1700" b="0" i="1" u="none" strike="noStrike" cap="none" spc="0" normalizeH="0" baseline="0" noProof="0" dirty="0" err="1">
                <a:ln>
                  <a:noFill/>
                </a:ln>
                <a:effectLst/>
                <a:uLnTx/>
                <a:uFillTx/>
              </a:rPr>
              <a:t>activités</a:t>
            </a:r>
            <a:r>
              <a:rPr kumimoji="0" lang="en-US" sz="1700" b="0" i="1" u="none" strike="noStrike" cap="none" spc="0" normalizeH="0" baseline="0" noProof="0" dirty="0">
                <a:ln>
                  <a:noFill/>
                </a:ln>
                <a:effectLst/>
                <a:uLnTx/>
                <a:uFillTx/>
              </a:rPr>
              <a:t> de « haut </a:t>
            </a:r>
            <a:r>
              <a:rPr kumimoji="0" lang="en-US" sz="1700" b="0" i="1" u="none" strike="noStrike" cap="none" spc="0" normalizeH="0" baseline="0" noProof="0" dirty="0" err="1">
                <a:ln>
                  <a:noFill/>
                </a:ln>
                <a:effectLst/>
                <a:uLnTx/>
                <a:uFillTx/>
              </a:rPr>
              <a:t>niveau</a:t>
            </a:r>
            <a:r>
              <a:rPr kumimoji="0" lang="en-US" sz="1700" b="0" i="1" u="none" strike="noStrike" cap="none" spc="0" normalizeH="0" baseline="0" noProof="0" dirty="0">
                <a:ln>
                  <a:noFill/>
                </a:ln>
                <a:effectLst/>
                <a:uLnTx/>
                <a:uFillTx/>
              </a:rPr>
              <a:t> » dans les </a:t>
            </a:r>
            <a:r>
              <a:rPr kumimoji="0" lang="en-US" sz="1700" b="0" i="1" u="none" strike="noStrike" cap="none" spc="0" normalizeH="0" baseline="0" noProof="0" dirty="0" err="1">
                <a:ln>
                  <a:noFill/>
                </a:ln>
                <a:effectLst/>
                <a:uLnTx/>
                <a:uFillTx/>
              </a:rPr>
              <a:t>domaines</a:t>
            </a:r>
            <a:r>
              <a:rPr kumimoji="0" lang="en-US" sz="1700" b="0" i="1" u="none" strike="noStrike" cap="none" spc="0" normalizeH="0" baseline="0" noProof="0" dirty="0">
                <a:ln>
                  <a:noFill/>
                </a:ln>
                <a:effectLst/>
                <a:uLnTx/>
                <a:uFillTx/>
              </a:rPr>
              <a:t> de la finance, de la culture, de </a:t>
            </a:r>
            <a:r>
              <a:rPr kumimoji="0" lang="en-US" sz="1700" b="0" i="1" u="none" strike="noStrike" cap="none" spc="0" normalizeH="0" baseline="0" noProof="0" dirty="0" err="1">
                <a:ln>
                  <a:noFill/>
                </a:ln>
                <a:effectLst/>
                <a:uLnTx/>
                <a:uFillTx/>
              </a:rPr>
              <a:t>l'enseignement</a:t>
            </a:r>
            <a:r>
              <a:rPr kumimoji="0" lang="en-US" sz="1700" b="0" i="1" u="none" strike="noStrike" cap="none" spc="0" normalizeH="0" baseline="0" noProof="0" dirty="0">
                <a:ln>
                  <a:noFill/>
                </a:ln>
                <a:effectLst/>
                <a:uLnTx/>
                <a:uFillTx/>
              </a:rPr>
              <a:t>, de la recherche et des technologies de pointe. </a:t>
            </a:r>
          </a:p>
          <a:p>
            <a:pPr marR="0" lvl="0" fontAlgn="base">
              <a:lnSpc>
                <a:spcPct val="110000"/>
              </a:lnSpc>
              <a:spcBef>
                <a:spcPts val="0"/>
              </a:spcBef>
              <a:spcAft>
                <a:spcPts val="600"/>
              </a:spcAft>
              <a:buClr>
                <a:schemeClr val="accent1"/>
              </a:buClr>
              <a:buSzTx/>
              <a:tabLst/>
              <a:defRPr/>
            </a:pPr>
            <a:r>
              <a:rPr kumimoji="0" lang="en-US" sz="1700" b="0" i="1" u="none" strike="noStrike" cap="none" spc="0" normalizeH="0" baseline="0" noProof="0" dirty="0">
                <a:ln>
                  <a:noFill/>
                </a:ln>
                <a:effectLst/>
                <a:uLnTx/>
                <a:uFillTx/>
              </a:rPr>
              <a:t>Manhattan avec </a:t>
            </a:r>
            <a:r>
              <a:rPr kumimoji="0" lang="en-US" sz="1700" b="0" i="1" u="none" strike="noStrike" cap="none" spc="0" normalizeH="0" baseline="0" noProof="0" dirty="0" err="1">
                <a:ln>
                  <a:noFill/>
                </a:ln>
                <a:effectLst/>
                <a:uLnTx/>
                <a:uFillTx/>
              </a:rPr>
              <a:t>ses</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gratte-ciels</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ses</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bureaux</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ses</a:t>
            </a:r>
            <a:r>
              <a:rPr kumimoji="0" lang="en-US" sz="1700" b="0" i="1" u="none" strike="noStrike" cap="none" spc="0" normalizeH="0" baseline="0" noProof="0" dirty="0">
                <a:ln>
                  <a:noFill/>
                </a:ln>
                <a:effectLst/>
                <a:uLnTx/>
                <a:uFillTx/>
              </a:rPr>
              <a:t> boutiques de luxe et </a:t>
            </a:r>
            <a:r>
              <a:rPr kumimoji="0" lang="en-US" sz="1700" b="0" i="1" u="none" strike="noStrike" cap="none" spc="0" normalizeH="0" baseline="0" noProof="0" dirty="0" err="1">
                <a:ln>
                  <a:noFill/>
                </a:ln>
                <a:effectLst/>
                <a:uLnTx/>
                <a:uFillTx/>
              </a:rPr>
              <a:t>ses</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lieux</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culturels</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mondialement</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connus</a:t>
            </a:r>
            <a:r>
              <a:rPr kumimoji="0" lang="en-US" sz="1700" b="0" i="1" u="none" strike="noStrike" cap="none" spc="0" normalizeH="0" baseline="0" noProof="0" dirty="0">
                <a:ln>
                  <a:noFill/>
                </a:ln>
                <a:effectLst/>
                <a:uLnTx/>
                <a:uFillTx/>
              </a:rPr>
              <a:t>, fait figure de vitrine de </a:t>
            </a:r>
            <a:r>
              <a:rPr kumimoji="0" lang="en-US" sz="1700" b="0" i="1" u="none" strike="noStrike" cap="none" spc="0" normalizeH="0" baseline="0" noProof="0" dirty="0" err="1">
                <a:ln>
                  <a:noFill/>
                </a:ln>
                <a:effectLst/>
                <a:uLnTx/>
                <a:uFillTx/>
              </a:rPr>
              <a:t>cette</a:t>
            </a:r>
            <a:r>
              <a:rPr kumimoji="0" lang="en-US" sz="1700" b="0" i="1" u="none" strike="noStrike" cap="none" spc="0" normalizeH="0" baseline="0" noProof="0" dirty="0">
                <a:ln>
                  <a:noFill/>
                </a:ln>
                <a:effectLst/>
                <a:uLnTx/>
                <a:uFillTx/>
              </a:rPr>
              <a:t> puissance américaine qui </a:t>
            </a:r>
            <a:r>
              <a:rPr kumimoji="0" lang="en-US" sz="1700" b="0" i="1" u="none" strike="noStrike" cap="none" spc="0" normalizeH="0" baseline="0" noProof="0" dirty="0" err="1">
                <a:ln>
                  <a:noFill/>
                </a:ln>
                <a:effectLst/>
                <a:uLnTx/>
                <a:uFillTx/>
              </a:rPr>
              <a:t>rayonne</a:t>
            </a:r>
            <a:r>
              <a:rPr kumimoji="0" lang="en-US" sz="1700" b="0" i="1" u="none" strike="noStrike" cap="none" spc="0" normalizeH="0" baseline="0" noProof="0" dirty="0">
                <a:ln>
                  <a:noFill/>
                </a:ln>
                <a:effectLst/>
                <a:uLnTx/>
                <a:uFillTx/>
              </a:rPr>
              <a:t> tant à </a:t>
            </a:r>
            <a:r>
              <a:rPr kumimoji="0" lang="en-US" sz="1700" b="0" i="1" u="none" strike="noStrike" cap="none" spc="0" normalizeH="0" baseline="0" noProof="0" dirty="0" err="1">
                <a:ln>
                  <a:noFill/>
                </a:ln>
                <a:effectLst/>
                <a:uLnTx/>
                <a:uFillTx/>
              </a:rPr>
              <a:t>l'echelle</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nationale</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qu'à</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l'échelle</a:t>
            </a:r>
            <a:r>
              <a:rPr kumimoji="0" lang="en-US" sz="1700" b="0" i="1" u="none" strike="noStrike" cap="none" spc="0" normalizeH="0" baseline="0" noProof="0" dirty="0">
                <a:ln>
                  <a:noFill/>
                </a:ln>
                <a:effectLst/>
                <a:uLnTx/>
                <a:uFillTx/>
              </a:rPr>
              <a:t> </a:t>
            </a:r>
            <a:r>
              <a:rPr kumimoji="0" lang="en-US" sz="1700" b="0" i="1" u="none" strike="noStrike" cap="none" spc="0" normalizeH="0" baseline="0" noProof="0" dirty="0" err="1">
                <a:ln>
                  <a:noFill/>
                </a:ln>
                <a:effectLst/>
                <a:uLnTx/>
                <a:uFillTx/>
              </a:rPr>
              <a:t>mondiale</a:t>
            </a:r>
            <a:r>
              <a:rPr kumimoji="0" lang="en-US" sz="1700" b="0" i="1" u="none" strike="noStrike" cap="none" spc="0" normalizeH="0" baseline="0" noProof="0" dirty="0">
                <a:ln>
                  <a:noFill/>
                </a:ln>
                <a:effectLst/>
                <a:uLnTx/>
                <a:uFillTx/>
              </a:rPr>
              <a:t>. </a:t>
            </a:r>
            <a:endParaRPr kumimoji="0" lang="en-US" sz="17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127121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1"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2"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re 1">
            <a:extLst>
              <a:ext uri="{FF2B5EF4-FFF2-40B4-BE49-F238E27FC236}">
                <a16:creationId xmlns:a16="http://schemas.microsoft.com/office/drawing/2014/main" id="{EE7AB5FF-F134-3B71-BF09-DD45B13F6237}"/>
              </a:ext>
            </a:extLst>
          </p:cNvPr>
          <p:cNvSpPr>
            <a:spLocks noGrp="1"/>
          </p:cNvSpPr>
          <p:nvPr>
            <p:ph type="title"/>
          </p:nvPr>
        </p:nvSpPr>
        <p:spPr>
          <a:xfrm>
            <a:off x="838200" y="586992"/>
            <a:ext cx="5638800" cy="2461008"/>
          </a:xfrm>
        </p:spPr>
        <p:txBody>
          <a:bodyPr>
            <a:normAutofit/>
          </a:bodyPr>
          <a:lstStyle/>
          <a:p>
            <a:r>
              <a:rPr lang="fr-FR" dirty="0"/>
              <a:t>Remerciements </a:t>
            </a:r>
          </a:p>
        </p:txBody>
      </p:sp>
      <p:sp>
        <p:nvSpPr>
          <p:cNvPr id="3" name="Espace réservé du contenu 2">
            <a:extLst>
              <a:ext uri="{FF2B5EF4-FFF2-40B4-BE49-F238E27FC236}">
                <a16:creationId xmlns:a16="http://schemas.microsoft.com/office/drawing/2014/main" id="{2EF48900-C453-B0E2-858B-95F5AB63B98B}"/>
              </a:ext>
            </a:extLst>
          </p:cNvPr>
          <p:cNvSpPr>
            <a:spLocks noGrp="1"/>
          </p:cNvSpPr>
          <p:nvPr>
            <p:ph idx="1"/>
          </p:nvPr>
        </p:nvSpPr>
        <p:spPr>
          <a:xfrm>
            <a:off x="838200" y="3124200"/>
            <a:ext cx="5638437" cy="3156166"/>
          </a:xfrm>
        </p:spPr>
        <p:txBody>
          <a:bodyPr anchor="ctr">
            <a:normAutofit/>
          </a:bodyPr>
          <a:lstStyle/>
          <a:p>
            <a:pPr marL="0" indent="0">
              <a:buNone/>
            </a:pPr>
            <a:r>
              <a:rPr lang="fr-FR" sz="1700" b="0" i="0" dirty="0">
                <a:effectLst/>
                <a:latin typeface="Inter"/>
              </a:rPr>
              <a:t>Je tiens à remercier ma tata, qui fut la première à me faire découvrir le sujet à travers son voyage récent à New York qui a guidé mon exposer.</a:t>
            </a:r>
          </a:p>
          <a:p>
            <a:pPr marL="0" indent="0">
              <a:buNone/>
            </a:pPr>
            <a:r>
              <a:rPr lang="fr-FR" sz="1700" b="0" i="0" dirty="0">
                <a:effectLst/>
                <a:latin typeface="Inter"/>
              </a:rPr>
              <a:t>Je voudrais exprimer ma reconnaissance envers mes frères et sœurs qui m’ont apporté leur soutien  tout au long de mes recherches.</a:t>
            </a:r>
          </a:p>
          <a:p>
            <a:pPr marL="0" indent="0">
              <a:buNone/>
            </a:pPr>
            <a:r>
              <a:rPr lang="fr-FR" sz="1700" b="0" i="0" dirty="0">
                <a:effectLst/>
                <a:latin typeface="Inter"/>
              </a:rPr>
              <a:t>Un grand merci à mes parents pour leurs conseils concernant mon style d’écriture, ils ont grandement facilité mon travail.</a:t>
            </a:r>
          </a:p>
          <a:p>
            <a:pPr marL="0" indent="0">
              <a:buNone/>
            </a:pPr>
            <a:r>
              <a:rPr lang="fr-FR" sz="1700" dirty="0" err="1">
                <a:latin typeface="Inter"/>
              </a:rPr>
              <a:t>Ryles</a:t>
            </a:r>
            <a:r>
              <a:rPr lang="fr-FR" sz="1700" dirty="0">
                <a:latin typeface="Inter"/>
              </a:rPr>
              <a:t> </a:t>
            </a:r>
            <a:r>
              <a:rPr lang="fr-FR" sz="1700" dirty="0" err="1">
                <a:latin typeface="Inter"/>
              </a:rPr>
              <a:t>Debou</a:t>
            </a:r>
            <a:endParaRPr lang="fr-FR" sz="1700" b="0" i="0" dirty="0">
              <a:effectLst/>
              <a:latin typeface="Inter"/>
            </a:endParaRPr>
          </a:p>
          <a:p>
            <a:endParaRPr lang="fr-FR" sz="1700" dirty="0"/>
          </a:p>
        </p:txBody>
      </p:sp>
      <p:pic>
        <p:nvPicPr>
          <p:cNvPr id="23" name="Picture 4" descr="La statue de la Liberté à Manhattan">
            <a:extLst>
              <a:ext uri="{FF2B5EF4-FFF2-40B4-BE49-F238E27FC236}">
                <a16:creationId xmlns:a16="http://schemas.microsoft.com/office/drawing/2014/main" id="{F305CE0D-44AD-3774-7F4A-45D312028904}"/>
              </a:ext>
            </a:extLst>
          </p:cNvPr>
          <p:cNvPicPr>
            <a:picLocks noChangeAspect="1"/>
          </p:cNvPicPr>
          <p:nvPr/>
        </p:nvPicPr>
        <p:blipFill rotWithShape="1">
          <a:blip r:embed="rId4"/>
          <a:srcRect l="12186" r="35926" b="-2"/>
          <a:stretch/>
        </p:blipFill>
        <p:spPr>
          <a:xfrm>
            <a:off x="6861048" y="1"/>
            <a:ext cx="5330952" cy="6858000"/>
          </a:xfrm>
          <a:prstGeom prst="rect">
            <a:avLst/>
          </a:prstGeom>
        </p:spPr>
      </p:pic>
    </p:spTree>
    <p:extLst>
      <p:ext uri="{BB962C8B-B14F-4D97-AF65-F5344CB8AC3E}">
        <p14:creationId xmlns:p14="http://schemas.microsoft.com/office/powerpoint/2010/main" val="135140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3" name="Group 2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24" name="Picture 2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5" name="Picture 2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re 1">
            <a:extLst>
              <a:ext uri="{FF2B5EF4-FFF2-40B4-BE49-F238E27FC236}">
                <a16:creationId xmlns:a16="http://schemas.microsoft.com/office/drawing/2014/main" id="{E342CC62-0290-2F73-2D1F-560B18D58EA3}"/>
              </a:ext>
            </a:extLst>
          </p:cNvPr>
          <p:cNvSpPr>
            <a:spLocks noGrp="1"/>
          </p:cNvSpPr>
          <p:nvPr>
            <p:ph type="title"/>
          </p:nvPr>
        </p:nvSpPr>
        <p:spPr>
          <a:xfrm>
            <a:off x="838200" y="586992"/>
            <a:ext cx="5638800" cy="2461008"/>
          </a:xfrm>
        </p:spPr>
        <p:txBody>
          <a:bodyPr>
            <a:normAutofit/>
          </a:bodyPr>
          <a:lstStyle/>
          <a:p>
            <a:r>
              <a:rPr lang="fr-FR"/>
              <a:t>SOURCES</a:t>
            </a:r>
          </a:p>
        </p:txBody>
      </p:sp>
      <p:sp>
        <p:nvSpPr>
          <p:cNvPr id="8" name="Espace réservé du contenu 2">
            <a:extLst>
              <a:ext uri="{FF2B5EF4-FFF2-40B4-BE49-F238E27FC236}">
                <a16:creationId xmlns:a16="http://schemas.microsoft.com/office/drawing/2014/main" id="{49C2B3A0-CA07-183A-D833-513A3C9318F9}"/>
              </a:ext>
            </a:extLst>
          </p:cNvPr>
          <p:cNvSpPr>
            <a:spLocks noGrp="1"/>
          </p:cNvSpPr>
          <p:nvPr>
            <p:ph idx="1"/>
          </p:nvPr>
        </p:nvSpPr>
        <p:spPr>
          <a:xfrm>
            <a:off x="838200" y="3124200"/>
            <a:ext cx="5638437" cy="3156166"/>
          </a:xfrm>
        </p:spPr>
        <p:txBody>
          <a:bodyPr anchor="ctr">
            <a:normAutofit/>
          </a:bodyPr>
          <a:lstStyle/>
          <a:p>
            <a:pPr fontAlgn="base"/>
            <a:r>
              <a:rPr lang="fr-FR" sz="1800" b="0" i="0" dirty="0">
                <a:effectLst/>
                <a:latin typeface="Source Sans Pro" panose="020B0503030403020204" pitchFamily="34" charset="0"/>
              </a:rPr>
              <a:t>https://www.nyc.fr/visiter-new-york/building/empire-state-building</a:t>
            </a:r>
          </a:p>
          <a:p>
            <a:pPr fontAlgn="base"/>
            <a:r>
              <a:rPr lang="fr-FR" sz="1800" b="0" i="0" dirty="0">
                <a:effectLst/>
                <a:latin typeface="Source Sans Pro" panose="020B0503030403020204" pitchFamily="34" charset="0"/>
              </a:rPr>
              <a:t>https://www.new-york.fr/times-square</a:t>
            </a:r>
          </a:p>
          <a:p>
            <a:pPr fontAlgn="base"/>
            <a:r>
              <a:rPr lang="fr-FR" sz="1800" b="0" i="0" dirty="0">
                <a:effectLst/>
                <a:latin typeface="Source Sans Pro" panose="020B0503030403020204" pitchFamily="34" charset="0"/>
                <a:hlinkClick r:id="rId4">
                  <a:extLst>
                    <a:ext uri="{A12FA001-AC4F-418D-AE19-62706E023703}">
                      <ahyp:hlinkClr xmlns:ahyp="http://schemas.microsoft.com/office/drawing/2018/hyperlinkcolor" val="tx"/>
                    </a:ext>
                  </a:extLst>
                </a:hlinkClick>
              </a:rPr>
              <a:t>https://www.bons-plans-voyage-new-york</a:t>
            </a:r>
            <a:r>
              <a:rPr lang="fr-FR" sz="1800" b="0" i="0" dirty="0">
                <a:effectLst/>
                <a:latin typeface="Source Sans Pro" panose="020B0503030403020204" pitchFamily="34" charset="0"/>
              </a:rPr>
              <a:t>.</a:t>
            </a:r>
          </a:p>
          <a:p>
            <a:pPr fontAlgn="base"/>
            <a:r>
              <a:rPr lang="fr-FR" sz="1800">
                <a:latin typeface="Source Sans Pro" panose="020B0503030403020204" pitchFamily="34" charset="0"/>
              </a:rPr>
              <a:t>Histoire  </a:t>
            </a:r>
            <a:r>
              <a:rPr lang="fr-FR" sz="1800" dirty="0">
                <a:latin typeface="Source Sans Pro" panose="020B0503030403020204" pitchFamily="34" charset="0"/>
              </a:rPr>
              <a:t>de New York François </a:t>
            </a:r>
            <a:r>
              <a:rPr lang="fr-FR" sz="1800" dirty="0" err="1">
                <a:latin typeface="Source Sans Pro" panose="020B0503030403020204" pitchFamily="34" charset="0"/>
              </a:rPr>
              <a:t>weil</a:t>
            </a:r>
            <a:r>
              <a:rPr lang="fr-FR" sz="1800" dirty="0">
                <a:latin typeface="Source Sans Pro" panose="020B0503030403020204" pitchFamily="34" charset="0"/>
              </a:rPr>
              <a:t> Fayard</a:t>
            </a:r>
            <a:endParaRPr lang="fr-FR" sz="1800" b="0" i="0" dirty="0">
              <a:effectLst/>
              <a:latin typeface="Source Sans Pro" panose="020B0503030403020204" pitchFamily="34" charset="0"/>
            </a:endParaRPr>
          </a:p>
          <a:p>
            <a:pPr marL="0" indent="0" fontAlgn="base">
              <a:buNone/>
            </a:pPr>
            <a:endParaRPr lang="fr-FR" sz="1800" b="0" i="0" dirty="0">
              <a:effectLst/>
              <a:latin typeface="Source Sans Pro" panose="020B0503030403020204" pitchFamily="34" charset="0"/>
            </a:endParaRPr>
          </a:p>
        </p:txBody>
      </p:sp>
      <p:pic>
        <p:nvPicPr>
          <p:cNvPr id="15" name="Picture 14" descr="Red drawing pins on a map">
            <a:extLst>
              <a:ext uri="{FF2B5EF4-FFF2-40B4-BE49-F238E27FC236}">
                <a16:creationId xmlns:a16="http://schemas.microsoft.com/office/drawing/2014/main" id="{B0BC839E-3398-C486-5218-F9E4D999ACE4}"/>
              </a:ext>
            </a:extLst>
          </p:cNvPr>
          <p:cNvPicPr>
            <a:picLocks noChangeAspect="1"/>
          </p:cNvPicPr>
          <p:nvPr/>
        </p:nvPicPr>
        <p:blipFill rotWithShape="1">
          <a:blip r:embed="rId5"/>
          <a:srcRect l="16935" r="24765"/>
          <a:stretch/>
        </p:blipFill>
        <p:spPr>
          <a:xfrm>
            <a:off x="6861048" y="1"/>
            <a:ext cx="5330952" cy="6858000"/>
          </a:xfrm>
          <a:prstGeom prst="rect">
            <a:avLst/>
          </a:prstGeom>
        </p:spPr>
      </p:pic>
    </p:spTree>
    <p:extLst>
      <p:ext uri="{BB962C8B-B14F-4D97-AF65-F5344CB8AC3E}">
        <p14:creationId xmlns:p14="http://schemas.microsoft.com/office/powerpoint/2010/main" val="245095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Aerial view of skyscrapers and city">
            <a:extLst>
              <a:ext uri="{FF2B5EF4-FFF2-40B4-BE49-F238E27FC236}">
                <a16:creationId xmlns:a16="http://schemas.microsoft.com/office/drawing/2014/main" id="{10016677-FB7E-CBFB-06C9-0CC1955C81A9}"/>
              </a:ext>
            </a:extLst>
          </p:cNvPr>
          <p:cNvPicPr>
            <a:picLocks noChangeAspect="1"/>
          </p:cNvPicPr>
          <p:nvPr/>
        </p:nvPicPr>
        <p:blipFill rotWithShape="1">
          <a:blip r:embed="rId2">
            <a:alphaModFix amt="60000"/>
          </a:blip>
          <a:srcRect t="3196" b="1886"/>
          <a:stretch/>
        </p:blipFill>
        <p:spPr>
          <a:xfrm>
            <a:off x="20" y="10"/>
            <a:ext cx="12191980" cy="6856614"/>
          </a:xfrm>
          <a:prstGeom prst="rect">
            <a:avLst/>
          </a:prstGeom>
        </p:spPr>
      </p:pic>
      <p:sp>
        <p:nvSpPr>
          <p:cNvPr id="2" name="Titre 1">
            <a:extLst>
              <a:ext uri="{FF2B5EF4-FFF2-40B4-BE49-F238E27FC236}">
                <a16:creationId xmlns:a16="http://schemas.microsoft.com/office/drawing/2014/main" id="{8B70A5DC-698D-0AA9-1DBC-3ECA6ED08503}"/>
              </a:ext>
            </a:extLst>
          </p:cNvPr>
          <p:cNvSpPr>
            <a:spLocks noGrp="1"/>
          </p:cNvSpPr>
          <p:nvPr>
            <p:ph type="title"/>
          </p:nvPr>
        </p:nvSpPr>
        <p:spPr>
          <a:xfrm>
            <a:off x="1198181" y="726066"/>
            <a:ext cx="4795282" cy="5018227"/>
          </a:xfrm>
        </p:spPr>
        <p:txBody>
          <a:bodyPr anchor="ctr">
            <a:normAutofit/>
          </a:bodyPr>
          <a:lstStyle/>
          <a:p>
            <a:r>
              <a:rPr lang="fr-FR">
                <a:solidFill>
                  <a:srgbClr val="FFFFFF"/>
                </a:solidFill>
              </a:rPr>
              <a:t>Sommaire </a:t>
            </a:r>
            <a:endParaRPr lang="fr-FR" dirty="0">
              <a:solidFill>
                <a:srgbClr val="FFFFFF"/>
              </a:solidFill>
            </a:endParaRPr>
          </a:p>
        </p:txBody>
      </p:sp>
      <p:grpSp>
        <p:nvGrpSpPr>
          <p:cNvPr id="15" name="Group 14">
            <a:extLst>
              <a:ext uri="{FF2B5EF4-FFF2-40B4-BE49-F238E27FC236}">
                <a16:creationId xmlns:a16="http://schemas.microsoft.com/office/drawing/2014/main" id="{245C754D-F6B0-4E8B-BCBC-51B5E2863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6" name="Picture 15">
              <a:extLst>
                <a:ext uri="{FF2B5EF4-FFF2-40B4-BE49-F238E27FC236}">
                  <a16:creationId xmlns:a16="http://schemas.microsoft.com/office/drawing/2014/main" id="{66BE34B5-B2D6-49D5-B3B8-6E019E3E4C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22" name="Picture 16">
              <a:extLst>
                <a:ext uri="{FF2B5EF4-FFF2-40B4-BE49-F238E27FC236}">
                  <a16:creationId xmlns:a16="http://schemas.microsoft.com/office/drawing/2014/main" id="{1B5FDAC2-DA09-40B0-9B3F-D874ECE965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Espace réservé du contenu 2">
            <a:extLst>
              <a:ext uri="{FF2B5EF4-FFF2-40B4-BE49-F238E27FC236}">
                <a16:creationId xmlns:a16="http://schemas.microsoft.com/office/drawing/2014/main" id="{A46DD464-A834-6694-CDCD-AF96D3351C82}"/>
              </a:ext>
            </a:extLst>
          </p:cNvPr>
          <p:cNvSpPr>
            <a:spLocks noGrp="1"/>
          </p:cNvSpPr>
          <p:nvPr>
            <p:ph idx="1"/>
          </p:nvPr>
        </p:nvSpPr>
        <p:spPr>
          <a:xfrm>
            <a:off x="6195372" y="726538"/>
            <a:ext cx="4977905" cy="5017076"/>
          </a:xfrm>
        </p:spPr>
        <p:txBody>
          <a:bodyPr anchor="ctr">
            <a:normAutofit/>
          </a:bodyPr>
          <a:lstStyle/>
          <a:p>
            <a:pPr marL="0" indent="0" fontAlgn="base">
              <a:buNone/>
            </a:pPr>
            <a:r>
              <a:rPr lang="fr-FR" sz="1800" b="1" i="0">
                <a:solidFill>
                  <a:srgbClr val="FFFFFF"/>
                </a:solidFill>
                <a:effectLst/>
                <a:latin typeface="Poiret One" panose="00000500000000000000" pitchFamily="2" charset="0"/>
              </a:rPr>
              <a:t>Introduction</a:t>
            </a:r>
          </a:p>
          <a:p>
            <a:pPr marL="0" indent="0" fontAlgn="base">
              <a:buNone/>
            </a:pPr>
            <a:r>
              <a:rPr lang="fr-FR" sz="1800" b="1">
                <a:solidFill>
                  <a:srgbClr val="FFFFFF"/>
                </a:solidFill>
                <a:latin typeface="Poiret One" panose="00000500000000000000" pitchFamily="2" charset="0"/>
              </a:rPr>
              <a:t>Histoire de New York</a:t>
            </a:r>
          </a:p>
          <a:p>
            <a:pPr marL="0" indent="0" fontAlgn="base">
              <a:buNone/>
            </a:pPr>
            <a:r>
              <a:rPr lang="fr-FR" sz="1800" b="1">
                <a:solidFill>
                  <a:srgbClr val="FFFFFF"/>
                </a:solidFill>
                <a:latin typeface="Poiret One" panose="00000500000000000000" pitchFamily="2" charset="0"/>
              </a:rPr>
              <a:t>Carte de New York</a:t>
            </a:r>
          </a:p>
          <a:p>
            <a:pPr marL="0" indent="0" fontAlgn="base">
              <a:buNone/>
            </a:pPr>
            <a:r>
              <a:rPr lang="fr-FR" sz="1800" b="1">
                <a:solidFill>
                  <a:srgbClr val="FFFFFF"/>
                </a:solidFill>
                <a:latin typeface="Poiret One" panose="00000500000000000000" pitchFamily="2" charset="0"/>
              </a:rPr>
              <a:t>Symbole de New York</a:t>
            </a:r>
          </a:p>
          <a:p>
            <a:pPr marL="0" indent="0" fontAlgn="base">
              <a:buNone/>
            </a:pPr>
            <a:r>
              <a:rPr lang="fr-FR" sz="1800" b="0" i="0">
                <a:solidFill>
                  <a:srgbClr val="FFFFFF"/>
                </a:solidFill>
                <a:effectLst/>
                <a:latin typeface="Poiret One" panose="00000500000000000000" pitchFamily="2" charset="0"/>
              </a:rPr>
              <a:t>Economie</a:t>
            </a:r>
          </a:p>
          <a:p>
            <a:pPr marL="0" indent="0" fontAlgn="base">
              <a:buNone/>
            </a:pPr>
            <a:r>
              <a:rPr lang="fr-FR" sz="1800" b="1" i="0">
                <a:solidFill>
                  <a:srgbClr val="FFFFFF"/>
                </a:solidFill>
                <a:effectLst/>
                <a:latin typeface="Poiret One" panose="00000500000000000000" pitchFamily="2" charset="0"/>
              </a:rPr>
              <a:t>L'influence de New York aux Etats Unis</a:t>
            </a:r>
          </a:p>
          <a:p>
            <a:pPr marL="0" marR="0" lvl="0" indent="0" algn="l" defTabSz="914400" rtl="0" eaLnBrk="1" fontAlgn="base" latinLnBrk="0" hangingPunct="1">
              <a:lnSpc>
                <a:spcPct val="110000"/>
              </a:lnSpc>
              <a:spcBef>
                <a:spcPts val="1000"/>
              </a:spcBef>
              <a:spcAft>
                <a:spcPts val="0"/>
              </a:spcAft>
              <a:buClr>
                <a:srgbClr val="758468"/>
              </a:buClr>
              <a:buSzTx/>
              <a:buFont typeface="Arial" panose="020B0604020202020204" pitchFamily="34" charset="0"/>
              <a:buNone/>
              <a:tabLst/>
              <a:defRPr/>
            </a:pPr>
            <a:r>
              <a:rPr kumimoji="0" lang="fr-FR" sz="1800" b="1" i="0" u="none" strike="noStrike" kern="1200" cap="none" spc="0" normalizeH="0" baseline="0" noProof="0">
                <a:ln>
                  <a:noFill/>
                </a:ln>
                <a:solidFill>
                  <a:srgbClr val="FFFFFF"/>
                </a:solidFill>
                <a:effectLst/>
                <a:uLnTx/>
                <a:uFillTx/>
                <a:latin typeface="Poiret One" panose="00000500000000000000" pitchFamily="2" charset="0"/>
                <a:ea typeface="+mn-ea"/>
                <a:cs typeface="+mn-cs"/>
              </a:rPr>
              <a:t>L'influence de New York dans le monde</a:t>
            </a:r>
            <a:endParaRPr lang="fr-FR" sz="1800" b="1" i="0">
              <a:solidFill>
                <a:srgbClr val="FFFFFF"/>
              </a:solidFill>
              <a:effectLst/>
              <a:latin typeface="Poiret One" panose="00000500000000000000" pitchFamily="2" charset="0"/>
            </a:endParaRPr>
          </a:p>
          <a:p>
            <a:pPr marL="0" indent="0" fontAlgn="base">
              <a:buNone/>
            </a:pPr>
            <a:r>
              <a:rPr lang="fr-FR" sz="1800" b="1">
                <a:solidFill>
                  <a:srgbClr val="FFFFFF"/>
                </a:solidFill>
                <a:latin typeface="Poiret One" panose="00000500000000000000" pitchFamily="2" charset="0"/>
              </a:rPr>
              <a:t>Les monuments emblématiques </a:t>
            </a:r>
            <a:r>
              <a:rPr lang="fr-FR" sz="1800" b="1" i="0">
                <a:solidFill>
                  <a:srgbClr val="FFFFFF"/>
                </a:solidFill>
                <a:effectLst/>
                <a:latin typeface="Poiret One" panose="00000500000000000000" pitchFamily="2" charset="0"/>
              </a:rPr>
              <a:t>de New York</a:t>
            </a:r>
          </a:p>
          <a:p>
            <a:pPr marL="0" indent="0" fontAlgn="base">
              <a:buNone/>
            </a:pPr>
            <a:endParaRPr lang="fr-FR" sz="1800">
              <a:solidFill>
                <a:srgbClr val="FFFFFF"/>
              </a:solidFill>
              <a:latin typeface="Poiret One" panose="00000500000000000000" pitchFamily="2" charset="0"/>
            </a:endParaRPr>
          </a:p>
          <a:p>
            <a:pPr marL="0" indent="0" fontAlgn="base">
              <a:buNone/>
            </a:pPr>
            <a:r>
              <a:rPr lang="fr-FR" sz="1800" b="1" i="0">
                <a:solidFill>
                  <a:srgbClr val="FFFFFF"/>
                </a:solidFill>
                <a:effectLst/>
                <a:latin typeface="Poiret One" panose="00000500000000000000" pitchFamily="2" charset="0"/>
              </a:rPr>
              <a:t>Conclusion</a:t>
            </a:r>
            <a:br>
              <a:rPr lang="fr-FR" sz="1800" b="1" i="0">
                <a:solidFill>
                  <a:srgbClr val="FFFFFF"/>
                </a:solidFill>
                <a:effectLst/>
                <a:latin typeface="Poiret One" panose="00000500000000000000" pitchFamily="2" charset="0"/>
              </a:rPr>
            </a:br>
            <a:endParaRPr lang="fr-FR" sz="1800" b="0" i="0">
              <a:solidFill>
                <a:srgbClr val="FFFFFF"/>
              </a:solidFill>
              <a:effectLst/>
              <a:latin typeface="Poiret One" panose="00000500000000000000" pitchFamily="2" charset="0"/>
            </a:endParaRPr>
          </a:p>
          <a:p>
            <a:pPr fontAlgn="base"/>
            <a:r>
              <a:rPr lang="fr-FR" sz="1800" b="1" i="0">
                <a:solidFill>
                  <a:srgbClr val="FFFFFF"/>
                </a:solidFill>
                <a:effectLst/>
                <a:latin typeface="Poiret One" panose="00000500000000000000" pitchFamily="2" charset="0"/>
              </a:rPr>
              <a:t>Sources</a:t>
            </a:r>
            <a:endParaRPr lang="fr-FR" sz="1800" b="0" i="0">
              <a:solidFill>
                <a:srgbClr val="FFFFFF"/>
              </a:solidFill>
              <a:effectLst/>
              <a:latin typeface="Poiret One" panose="00000500000000000000" pitchFamily="2" charset="0"/>
            </a:endParaRPr>
          </a:p>
          <a:p>
            <a:endParaRPr lang="fr-FR" sz="1800" dirty="0">
              <a:solidFill>
                <a:srgbClr val="FFFFFF"/>
              </a:solidFill>
            </a:endParaRPr>
          </a:p>
        </p:txBody>
      </p:sp>
    </p:spTree>
    <p:extLst>
      <p:ext uri="{BB962C8B-B14F-4D97-AF65-F5344CB8AC3E}">
        <p14:creationId xmlns:p14="http://schemas.microsoft.com/office/powerpoint/2010/main" val="35270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177" name="Picture 7176">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179" name="Rectangle 717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181" name="Rectangle 718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170" name="Picture 2">
            <a:extLst>
              <a:ext uri="{FF2B5EF4-FFF2-40B4-BE49-F238E27FC236}">
                <a16:creationId xmlns:a16="http://schemas.microsoft.com/office/drawing/2014/main" id="{2DD9A9B8-0DF9-0E31-2F20-76DA440F094B}"/>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t="12023" b="3408"/>
          <a:stretch/>
        </p:blipFill>
        <p:spPr bwMode="auto">
          <a:xfrm>
            <a:off x="20" y="10"/>
            <a:ext cx="12191980" cy="685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3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74" name="Rectangle 2073">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075" name="Group 2069">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071" name="Picture 2070">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72" name="Picture 2071">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re 1">
            <a:extLst>
              <a:ext uri="{FF2B5EF4-FFF2-40B4-BE49-F238E27FC236}">
                <a16:creationId xmlns:a16="http://schemas.microsoft.com/office/drawing/2014/main" id="{E336E51A-9523-7B45-D595-9F90DE21E7AD}"/>
              </a:ext>
            </a:extLst>
          </p:cNvPr>
          <p:cNvSpPr>
            <a:spLocks noGrp="1"/>
          </p:cNvSpPr>
          <p:nvPr>
            <p:ph type="title"/>
          </p:nvPr>
        </p:nvSpPr>
        <p:spPr>
          <a:xfrm>
            <a:off x="5638800" y="586992"/>
            <a:ext cx="5867400" cy="1664573"/>
          </a:xfrm>
        </p:spPr>
        <p:txBody>
          <a:bodyPr>
            <a:normAutofit/>
          </a:bodyPr>
          <a:lstStyle/>
          <a:p>
            <a:r>
              <a:rPr lang="fr-FR"/>
              <a:t>INTRODUCTION</a:t>
            </a:r>
          </a:p>
        </p:txBody>
      </p:sp>
      <p:pic>
        <p:nvPicPr>
          <p:cNvPr id="2050" name="Picture 2" descr="Une image contenant texte, carte, Police, capture d’écran&#10;&#10;Description générée automatiquement">
            <a:extLst>
              <a:ext uri="{FF2B5EF4-FFF2-40B4-BE49-F238E27FC236}">
                <a16:creationId xmlns:a16="http://schemas.microsoft.com/office/drawing/2014/main" id="{20084EAE-12E1-70B9-45B6-009EC33A03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6552" y="2237922"/>
            <a:ext cx="4724400" cy="246849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86680BA4-DFC6-9857-B316-357A9784CD34}"/>
              </a:ext>
            </a:extLst>
          </p:cNvPr>
          <p:cNvSpPr>
            <a:spLocks noGrp="1"/>
          </p:cNvSpPr>
          <p:nvPr>
            <p:ph idx="1"/>
          </p:nvPr>
        </p:nvSpPr>
        <p:spPr>
          <a:xfrm>
            <a:off x="5638860" y="2411653"/>
            <a:ext cx="5867022" cy="3928822"/>
          </a:xfrm>
        </p:spPr>
        <p:txBody>
          <a:bodyPr>
            <a:normAutofit/>
          </a:bodyPr>
          <a:lstStyle/>
          <a:p>
            <a:r>
              <a:rPr lang="fr-FR" sz="1800" b="0" i="0" dirty="0">
                <a:effectLst/>
                <a:latin typeface="Darker Grotesque"/>
              </a:rPr>
              <a:t>Fondée en 1609 par les Néerlandais, New York est une ville située à l'est des Etats-Unis, à proximité de Washington. Elle compte environ 8,5 millions d'habitants en 2019, et son agglomération compte environ 25 millions d'habitants ce qui fait d'elle la ville la plus peuplée du pays.</a:t>
            </a:r>
          </a:p>
          <a:p>
            <a:r>
              <a:rPr lang="fr-FR" sz="1800" b="0" i="0" dirty="0">
                <a:effectLst/>
                <a:latin typeface="Darker Grotesque"/>
              </a:rPr>
              <a:t> La ville comporte 5 quartiers: Manhattan, Brooklyn, Staten Island, le Bronx, et le Queens. </a:t>
            </a:r>
          </a:p>
          <a:p>
            <a:r>
              <a:rPr lang="fr-FR" sz="1800" b="0" i="0" dirty="0">
                <a:effectLst/>
                <a:latin typeface="Darker Grotesque"/>
              </a:rPr>
              <a:t>Ces quartiers s'étendent sur 783,8 km² au total. Elle est considérée comme la capitale officieuse des États-Unis.</a:t>
            </a:r>
            <a:endParaRPr lang="fr-FR" sz="1800" dirty="0"/>
          </a:p>
        </p:txBody>
      </p:sp>
    </p:spTree>
    <p:extLst>
      <p:ext uri="{BB962C8B-B14F-4D97-AF65-F5344CB8AC3E}">
        <p14:creationId xmlns:p14="http://schemas.microsoft.com/office/powerpoint/2010/main" val="267564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Vue aérienne des bâtiments">
            <a:extLst>
              <a:ext uri="{FF2B5EF4-FFF2-40B4-BE49-F238E27FC236}">
                <a16:creationId xmlns:a16="http://schemas.microsoft.com/office/drawing/2014/main" id="{BED3D1B0-9BA4-24AE-7A90-9F8FA84A7AD4}"/>
              </a:ext>
            </a:extLst>
          </p:cNvPr>
          <p:cNvPicPr>
            <a:picLocks noChangeAspect="1"/>
          </p:cNvPicPr>
          <p:nvPr/>
        </p:nvPicPr>
        <p:blipFill rotWithShape="1">
          <a:blip r:embed="rId2">
            <a:alphaModFix amt="60000"/>
          </a:blip>
          <a:srcRect t="10883" r="-1" b="4842"/>
          <a:stretch/>
        </p:blipFill>
        <p:spPr>
          <a:xfrm>
            <a:off x="20" y="10"/>
            <a:ext cx="12188932" cy="6856614"/>
          </a:xfrm>
          <a:prstGeom prst="rect">
            <a:avLst/>
          </a:prstGeom>
        </p:spPr>
      </p:pic>
      <p:sp>
        <p:nvSpPr>
          <p:cNvPr id="2" name="Titre 1">
            <a:extLst>
              <a:ext uri="{FF2B5EF4-FFF2-40B4-BE49-F238E27FC236}">
                <a16:creationId xmlns:a16="http://schemas.microsoft.com/office/drawing/2014/main" id="{D4A22D8C-DEC0-93FD-BDAA-124275243023}"/>
              </a:ext>
            </a:extLst>
          </p:cNvPr>
          <p:cNvSpPr>
            <a:spLocks noGrp="1"/>
          </p:cNvSpPr>
          <p:nvPr>
            <p:ph type="title"/>
          </p:nvPr>
        </p:nvSpPr>
        <p:spPr>
          <a:xfrm>
            <a:off x="1198180" y="726066"/>
            <a:ext cx="9774619" cy="2474333"/>
          </a:xfrm>
        </p:spPr>
        <p:txBody>
          <a:bodyPr anchor="b">
            <a:normAutofit/>
          </a:bodyPr>
          <a:lstStyle/>
          <a:p>
            <a:pPr algn="ctr"/>
            <a:r>
              <a:rPr lang="fr-FR" dirty="0">
                <a:solidFill>
                  <a:srgbClr val="FFFFFF"/>
                </a:solidFill>
              </a:rPr>
              <a:t>NEW YORK</a:t>
            </a:r>
            <a:br>
              <a:rPr lang="fr-FR" dirty="0">
                <a:solidFill>
                  <a:srgbClr val="FFFFFF"/>
                </a:solidFill>
              </a:rPr>
            </a:br>
            <a:endParaRPr lang="fr-FR" dirty="0">
              <a:solidFill>
                <a:srgbClr val="FFFFFF"/>
              </a:solidFill>
            </a:endParaRPr>
          </a:p>
        </p:txBody>
      </p:sp>
      <p:sp>
        <p:nvSpPr>
          <p:cNvPr id="3" name="Espace réservé du contenu 2">
            <a:extLst>
              <a:ext uri="{FF2B5EF4-FFF2-40B4-BE49-F238E27FC236}">
                <a16:creationId xmlns:a16="http://schemas.microsoft.com/office/drawing/2014/main" id="{D13DD140-11BC-E4F1-2CCD-5D119DDE8AC4}"/>
              </a:ext>
            </a:extLst>
          </p:cNvPr>
          <p:cNvSpPr>
            <a:spLocks noGrp="1"/>
          </p:cNvSpPr>
          <p:nvPr>
            <p:ph idx="1"/>
          </p:nvPr>
        </p:nvSpPr>
        <p:spPr>
          <a:xfrm>
            <a:off x="1219202" y="3429000"/>
            <a:ext cx="9954076" cy="2514600"/>
          </a:xfrm>
        </p:spPr>
        <p:txBody>
          <a:bodyPr anchor="ctr">
            <a:normAutofit/>
          </a:bodyPr>
          <a:lstStyle/>
          <a:p>
            <a:pPr algn="ctr">
              <a:lnSpc>
                <a:spcPct val="100000"/>
              </a:lnSpc>
            </a:pPr>
            <a:r>
              <a:rPr lang="fr-FR" sz="1800" b="0" i="0" dirty="0">
                <a:solidFill>
                  <a:srgbClr val="FFFFFF"/>
                </a:solidFill>
                <a:effectLst/>
                <a:latin typeface="Arial" panose="020B0604020202020204" pitchFamily="34" charset="0"/>
              </a:rPr>
              <a:t>L'</a:t>
            </a:r>
            <a:r>
              <a:rPr lang="fr-FR" sz="1800" b="1" i="0" dirty="0">
                <a:solidFill>
                  <a:srgbClr val="FFFFFF"/>
                </a:solidFill>
                <a:effectLst/>
                <a:latin typeface="Arial" panose="020B0604020202020204" pitchFamily="34" charset="0"/>
              </a:rPr>
              <a:t>État de New York</a:t>
            </a:r>
            <a:r>
              <a:rPr lang="fr-FR" sz="1800" b="0" i="0" dirty="0">
                <a:solidFill>
                  <a:srgbClr val="FFFFFF"/>
                </a:solidFill>
                <a:effectLst/>
                <a:latin typeface="Arial" panose="020B0604020202020204" pitchFamily="34" charset="0"/>
              </a:rPr>
              <a:t> est un </a:t>
            </a:r>
            <a:r>
              <a:rPr lang="fr-FR" sz="1800" b="0" i="0" u="none" strike="noStrike" dirty="0">
                <a:solidFill>
                  <a:srgbClr val="FFFFFF"/>
                </a:solidFill>
                <a:effectLst/>
                <a:latin typeface="Arial" panose="020B0604020202020204" pitchFamily="34" charset="0"/>
                <a:hlinkClick r:id="rId3" tooltip="États des États-Unis">
                  <a:extLst>
                    <a:ext uri="{A12FA001-AC4F-418D-AE19-62706E023703}">
                      <ahyp:hlinkClr xmlns:ahyp="http://schemas.microsoft.com/office/drawing/2018/hyperlinkcolor" val="tx"/>
                    </a:ext>
                  </a:extLst>
                </a:hlinkClick>
              </a:rPr>
              <a:t>État</a:t>
            </a:r>
            <a:r>
              <a:rPr lang="fr-FR" sz="1800" b="0" i="0" dirty="0">
                <a:solidFill>
                  <a:srgbClr val="FFFFFF"/>
                </a:solidFill>
                <a:effectLst/>
                <a:latin typeface="Arial" panose="020B0604020202020204" pitchFamily="34" charset="0"/>
              </a:rPr>
              <a:t> des </a:t>
            </a:r>
            <a:r>
              <a:rPr lang="fr-FR" sz="1800" b="0" i="0" u="none" strike="noStrike" dirty="0">
                <a:solidFill>
                  <a:srgbClr val="FFFFFF"/>
                </a:solidFill>
                <a:effectLst/>
                <a:latin typeface="Arial" panose="020B0604020202020204" pitchFamily="34" charset="0"/>
                <a:hlinkClick r:id="rId4" tooltip="États-Unis">
                  <a:extLst>
                    <a:ext uri="{A12FA001-AC4F-418D-AE19-62706E023703}">
                      <ahyp:hlinkClr xmlns:ahyp="http://schemas.microsoft.com/office/drawing/2018/hyperlinkcolor" val="tx"/>
                    </a:ext>
                  </a:extLst>
                </a:hlinkClick>
              </a:rPr>
              <a:t>États-Unis</a:t>
            </a:r>
            <a:r>
              <a:rPr lang="fr-FR" sz="1800" b="0" i="0" dirty="0">
                <a:solidFill>
                  <a:srgbClr val="FFFFFF"/>
                </a:solidFill>
                <a:effectLst/>
                <a:latin typeface="Arial" panose="020B0604020202020204" pitchFamily="34" charset="0"/>
              </a:rPr>
              <a:t>, situé dans le nord-est du pays. La </a:t>
            </a:r>
            <a:r>
              <a:rPr lang="fr-FR" sz="1800" b="0" i="0" u="none" strike="noStrike" dirty="0">
                <a:solidFill>
                  <a:srgbClr val="FFFFFF"/>
                </a:solidFill>
                <a:effectLst/>
                <a:latin typeface="Arial" panose="020B0604020202020204" pitchFamily="34" charset="0"/>
                <a:hlinkClick r:id="rId5" tooltip="Capitale">
                  <a:extLst>
                    <a:ext uri="{A12FA001-AC4F-418D-AE19-62706E023703}">
                      <ahyp:hlinkClr xmlns:ahyp="http://schemas.microsoft.com/office/drawing/2018/hyperlinkcolor" val="tx"/>
                    </a:ext>
                  </a:extLst>
                </a:hlinkClick>
              </a:rPr>
              <a:t>capitale</a:t>
            </a:r>
            <a:r>
              <a:rPr lang="fr-FR" sz="1800" b="0" i="0" dirty="0">
                <a:solidFill>
                  <a:srgbClr val="FFFFFF"/>
                </a:solidFill>
                <a:effectLst/>
                <a:latin typeface="Arial" panose="020B0604020202020204" pitchFamily="34" charset="0"/>
              </a:rPr>
              <a:t> est </a:t>
            </a:r>
            <a:r>
              <a:rPr lang="fr-FR" sz="1800" b="0" i="0" u="none" strike="noStrike" dirty="0">
                <a:solidFill>
                  <a:srgbClr val="FFFFFF"/>
                </a:solidFill>
                <a:effectLst/>
                <a:latin typeface="Arial" panose="020B0604020202020204" pitchFamily="34" charset="0"/>
                <a:hlinkClick r:id="rId6" tooltip="Albany (New York)">
                  <a:extLst>
                    <a:ext uri="{A12FA001-AC4F-418D-AE19-62706E023703}">
                      <ahyp:hlinkClr xmlns:ahyp="http://schemas.microsoft.com/office/drawing/2018/hyperlinkcolor" val="tx"/>
                    </a:ext>
                  </a:extLst>
                </a:hlinkClick>
              </a:rPr>
              <a:t>Albany</a:t>
            </a:r>
            <a:r>
              <a:rPr lang="fr-FR" sz="1800" b="0" i="0" dirty="0">
                <a:solidFill>
                  <a:srgbClr val="FFFFFF"/>
                </a:solidFill>
                <a:effectLst/>
                <a:latin typeface="Arial" panose="020B0604020202020204" pitchFamily="34" charset="0"/>
              </a:rPr>
              <a:t>, mais sa ville la plus peuplée est </a:t>
            </a:r>
            <a:r>
              <a:rPr lang="fr-FR" sz="1800" b="0" i="0" u="none" strike="noStrike" dirty="0">
                <a:solidFill>
                  <a:srgbClr val="FFFFFF"/>
                </a:solidFill>
                <a:effectLst/>
                <a:latin typeface="Arial" panose="020B0604020202020204" pitchFamily="34" charset="0"/>
                <a:hlinkClick r:id="rId7" tooltip="New York">
                  <a:extLst>
                    <a:ext uri="{A12FA001-AC4F-418D-AE19-62706E023703}">
                      <ahyp:hlinkClr xmlns:ahyp="http://schemas.microsoft.com/office/drawing/2018/hyperlinkcolor" val="tx"/>
                    </a:ext>
                  </a:extLst>
                </a:hlinkClick>
              </a:rPr>
              <a:t>New York</a:t>
            </a:r>
            <a:r>
              <a:rPr lang="fr-FR" sz="1800" b="0" i="0" dirty="0">
                <a:solidFill>
                  <a:srgbClr val="FFFFFF"/>
                </a:solidFill>
                <a:effectLst/>
                <a:latin typeface="Arial" panose="020B0604020202020204" pitchFamily="34" charset="0"/>
              </a:rPr>
              <a:t>, qui est également la ville la plus peuplée des États-Unis. </a:t>
            </a:r>
          </a:p>
          <a:p>
            <a:pPr algn="ctr">
              <a:lnSpc>
                <a:spcPct val="100000"/>
              </a:lnSpc>
            </a:pPr>
            <a:r>
              <a:rPr lang="fr-FR" sz="1800" b="0" i="0" dirty="0">
                <a:solidFill>
                  <a:srgbClr val="FFFFFF"/>
                </a:solidFill>
                <a:effectLst/>
                <a:latin typeface="Arial" panose="020B0604020202020204" pitchFamily="34" charset="0"/>
              </a:rPr>
              <a:t>L'état est bordé par l'</a:t>
            </a:r>
            <a:r>
              <a:rPr lang="fr-FR" sz="1800" b="0" i="0" u="none" strike="noStrike" dirty="0">
                <a:solidFill>
                  <a:srgbClr val="FFFFFF"/>
                </a:solidFill>
                <a:effectLst/>
                <a:latin typeface="Arial" panose="020B0604020202020204" pitchFamily="34" charset="0"/>
                <a:hlinkClick r:id="rId8" tooltip="Océan Atlantique">
                  <a:extLst>
                    <a:ext uri="{A12FA001-AC4F-418D-AE19-62706E023703}">
                      <ahyp:hlinkClr xmlns:ahyp="http://schemas.microsoft.com/office/drawing/2018/hyperlinkcolor" val="tx"/>
                    </a:ext>
                  </a:extLst>
                </a:hlinkClick>
              </a:rPr>
              <a:t>océan Atlantique</a:t>
            </a:r>
            <a:r>
              <a:rPr lang="fr-FR" sz="1800" b="0" i="0" dirty="0">
                <a:solidFill>
                  <a:srgbClr val="FFFFFF"/>
                </a:solidFill>
                <a:effectLst/>
                <a:latin typeface="Arial" panose="020B0604020202020204" pitchFamily="34" charset="0"/>
              </a:rPr>
              <a:t> au sud, par le </a:t>
            </a:r>
            <a:r>
              <a:rPr lang="fr-FR" sz="1800" b="0" i="0" u="none" strike="noStrike" dirty="0">
                <a:solidFill>
                  <a:srgbClr val="FFFFFF"/>
                </a:solidFill>
                <a:effectLst/>
                <a:latin typeface="Arial" panose="020B0604020202020204" pitchFamily="34" charset="0"/>
                <a:hlinkClick r:id="rId9" tooltip="Québec">
                  <a:extLst>
                    <a:ext uri="{A12FA001-AC4F-418D-AE19-62706E023703}">
                      <ahyp:hlinkClr xmlns:ahyp="http://schemas.microsoft.com/office/drawing/2018/hyperlinkcolor" val="tx"/>
                    </a:ext>
                  </a:extLst>
                </a:hlinkClick>
              </a:rPr>
              <a:t>Québec</a:t>
            </a:r>
            <a:r>
              <a:rPr lang="fr-FR" sz="1800" b="0" i="0" dirty="0">
                <a:solidFill>
                  <a:srgbClr val="FFFFFF"/>
                </a:solidFill>
                <a:effectLst/>
                <a:latin typeface="Arial" panose="020B0604020202020204" pitchFamily="34" charset="0"/>
              </a:rPr>
              <a:t> et l'</a:t>
            </a:r>
            <a:r>
              <a:rPr lang="fr-FR" sz="1800" b="0" i="0" u="none" strike="noStrike" dirty="0">
                <a:solidFill>
                  <a:srgbClr val="FFFFFF"/>
                </a:solidFill>
                <a:effectLst/>
                <a:latin typeface="Arial" panose="020B0604020202020204" pitchFamily="34" charset="0"/>
                <a:hlinkClick r:id="rId10" tooltip="Ontario">
                  <a:extLst>
                    <a:ext uri="{A12FA001-AC4F-418D-AE19-62706E023703}">
                      <ahyp:hlinkClr xmlns:ahyp="http://schemas.microsoft.com/office/drawing/2018/hyperlinkcolor" val="tx"/>
                    </a:ext>
                  </a:extLst>
                </a:hlinkClick>
              </a:rPr>
              <a:t>Ontario</a:t>
            </a:r>
            <a:r>
              <a:rPr lang="fr-FR" sz="1800" b="0" i="0" dirty="0">
                <a:solidFill>
                  <a:srgbClr val="FFFFFF"/>
                </a:solidFill>
                <a:effectLst/>
                <a:latin typeface="Arial" panose="020B0604020202020204" pitchFamily="34" charset="0"/>
              </a:rPr>
              <a:t> (deux </a:t>
            </a:r>
            <a:r>
              <a:rPr lang="fr-FR" sz="1800" b="0" i="0" u="none" strike="noStrike" dirty="0">
                <a:solidFill>
                  <a:srgbClr val="FFFFFF"/>
                </a:solidFill>
                <a:effectLst/>
                <a:latin typeface="Arial" panose="020B0604020202020204" pitchFamily="34" charset="0"/>
                <a:hlinkClick r:id="rId11" tooltip="Liste des provinces et territoires du Canada">
                  <a:extLst>
                    <a:ext uri="{A12FA001-AC4F-418D-AE19-62706E023703}">
                      <ahyp:hlinkClr xmlns:ahyp="http://schemas.microsoft.com/office/drawing/2018/hyperlinkcolor" val="tx"/>
                    </a:ext>
                  </a:extLst>
                </a:hlinkClick>
              </a:rPr>
              <a:t>provinces canadiennes</a:t>
            </a:r>
            <a:r>
              <a:rPr lang="fr-FR" sz="1800" b="0" i="0" dirty="0">
                <a:solidFill>
                  <a:srgbClr val="FFFFFF"/>
                </a:solidFill>
                <a:effectLst/>
                <a:latin typeface="Arial" panose="020B0604020202020204" pitchFamily="34" charset="0"/>
              </a:rPr>
              <a:t>) au nord et par cinq autres états américains : la </a:t>
            </a:r>
            <a:r>
              <a:rPr lang="fr-FR" sz="1800" b="0" i="0" u="none" strike="noStrike" dirty="0">
                <a:solidFill>
                  <a:srgbClr val="FFFFFF"/>
                </a:solidFill>
                <a:effectLst/>
                <a:latin typeface="Arial" panose="020B0604020202020204" pitchFamily="34" charset="0"/>
                <a:hlinkClick r:id="rId12" tooltip="Pennsylvanie">
                  <a:extLst>
                    <a:ext uri="{A12FA001-AC4F-418D-AE19-62706E023703}">
                      <ahyp:hlinkClr xmlns:ahyp="http://schemas.microsoft.com/office/drawing/2018/hyperlinkcolor" val="tx"/>
                    </a:ext>
                  </a:extLst>
                </a:hlinkClick>
              </a:rPr>
              <a:t>Pennsylvanie</a:t>
            </a:r>
            <a:r>
              <a:rPr lang="fr-FR" sz="1800" b="0" i="0" dirty="0">
                <a:solidFill>
                  <a:srgbClr val="FFFFFF"/>
                </a:solidFill>
                <a:effectLst/>
                <a:latin typeface="Arial" panose="020B0604020202020204" pitchFamily="34" charset="0"/>
              </a:rPr>
              <a:t>, le </a:t>
            </a:r>
            <a:r>
              <a:rPr lang="fr-FR" sz="1800" b="0" i="0" u="none" strike="noStrike" dirty="0">
                <a:solidFill>
                  <a:srgbClr val="FFFFFF"/>
                </a:solidFill>
                <a:effectLst/>
                <a:latin typeface="Arial" panose="020B0604020202020204" pitchFamily="34" charset="0"/>
                <a:hlinkClick r:id="rId13" tooltip="New Jersey">
                  <a:extLst>
                    <a:ext uri="{A12FA001-AC4F-418D-AE19-62706E023703}">
                      <ahyp:hlinkClr xmlns:ahyp="http://schemas.microsoft.com/office/drawing/2018/hyperlinkcolor" val="tx"/>
                    </a:ext>
                  </a:extLst>
                </a:hlinkClick>
              </a:rPr>
              <a:t>New Jersey</a:t>
            </a:r>
            <a:r>
              <a:rPr lang="fr-FR" sz="1800" b="0" i="0" dirty="0">
                <a:solidFill>
                  <a:srgbClr val="FFFFFF"/>
                </a:solidFill>
                <a:effectLst/>
                <a:latin typeface="Arial" panose="020B0604020202020204" pitchFamily="34" charset="0"/>
              </a:rPr>
              <a:t>, le </a:t>
            </a:r>
            <a:r>
              <a:rPr lang="fr-FR" sz="1800" b="0" i="0" u="none" strike="noStrike" dirty="0">
                <a:solidFill>
                  <a:srgbClr val="FFFFFF"/>
                </a:solidFill>
                <a:effectLst/>
                <a:latin typeface="Arial" panose="020B0604020202020204" pitchFamily="34" charset="0"/>
                <a:hlinkClick r:id="rId14" tooltip="Connecticut">
                  <a:extLst>
                    <a:ext uri="{A12FA001-AC4F-418D-AE19-62706E023703}">
                      <ahyp:hlinkClr xmlns:ahyp="http://schemas.microsoft.com/office/drawing/2018/hyperlinkcolor" val="tx"/>
                    </a:ext>
                  </a:extLst>
                </a:hlinkClick>
              </a:rPr>
              <a:t>Connecticut</a:t>
            </a:r>
            <a:r>
              <a:rPr lang="fr-FR" sz="1800" b="0" i="0" dirty="0">
                <a:solidFill>
                  <a:srgbClr val="FFFFFF"/>
                </a:solidFill>
                <a:effectLst/>
                <a:latin typeface="Arial" panose="020B0604020202020204" pitchFamily="34" charset="0"/>
              </a:rPr>
              <a:t>, le </a:t>
            </a:r>
            <a:r>
              <a:rPr lang="fr-FR" sz="1800" b="0" i="0" u="none" strike="noStrike" dirty="0">
                <a:solidFill>
                  <a:srgbClr val="FFFFFF"/>
                </a:solidFill>
                <a:effectLst/>
                <a:latin typeface="Arial" panose="020B0604020202020204" pitchFamily="34" charset="0"/>
                <a:hlinkClick r:id="rId15" tooltip="Massachusetts">
                  <a:extLst>
                    <a:ext uri="{A12FA001-AC4F-418D-AE19-62706E023703}">
                      <ahyp:hlinkClr xmlns:ahyp="http://schemas.microsoft.com/office/drawing/2018/hyperlinkcolor" val="tx"/>
                    </a:ext>
                  </a:extLst>
                </a:hlinkClick>
              </a:rPr>
              <a:t>Massachusetts</a:t>
            </a:r>
            <a:r>
              <a:rPr lang="fr-FR" sz="1800" b="0" i="0" dirty="0">
                <a:solidFill>
                  <a:srgbClr val="FFFFFF"/>
                </a:solidFill>
                <a:effectLst/>
                <a:latin typeface="Arial" panose="020B0604020202020204" pitchFamily="34" charset="0"/>
              </a:rPr>
              <a:t> et le </a:t>
            </a:r>
            <a:r>
              <a:rPr lang="fr-FR" sz="1800" b="0" i="0" u="none" strike="noStrike" dirty="0">
                <a:solidFill>
                  <a:srgbClr val="FFFFFF"/>
                </a:solidFill>
                <a:effectLst/>
                <a:latin typeface="Arial" panose="020B0604020202020204" pitchFamily="34" charset="0"/>
                <a:hlinkClick r:id="rId16" tooltip="Vermont">
                  <a:extLst>
                    <a:ext uri="{A12FA001-AC4F-418D-AE19-62706E023703}">
                      <ahyp:hlinkClr xmlns:ahyp="http://schemas.microsoft.com/office/drawing/2018/hyperlinkcolor" val="tx"/>
                    </a:ext>
                  </a:extLst>
                </a:hlinkClick>
              </a:rPr>
              <a:t>Vermont</a:t>
            </a:r>
            <a:r>
              <a:rPr lang="fr-FR" sz="1800" b="0" i="0" dirty="0">
                <a:solidFill>
                  <a:srgbClr val="FFFFFF"/>
                </a:solidFill>
                <a:effectLst/>
                <a:latin typeface="Arial" panose="020B0604020202020204" pitchFamily="34" charset="0"/>
              </a:rPr>
              <a:t>.</a:t>
            </a:r>
          </a:p>
          <a:p>
            <a:pPr algn="ctr">
              <a:lnSpc>
                <a:spcPct val="100000"/>
              </a:lnSpc>
            </a:pPr>
            <a:endParaRPr lang="fr-FR" sz="1800" dirty="0">
              <a:solidFill>
                <a:srgbClr val="FFFFFF"/>
              </a:solidFill>
            </a:endParaRPr>
          </a:p>
        </p:txBody>
      </p:sp>
    </p:spTree>
    <p:extLst>
      <p:ext uri="{BB962C8B-B14F-4D97-AF65-F5344CB8AC3E}">
        <p14:creationId xmlns:p14="http://schemas.microsoft.com/office/powerpoint/2010/main" val="13621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A4AD3-0C96-A4CD-F1BC-444956722549}"/>
              </a:ext>
            </a:extLst>
          </p:cNvPr>
          <p:cNvSpPr>
            <a:spLocks noGrp="1"/>
          </p:cNvSpPr>
          <p:nvPr>
            <p:ph type="title"/>
          </p:nvPr>
        </p:nvSpPr>
        <p:spPr/>
        <p:txBody>
          <a:bodyPr>
            <a:normAutofit fontScale="90000"/>
          </a:bodyPr>
          <a:lstStyle/>
          <a:p>
            <a:r>
              <a:rPr lang="fr-FR" dirty="0">
                <a:solidFill>
                  <a:srgbClr val="2A303B"/>
                </a:solidFill>
                <a:latin typeface="The Antiqua B"/>
              </a:rPr>
              <a:t>HISTOIRE DE NEW YORK </a:t>
            </a:r>
            <a:br>
              <a:rPr lang="fr-FR" b="0" i="0" dirty="0">
                <a:solidFill>
                  <a:srgbClr val="2A303B"/>
                </a:solidFill>
                <a:effectLst/>
                <a:highlight>
                  <a:srgbClr val="FFFFFF"/>
                </a:highlight>
                <a:latin typeface="The Antiqua B"/>
              </a:rPr>
            </a:br>
            <a:endParaRPr lang="fr-FR" dirty="0"/>
          </a:p>
        </p:txBody>
      </p:sp>
      <p:sp>
        <p:nvSpPr>
          <p:cNvPr id="3" name="Espace réservé du contenu 2">
            <a:extLst>
              <a:ext uri="{FF2B5EF4-FFF2-40B4-BE49-F238E27FC236}">
                <a16:creationId xmlns:a16="http://schemas.microsoft.com/office/drawing/2014/main" id="{30752E89-AA5A-29B1-D200-3BB69FB2BC2E}"/>
              </a:ext>
            </a:extLst>
          </p:cNvPr>
          <p:cNvSpPr>
            <a:spLocks noGrp="1"/>
          </p:cNvSpPr>
          <p:nvPr>
            <p:ph idx="1"/>
          </p:nvPr>
        </p:nvSpPr>
        <p:spPr/>
        <p:txBody>
          <a:bodyPr>
            <a:normAutofit fontScale="62500" lnSpcReduction="20000"/>
          </a:bodyPr>
          <a:lstStyle/>
          <a:p>
            <a:r>
              <a:rPr lang="fr-FR" b="0" i="0" dirty="0">
                <a:effectLst/>
                <a:latin typeface="montserrat" panose="00000500000000000000" pitchFamily="2" charset="0"/>
              </a:rPr>
              <a:t>Le premier explorateur à avoir aperçu l'île de Manhattan a été le navigateur Giovanni da Verrazzano, en 1524 pour le compte de la Couronne française. Il dénomma ce lieu qui était habité par des Indiens algonquins et iroquois, la Nouvelle-Angoulême. </a:t>
            </a:r>
          </a:p>
          <a:p>
            <a:pPr algn="l"/>
            <a:r>
              <a:rPr lang="fr-FR" b="0" i="0" dirty="0">
                <a:solidFill>
                  <a:srgbClr val="2A303B"/>
                </a:solidFill>
                <a:effectLst/>
                <a:latin typeface="The Antiqua B"/>
              </a:rPr>
              <a:t>Le premier nom de New-York fut Angoulême</a:t>
            </a:r>
            <a:endParaRPr lang="fr-FR" b="0" i="0" dirty="0">
              <a:effectLst/>
              <a:latin typeface="montserrat" panose="00000500000000000000" pitchFamily="2" charset="0"/>
            </a:endParaRPr>
          </a:p>
          <a:p>
            <a:pPr algn="l"/>
            <a:r>
              <a:rPr lang="fr-FR" b="0" i="0" dirty="0">
                <a:effectLst/>
                <a:latin typeface="montserrat" panose="00000500000000000000" pitchFamily="2" charset="0"/>
              </a:rPr>
              <a:t>La deuxième personne à avoir exploré la baie fut le Britannique Hudson en 1609, qui a donné son nom au fleuve, il était alors au service des Pays-Bas.</a:t>
            </a:r>
          </a:p>
          <a:p>
            <a:pPr algn="l"/>
            <a:r>
              <a:rPr lang="fr-FR" b="0" i="0" dirty="0">
                <a:effectLst/>
                <a:latin typeface="montserrat" panose="00000500000000000000" pitchFamily="2" charset="0"/>
              </a:rPr>
              <a:t>Les Hollandais furent les premiers Européens à s'installer sur le territoire, et c'est en 1614 qu'ils construisirent le Fort Nassau, premier assiègement européen dans le New </a:t>
            </a:r>
            <a:r>
              <a:rPr lang="fr-FR" b="0" i="0" dirty="0" err="1">
                <a:effectLst/>
                <a:latin typeface="montserrat" panose="00000500000000000000" pitchFamily="2" charset="0"/>
              </a:rPr>
              <a:t>Yord</a:t>
            </a:r>
            <a:r>
              <a:rPr lang="fr-FR" b="0" i="0" dirty="0">
                <a:effectLst/>
                <a:latin typeface="montserrat" panose="00000500000000000000" pitchFamily="2" charset="0"/>
              </a:rPr>
              <a:t> d'aujourd'hui.</a:t>
            </a:r>
          </a:p>
          <a:p>
            <a:pPr algn="l"/>
            <a:r>
              <a:rPr lang="fr-FR" b="0" i="0" dirty="0">
                <a:effectLst/>
                <a:latin typeface="montserrat" panose="00000500000000000000" pitchFamily="2" charset="0"/>
              </a:rPr>
              <a:t>En 1626, Peter Minuit, gouverneur de la compagnie hollandaise des Indes occidentales, acheta l'île de Manhattan aux Indiens pour 24 dollars et créa une colonie spécialisée dans le commerce du cuir appelée la Nouvelle Amsterdam. </a:t>
            </a:r>
          </a:p>
          <a:p>
            <a:pPr algn="l"/>
            <a:r>
              <a:rPr lang="fr-FR" b="0" i="0" dirty="0">
                <a:effectLst/>
                <a:latin typeface="montserrat" panose="00000500000000000000" pitchFamily="2" charset="0"/>
              </a:rPr>
              <a:t>En 1674, l'île de Manhattan passa aux mains des Anglais avec le traité de Westminster; celle-ci a été rebaptisée New York en l'honneur du Duc de York.</a:t>
            </a:r>
          </a:p>
          <a:p>
            <a:endParaRPr lang="fr-FR" dirty="0"/>
          </a:p>
        </p:txBody>
      </p:sp>
    </p:spTree>
    <p:extLst>
      <p:ext uri="{BB962C8B-B14F-4D97-AF65-F5344CB8AC3E}">
        <p14:creationId xmlns:p14="http://schemas.microsoft.com/office/powerpoint/2010/main" val="105978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51" name="Rectangle 925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252" name="Picture 9224">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9253" name="Rectangle 925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254" name="Rectangle 9253">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9255" name="Group 9230">
            <a:extLst>
              <a:ext uri="{FF2B5EF4-FFF2-40B4-BE49-F238E27FC236}">
                <a16:creationId xmlns:a16="http://schemas.microsoft.com/office/drawing/2014/main" id="{7AFE7A50-2D5F-4DF3-B28D-A8F7E624D8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9232" name="Picture 9231">
              <a:extLst>
                <a:ext uri="{FF2B5EF4-FFF2-40B4-BE49-F238E27FC236}">
                  <a16:creationId xmlns:a16="http://schemas.microsoft.com/office/drawing/2014/main" id="{326F236B-5DB7-4DCD-947A-8DDD0C769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233" name="Picture 9232">
              <a:extLst>
                <a:ext uri="{FF2B5EF4-FFF2-40B4-BE49-F238E27FC236}">
                  <a16:creationId xmlns:a16="http://schemas.microsoft.com/office/drawing/2014/main" id="{6CC716D4-FE59-42BE-AA9B-254EF6C1BC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re 1">
            <a:extLst>
              <a:ext uri="{FF2B5EF4-FFF2-40B4-BE49-F238E27FC236}">
                <a16:creationId xmlns:a16="http://schemas.microsoft.com/office/drawing/2014/main" id="{665032E0-C844-E366-C9FF-C02F0EB872F1}"/>
              </a:ext>
            </a:extLst>
          </p:cNvPr>
          <p:cNvSpPr>
            <a:spLocks noGrp="1"/>
          </p:cNvSpPr>
          <p:nvPr>
            <p:ph type="title"/>
          </p:nvPr>
        </p:nvSpPr>
        <p:spPr>
          <a:xfrm>
            <a:off x="838200" y="1546412"/>
            <a:ext cx="3155576" cy="1806388"/>
          </a:xfrm>
        </p:spPr>
        <p:txBody>
          <a:bodyPr vert="horz" lIns="91440" tIns="45720" rIns="91440" bIns="45720" rtlCol="0" anchor="b">
            <a:normAutofit/>
          </a:bodyPr>
          <a:lstStyle/>
          <a:p>
            <a:r>
              <a:rPr lang="en-US" dirty="0"/>
              <a:t>Carte de New York</a:t>
            </a:r>
          </a:p>
        </p:txBody>
      </p:sp>
      <p:pic>
        <p:nvPicPr>
          <p:cNvPr id="9218" name="Picture 2" descr="New York - plan de New York - Carte - ville - États Unis - Amérique ...">
            <a:extLst>
              <a:ext uri="{FF2B5EF4-FFF2-40B4-BE49-F238E27FC236}">
                <a16:creationId xmlns:a16="http://schemas.microsoft.com/office/drawing/2014/main" id="{74F1C799-536E-1A8A-8035-F3321AFE0E18}"/>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tretch>
            <a:fillRect/>
          </a:stretch>
        </p:blipFill>
        <p:spPr bwMode="auto">
          <a:xfrm>
            <a:off x="3576918" y="456028"/>
            <a:ext cx="8242515" cy="583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1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49" name="Rectangle 834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8350" name="Picture 8338">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8351" name="Rectangle 8350">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352" name="Rectangle 8351">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re 1">
            <a:extLst>
              <a:ext uri="{FF2B5EF4-FFF2-40B4-BE49-F238E27FC236}">
                <a16:creationId xmlns:a16="http://schemas.microsoft.com/office/drawing/2014/main" id="{BF083447-61F6-E446-D077-D3A4462DCB62}"/>
              </a:ext>
            </a:extLst>
          </p:cNvPr>
          <p:cNvSpPr>
            <a:spLocks noGrp="1"/>
          </p:cNvSpPr>
          <p:nvPr>
            <p:ph type="title"/>
          </p:nvPr>
        </p:nvSpPr>
        <p:spPr>
          <a:xfrm>
            <a:off x="996275" y="394623"/>
            <a:ext cx="5996619" cy="2131033"/>
          </a:xfrm>
        </p:spPr>
        <p:txBody>
          <a:bodyPr vert="horz" lIns="91440" tIns="45720" rIns="91440" bIns="45720" rtlCol="0" anchor="ctr">
            <a:normAutofit/>
          </a:bodyPr>
          <a:lstStyle/>
          <a:p>
            <a:r>
              <a:rPr lang="en-US"/>
              <a:t>Symbole de New York </a:t>
            </a:r>
            <a:endParaRPr lang="en-US" dirty="0"/>
          </a:p>
        </p:txBody>
      </p:sp>
      <p:grpSp>
        <p:nvGrpSpPr>
          <p:cNvPr id="8353" name="Group 8344">
            <a:extLst>
              <a:ext uri="{FF2B5EF4-FFF2-40B4-BE49-F238E27FC236}">
                <a16:creationId xmlns:a16="http://schemas.microsoft.com/office/drawing/2014/main" id="{644D4363-EDF7-455D-B83A-9343AD20F5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67025" y="76200"/>
            <a:ext cx="3997615" cy="6816079"/>
            <a:chOff x="8059620" y="41922"/>
            <a:chExt cx="3997615" cy="6816077"/>
          </a:xfrm>
        </p:grpSpPr>
        <p:pic>
          <p:nvPicPr>
            <p:cNvPr id="8346" name="Picture 8345">
              <a:extLst>
                <a:ext uri="{FF2B5EF4-FFF2-40B4-BE49-F238E27FC236}">
                  <a16:creationId xmlns:a16="http://schemas.microsoft.com/office/drawing/2014/main" id="{264248C9-9186-4DBE-9F5D-F02133F84F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8347" name="Picture 8346">
              <a:extLst>
                <a:ext uri="{FF2B5EF4-FFF2-40B4-BE49-F238E27FC236}">
                  <a16:creationId xmlns:a16="http://schemas.microsoft.com/office/drawing/2014/main" id="{38935880-05FC-4BA7-B658-EB15C942352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8194" name="Picture 2">
            <a:extLst>
              <a:ext uri="{FF2B5EF4-FFF2-40B4-BE49-F238E27FC236}">
                <a16:creationId xmlns:a16="http://schemas.microsoft.com/office/drawing/2014/main" id="{FEF83D8A-16CB-2A8E-7899-629AC899C49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94661" y="2667000"/>
            <a:ext cx="2409543" cy="363841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ew York City | New York City Yellow taxi New York City © Ph… | Flickr">
            <a:extLst>
              <a:ext uri="{FF2B5EF4-FFF2-40B4-BE49-F238E27FC236}">
                <a16:creationId xmlns:a16="http://schemas.microsoft.com/office/drawing/2014/main" id="{C562F49C-B1BC-E8B2-5920-1CB9228026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90660" y="2667000"/>
            <a:ext cx="5179231" cy="363841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ADF333E-86E4-064A-BC3C-E8C5CBE8DB4D}"/>
              </a:ext>
            </a:extLst>
          </p:cNvPr>
          <p:cNvSpPr txBox="1"/>
          <p:nvPr/>
        </p:nvSpPr>
        <p:spPr>
          <a:xfrm>
            <a:off x="154380" y="3004457"/>
            <a:ext cx="1591294" cy="2308324"/>
          </a:xfrm>
          <a:prstGeom prst="rect">
            <a:avLst/>
          </a:prstGeom>
          <a:noFill/>
        </p:spPr>
        <p:txBody>
          <a:bodyPr wrap="square">
            <a:spAutoFit/>
          </a:bodyPr>
          <a:lstStyle/>
          <a:p>
            <a:r>
              <a:rPr lang="fr-FR" dirty="0">
                <a:latin typeface="Arial" panose="020B0604020202020204" pitchFamily="34" charset="0"/>
                <a:cs typeface="Arial" panose="020B0604020202020204" pitchFamily="34" charset="0"/>
              </a:rPr>
              <a:t>La statue de la Liberté a été offerte par la France en 1876. Elle se situe à l’entrée de la ville</a:t>
            </a:r>
          </a:p>
        </p:txBody>
      </p:sp>
    </p:spTree>
    <p:extLst>
      <p:ext uri="{BB962C8B-B14F-4D97-AF65-F5344CB8AC3E}">
        <p14:creationId xmlns:p14="http://schemas.microsoft.com/office/powerpoint/2010/main" val="18407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6" name="Rectangle 312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27" name="Rectangle 3126">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re 1">
            <a:extLst>
              <a:ext uri="{FF2B5EF4-FFF2-40B4-BE49-F238E27FC236}">
                <a16:creationId xmlns:a16="http://schemas.microsoft.com/office/drawing/2014/main" id="{F0ED8383-0CBC-DF95-6BC1-D9BE3BCFF49F}"/>
              </a:ext>
            </a:extLst>
          </p:cNvPr>
          <p:cNvSpPr>
            <a:spLocks noGrp="1"/>
          </p:cNvSpPr>
          <p:nvPr>
            <p:ph type="title"/>
          </p:nvPr>
        </p:nvSpPr>
        <p:spPr>
          <a:xfrm>
            <a:off x="838200" y="559813"/>
            <a:ext cx="5638800" cy="2307632"/>
          </a:xfrm>
        </p:spPr>
        <p:txBody>
          <a:bodyPr anchor="ctr">
            <a:normAutofit/>
          </a:bodyPr>
          <a:lstStyle/>
          <a:p>
            <a:r>
              <a:rPr lang="fr-FR" dirty="0"/>
              <a:t>Economie </a:t>
            </a:r>
          </a:p>
        </p:txBody>
      </p:sp>
      <p:grpSp>
        <p:nvGrpSpPr>
          <p:cNvPr id="3123" name="Group 3122">
            <a:extLst>
              <a:ext uri="{FF2B5EF4-FFF2-40B4-BE49-F238E27FC236}">
                <a16:creationId xmlns:a16="http://schemas.microsoft.com/office/drawing/2014/main" id="{495F785B-7930-4EEA-A9C1-31BE27B37E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53401" y="76200"/>
            <a:ext cx="4011240" cy="6781800"/>
            <a:chOff x="8059620" y="41922"/>
            <a:chExt cx="3997615" cy="6816077"/>
          </a:xfrm>
        </p:grpSpPr>
        <p:pic>
          <p:nvPicPr>
            <p:cNvPr id="3124" name="Picture 3123">
              <a:extLst>
                <a:ext uri="{FF2B5EF4-FFF2-40B4-BE49-F238E27FC236}">
                  <a16:creationId xmlns:a16="http://schemas.microsoft.com/office/drawing/2014/main" id="{4264F310-BFD5-4B73-BFE7-81C1018B2E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3125" name="Picture 3124">
              <a:extLst>
                <a:ext uri="{FF2B5EF4-FFF2-40B4-BE49-F238E27FC236}">
                  <a16:creationId xmlns:a16="http://schemas.microsoft.com/office/drawing/2014/main" id="{E8F35659-E44B-48BC-953C-371D7D00DC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Espace réservé du contenu 2">
            <a:extLst>
              <a:ext uri="{FF2B5EF4-FFF2-40B4-BE49-F238E27FC236}">
                <a16:creationId xmlns:a16="http://schemas.microsoft.com/office/drawing/2014/main" id="{F02F323A-A01D-6EE3-75F5-1F695761025F}"/>
              </a:ext>
            </a:extLst>
          </p:cNvPr>
          <p:cNvSpPr>
            <a:spLocks noGrp="1"/>
          </p:cNvSpPr>
          <p:nvPr>
            <p:ph idx="1"/>
          </p:nvPr>
        </p:nvSpPr>
        <p:spPr>
          <a:xfrm>
            <a:off x="6687160" y="559814"/>
            <a:ext cx="4633486" cy="2307632"/>
          </a:xfrm>
        </p:spPr>
        <p:txBody>
          <a:bodyPr anchor="ctr">
            <a:normAutofit/>
          </a:bodyPr>
          <a:lstStyle/>
          <a:p>
            <a:pPr fontAlgn="base">
              <a:lnSpc>
                <a:spcPct val="100000"/>
              </a:lnSpc>
              <a:buFont typeface="Arial" panose="020B0604020202020204" pitchFamily="34" charset="0"/>
              <a:buChar char="•"/>
            </a:pPr>
            <a:r>
              <a:rPr lang="fr-FR" sz="1100" b="0" i="0">
                <a:effectLst/>
                <a:latin typeface="Arial" panose="020B0604020202020204" pitchFamily="34" charset="0"/>
                <a:cs typeface="Arial" panose="020B0604020202020204" pitchFamily="34" charset="0"/>
              </a:rPr>
              <a:t>New York possède 2 quartiers d'affaires importants : le Financial District à l'extrême Sud de Manhattan, et le quartier de Midtown situé au Sud de Manhattan, un peu plus au Nord du Financial District. Ces quartiers d'affaires comportent de nombreux sièges sociaux d'entreprises internationales, tels que Ralph Lauren ou Calvin Klein. De plus, un tiers des transactions financières du monde s'effectuent dans le Financial District.</a:t>
            </a:r>
          </a:p>
          <a:p>
            <a:pPr fontAlgn="base">
              <a:lnSpc>
                <a:spcPct val="100000"/>
              </a:lnSpc>
              <a:buFont typeface="Arial" panose="020B0604020202020204" pitchFamily="34" charset="0"/>
              <a:buChar char="•"/>
            </a:pPr>
            <a:r>
              <a:rPr lang="fr-FR" sz="1100" b="0" i="0">
                <a:effectLst/>
                <a:latin typeface="Arial" panose="020B0604020202020204" pitchFamily="34" charset="0"/>
                <a:cs typeface="Arial" panose="020B0604020202020204" pitchFamily="34" charset="0"/>
              </a:rPr>
              <a:t>Le New York Stock exchange est souvent appelé Wall Street par métonymie envers la rue dans laquelle il se trouve. le New York Stock Exchange dépasse toutes les places boursières de la planète. Les marchés de toutes les bourses mondiales sont directement dépendants des résultats qu'il affiche.</a:t>
            </a:r>
          </a:p>
          <a:p>
            <a:pPr>
              <a:lnSpc>
                <a:spcPct val="100000"/>
              </a:lnSpc>
            </a:pPr>
            <a:endParaRPr lang="fr-FR" sz="1100" dirty="0"/>
          </a:p>
        </p:txBody>
      </p:sp>
      <p:pic>
        <p:nvPicPr>
          <p:cNvPr id="3081" name="Picture 9">
            <a:extLst>
              <a:ext uri="{FF2B5EF4-FFF2-40B4-BE49-F238E27FC236}">
                <a16:creationId xmlns:a16="http://schemas.microsoft.com/office/drawing/2014/main" id="{4295B1F8-F5C4-1012-4408-CBFFF13A65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 r="8191" b="3"/>
          <a:stretch/>
        </p:blipFill>
        <p:spPr bwMode="auto">
          <a:xfrm>
            <a:off x="653735" y="3623015"/>
            <a:ext cx="3503568" cy="26347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A4872F33-2CE8-7DC3-68D5-BCFC2EE398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450" r="16838" b="-1"/>
          <a:stretch/>
        </p:blipFill>
        <p:spPr bwMode="auto">
          <a:xfrm>
            <a:off x="4328692" y="3629743"/>
            <a:ext cx="3534616" cy="2634724"/>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0792FFB9-DFF6-93CB-5AA3-C30AD341B3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288" b="1"/>
          <a:stretch/>
        </p:blipFill>
        <p:spPr bwMode="auto">
          <a:xfrm>
            <a:off x="8034700" y="3623327"/>
            <a:ext cx="3504484" cy="263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186713"/>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CB7EAAC5AF7941A96D89583D6DD9F0" ma:contentTypeVersion="10" ma:contentTypeDescription="Crée un document." ma:contentTypeScope="" ma:versionID="d5d72ae39a21aba14c8e232b32fc2080">
  <xsd:schema xmlns:xsd="http://www.w3.org/2001/XMLSchema" xmlns:xs="http://www.w3.org/2001/XMLSchema" xmlns:p="http://schemas.microsoft.com/office/2006/metadata/properties" xmlns:ns3="212a1e5a-a88f-4686-8b36-d5e1baec1d92" targetNamespace="http://schemas.microsoft.com/office/2006/metadata/properties" ma:root="true" ma:fieldsID="c61f2290acdde64387fb60ba96a48c00" ns3:_="">
    <xsd:import namespace="212a1e5a-a88f-4686-8b36-d5e1baec1d9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Location" minOccurs="0"/>
                <xsd:element ref="ns3:MediaServiceGenerationTime" minOccurs="0"/>
                <xsd:element ref="ns3:MediaServiceEventHashCode"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a1e5a-a88f-4686-8b36-d5e1baec1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2BADBB-35ED-4CC6-95A4-550CCC82ADDC}">
  <ds:schemaRefs>
    <ds:schemaRef ds:uri="http://schemas.microsoft.com/sharepoint/v3/contenttype/forms"/>
  </ds:schemaRefs>
</ds:datastoreItem>
</file>

<file path=customXml/itemProps2.xml><?xml version="1.0" encoding="utf-8"?>
<ds:datastoreItem xmlns:ds="http://schemas.openxmlformats.org/officeDocument/2006/customXml" ds:itemID="{40F6F1A9-9995-4474-8E24-0CCE160A5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a1e5a-a88f-4686-8b36-d5e1baec1d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B452B5-BF02-4E14-8B2F-834301307412}">
  <ds:schemaRefs>
    <ds:schemaRef ds:uri="http://purl.org/dc/elements/1.1/"/>
    <ds:schemaRef ds:uri="http://schemas.openxmlformats.org/package/2006/metadata/core-properties"/>
    <ds:schemaRef ds:uri="212a1e5a-a88f-4686-8b36-d5e1baec1d92"/>
    <ds:schemaRef ds:uri="http://purl.org/dc/term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324</TotalTime>
  <Words>1613</Words>
  <Application>Microsoft Office PowerPoint</Application>
  <PresentationFormat>Grand écran</PresentationFormat>
  <Paragraphs>80</Paragraphs>
  <Slides>18</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18</vt:i4>
      </vt:variant>
    </vt:vector>
  </HeadingPairs>
  <TitlesOfParts>
    <vt:vector size="32" baseType="lpstr">
      <vt:lpstr>Arial</vt:lpstr>
      <vt:lpstr>Arial</vt:lpstr>
      <vt:lpstr>Avenir Next LT Pro</vt:lpstr>
      <vt:lpstr>AvenirNext LT Pro Medium</vt:lpstr>
      <vt:lpstr>Darker Grotesque</vt:lpstr>
      <vt:lpstr>Google Sans</vt:lpstr>
      <vt:lpstr>Inter</vt:lpstr>
      <vt:lpstr>montserrat</vt:lpstr>
      <vt:lpstr>Poiret One</vt:lpstr>
      <vt:lpstr>Sabon Next LT</vt:lpstr>
      <vt:lpstr>Schibsted Grotesk</vt:lpstr>
      <vt:lpstr>Source Sans Pro</vt:lpstr>
      <vt:lpstr>The Antiqua B</vt:lpstr>
      <vt:lpstr>DappledVTI</vt:lpstr>
      <vt:lpstr>New York </vt:lpstr>
      <vt:lpstr>Sommaire </vt:lpstr>
      <vt:lpstr>Présentation PowerPoint</vt:lpstr>
      <vt:lpstr>INTRODUCTION</vt:lpstr>
      <vt:lpstr>NEW YORK </vt:lpstr>
      <vt:lpstr>HISTOIRE DE NEW YORK  </vt:lpstr>
      <vt:lpstr>Carte de New York</vt:lpstr>
      <vt:lpstr>Symbole de New York </vt:lpstr>
      <vt:lpstr>Economie </vt:lpstr>
      <vt:lpstr>L'Influence de New York aux Etats Unis</vt:lpstr>
      <vt:lpstr>L'Influence de New York dans le Monde</vt:lpstr>
      <vt:lpstr>Les monuments emblématiques de New York </vt:lpstr>
      <vt:lpstr>Lieux Culturels</vt:lpstr>
      <vt:lpstr>Broadway</vt:lpstr>
      <vt:lpstr>La chanson la plus emblématique de la Big Apple.</vt:lpstr>
      <vt:lpstr>Conclusion</vt:lpstr>
      <vt:lpstr>Remerciements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dc:title>
  <dc:creator>IDE - St Gratien</dc:creator>
  <cp:lastModifiedBy>IDE - St Gratien</cp:lastModifiedBy>
  <cp:revision>1</cp:revision>
  <dcterms:created xsi:type="dcterms:W3CDTF">2024-05-08T08:52:00Z</dcterms:created>
  <dcterms:modified xsi:type="dcterms:W3CDTF">2024-05-09T14:15:42Z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0x01010089CB7EAAC5AF7941A96D89583D6DD9F0</vt:lpwstr>
  </property>
</Properties>
</file>