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2EEC-7C79-4DE6-843D-2C4466B7B79E}" type="datetimeFigureOut">
              <a:rPr lang="fr-FR" smtClean="0"/>
              <a:t>02/02/2016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FD309-3966-4AC2-8FF0-354FF2181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95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FD309-3966-4AC2-8FF0-354FF2181F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9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2/2/2016</a:t>
            </a:fld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2/2/2016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2/2/2016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‹N°›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8800" dirty="0" smtClean="0"/>
              <a:t>New-York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FR" sz="3200" dirty="0" smtClean="0"/>
          </a:p>
          <a:p>
            <a:pPr algn="ctr"/>
            <a:r>
              <a:rPr lang="fr-FR" sz="3200" dirty="0" smtClean="0"/>
              <a:t>Carl et Dorian</a:t>
            </a:r>
          </a:p>
        </p:txBody>
      </p:sp>
    </p:spTree>
    <p:extLst>
      <p:ext uri="{BB962C8B-B14F-4D97-AF65-F5344CB8AC3E}">
        <p14:creationId xmlns:p14="http://schemas.microsoft.com/office/powerpoint/2010/main" val="32425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New-York c’est où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1008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FR" dirty="0" smtClean="0"/>
              <a:t>New-York c’est en Amérique du nord, aux Etats Unis 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5" y="2177480"/>
            <a:ext cx="8832715" cy="45467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20" y="5301207"/>
            <a:ext cx="2373807" cy="14230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238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r>
              <a:rPr lang="fr-FR" dirty="0" smtClean="0"/>
              <a:t>La carte d’identité de New-York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5112"/>
          </a:xfrm>
        </p:spPr>
        <p:txBody>
          <a:bodyPr/>
          <a:lstStyle/>
          <a:p>
            <a:r>
              <a:rPr lang="fr-FR" dirty="0" smtClean="0"/>
              <a:t>La superficie de New-York est de </a:t>
            </a:r>
            <a:r>
              <a:rPr lang="fr-FR" dirty="0"/>
              <a:t>1 214,4 </a:t>
            </a:r>
            <a:r>
              <a:rPr lang="fr-FR" dirty="0" smtClean="0"/>
              <a:t>km</a:t>
            </a:r>
            <a:r>
              <a:rPr lang="fr-FR" baseline="30000" dirty="0" smtClean="0"/>
              <a:t>2</a:t>
            </a:r>
          </a:p>
          <a:p>
            <a:r>
              <a:rPr lang="fr-FR" dirty="0"/>
              <a:t>Le nombre </a:t>
            </a:r>
            <a:r>
              <a:rPr lang="fr-FR" dirty="0" smtClean="0"/>
              <a:t>d’habitants </a:t>
            </a:r>
            <a:r>
              <a:rPr lang="fr-FR" dirty="0"/>
              <a:t>est 8 336 </a:t>
            </a:r>
            <a:r>
              <a:rPr lang="fr-FR" dirty="0" smtClean="0"/>
              <a:t>697.</a:t>
            </a:r>
          </a:p>
          <a:p>
            <a:r>
              <a:rPr lang="fr-FR" dirty="0"/>
              <a:t>Le maire </a:t>
            </a:r>
            <a:r>
              <a:rPr lang="fr-FR" dirty="0" smtClean="0"/>
              <a:t>s’appelle Bill de </a:t>
            </a:r>
            <a:r>
              <a:rPr lang="fr-FR" dirty="0" err="1" smtClean="0"/>
              <a:t>Blasio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surnom de New-York est </a:t>
            </a:r>
            <a:r>
              <a:rPr lang="fr-FR" dirty="0" err="1" smtClean="0"/>
              <a:t>Big</a:t>
            </a:r>
            <a:r>
              <a:rPr lang="fr-FR" dirty="0" smtClean="0"/>
              <a:t> Apple.</a:t>
            </a:r>
          </a:p>
          <a:p>
            <a:r>
              <a:rPr lang="fr-FR" dirty="0" smtClean="0"/>
              <a:t>New-York est divisé en 5 comtés : le Bronx, Manhattan, Queens, Brooklyn et Staten Island.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50002"/>
            <a:ext cx="2099868" cy="22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L’Architecture de New-York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606702"/>
          </a:xfrm>
        </p:spPr>
        <p:txBody>
          <a:bodyPr>
            <a:normAutofit/>
          </a:bodyPr>
          <a:lstStyle/>
          <a:p>
            <a:r>
              <a:rPr lang="fr-FR" dirty="0"/>
              <a:t>New York comporte beaucoup </a:t>
            </a:r>
            <a:r>
              <a:rPr lang="fr-FR" dirty="0" smtClean="0"/>
              <a:t>de gratte-ciel</a:t>
            </a:r>
            <a:r>
              <a:rPr lang="fr-FR" dirty="0"/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448272" cy="36962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2" y="2691439"/>
            <a:ext cx="1460523" cy="36656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2632542"/>
            <a:ext cx="2467101" cy="369629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71800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Empire State Building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59" y="6485786"/>
            <a:ext cx="210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Flatiron</a:t>
            </a:r>
            <a:r>
              <a:rPr lang="fr-FR" dirty="0" smtClean="0"/>
              <a:t>  Building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67544" y="64533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Chrystler</a:t>
            </a:r>
            <a:r>
              <a:rPr lang="fr-FR" dirty="0" smtClean="0"/>
              <a:t> Building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7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45976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New-York vu de nuit.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209876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L’attentat de New-York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20888"/>
            <a:ext cx="8229600" cy="4325112"/>
          </a:xfrm>
        </p:spPr>
        <p:txBody>
          <a:bodyPr/>
          <a:lstStyle/>
          <a:p>
            <a:r>
              <a:rPr lang="fr-FR" dirty="0" smtClean="0"/>
              <a:t>Le 11 septembre 2001, il y a eu un attentat très grave  à cause de terroristes qui ont foncé dans les tours jumelles avec des avions.</a:t>
            </a:r>
          </a:p>
          <a:p>
            <a:r>
              <a:rPr lang="fr-FR" dirty="0" smtClean="0"/>
              <a:t>Il y a eu 2973 morts parce qu’il y avait du     monde dans les tours et dans les avions.</a:t>
            </a:r>
          </a:p>
          <a:p>
            <a:pPr marL="10972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6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215</TotalTime>
  <Words>105</Words>
  <Application>Microsoft Office PowerPoint</Application>
  <PresentationFormat>Affichage à l'écran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Urbain</vt:lpstr>
      <vt:lpstr>New-York</vt:lpstr>
      <vt:lpstr>New-York c’est où ?</vt:lpstr>
      <vt:lpstr>La carte d’identité de New-York</vt:lpstr>
      <vt:lpstr>L’Architecture de New-York</vt:lpstr>
      <vt:lpstr>New-York vu de nuit.</vt:lpstr>
      <vt:lpstr>L’attentat de New-York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New-York</dc:title>
  <dc:creator>Cyrille</dc:creator>
  <cp:lastModifiedBy>Cyrille</cp:lastModifiedBy>
  <cp:revision>28</cp:revision>
  <dcterms:created xsi:type="dcterms:W3CDTF">2015-11-22T16:56:49Z</dcterms:created>
  <dcterms:modified xsi:type="dcterms:W3CDTF">2016-02-02T18:36:28Z</dcterms:modified>
</cp:coreProperties>
</file>