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AA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19" autoAdjust="0"/>
    <p:restoredTop sz="94660"/>
  </p:normalViewPr>
  <p:slideViewPr>
    <p:cSldViewPr snapToGrid="0">
      <p:cViewPr varScale="1">
        <p:scale>
          <a:sx n="78" d="100"/>
          <a:sy n="78" d="100"/>
        </p:scale>
        <p:origin x="63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D9B181-AF25-FA58-8CD5-CFEE041E82A6}"/>
              </a:ext>
            </a:extLst>
          </p:cNvPr>
          <p:cNvSpPr>
            <a:spLocks noGrp="1"/>
          </p:cNvSpPr>
          <p:nvPr>
            <p:ph type="ctrTitle"/>
          </p:nvPr>
        </p:nvSpPr>
        <p:spPr>
          <a:xfrm>
            <a:off x="1524000" y="1122363"/>
            <a:ext cx="9144000" cy="2387600"/>
          </a:xfrm>
        </p:spPr>
        <p:txBody>
          <a:bodyPr anchor="b"/>
          <a:lstStyle>
            <a:lvl1pPr algn="ctr">
              <a:defRPr sz="6000"/>
            </a:lvl1pPr>
          </a:lstStyle>
          <a:p>
            <a:r>
              <a:rPr lang="fr-CA"/>
              <a:t>Modifier le style du titre</a:t>
            </a:r>
            <a:endParaRPr lang="fr-FR"/>
          </a:p>
        </p:txBody>
      </p:sp>
      <p:sp>
        <p:nvSpPr>
          <p:cNvPr id="3" name="Sous-titre 2">
            <a:extLst>
              <a:ext uri="{FF2B5EF4-FFF2-40B4-BE49-F238E27FC236}">
                <a16:creationId xmlns:a16="http://schemas.microsoft.com/office/drawing/2014/main" id="{01D9BEB8-1373-E129-9F7F-8D5E271E64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a:t>Modifier le style des sous-titres du masque</a:t>
            </a:r>
            <a:endParaRPr lang="fr-FR"/>
          </a:p>
        </p:txBody>
      </p:sp>
      <p:sp>
        <p:nvSpPr>
          <p:cNvPr id="4" name="Espace réservé de la date 3">
            <a:extLst>
              <a:ext uri="{FF2B5EF4-FFF2-40B4-BE49-F238E27FC236}">
                <a16:creationId xmlns:a16="http://schemas.microsoft.com/office/drawing/2014/main" id="{C0D4E07E-C235-7A06-4DE3-397E2912E84C}"/>
              </a:ext>
            </a:extLst>
          </p:cNvPr>
          <p:cNvSpPr>
            <a:spLocks noGrp="1"/>
          </p:cNvSpPr>
          <p:nvPr>
            <p:ph type="dt" sz="half" idx="10"/>
          </p:nvPr>
        </p:nvSpPr>
        <p:spPr/>
        <p:txBody>
          <a:bodyPr/>
          <a:lstStyle/>
          <a:p>
            <a:fld id="{5FA5F8A2-BFDD-4CB0-B64C-E3C97BEF74BF}" type="datetimeFigureOut">
              <a:rPr lang="fr-FR" smtClean="0"/>
              <a:t>22/03/2026</a:t>
            </a:fld>
            <a:endParaRPr lang="fr-FR"/>
          </a:p>
        </p:txBody>
      </p:sp>
      <p:sp>
        <p:nvSpPr>
          <p:cNvPr id="5" name="Espace réservé du pied de page 4">
            <a:extLst>
              <a:ext uri="{FF2B5EF4-FFF2-40B4-BE49-F238E27FC236}">
                <a16:creationId xmlns:a16="http://schemas.microsoft.com/office/drawing/2014/main" id="{802C7067-0FD5-3772-B292-833B667E412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581E2CE-5EBA-F194-5992-8513FF9EA736}"/>
              </a:ext>
            </a:extLst>
          </p:cNvPr>
          <p:cNvSpPr>
            <a:spLocks noGrp="1"/>
          </p:cNvSpPr>
          <p:nvPr>
            <p:ph type="sldNum" sz="quarter" idx="12"/>
          </p:nvPr>
        </p:nvSpPr>
        <p:spPr/>
        <p:txBody>
          <a:bodyPr/>
          <a:lstStyle/>
          <a:p>
            <a:fld id="{543120AF-F5F8-435F-8382-DA10EBD42367}" type="slidenum">
              <a:rPr lang="fr-FR" smtClean="0"/>
              <a:t>‹n°›</a:t>
            </a:fld>
            <a:endParaRPr lang="fr-FR"/>
          </a:p>
        </p:txBody>
      </p:sp>
    </p:spTree>
    <p:extLst>
      <p:ext uri="{BB962C8B-B14F-4D97-AF65-F5344CB8AC3E}">
        <p14:creationId xmlns:p14="http://schemas.microsoft.com/office/powerpoint/2010/main" val="4010101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3D7176-ADCB-82C7-01FF-87F99DDD617F}"/>
              </a:ext>
            </a:extLst>
          </p:cNvPr>
          <p:cNvSpPr>
            <a:spLocks noGrp="1"/>
          </p:cNvSpPr>
          <p:nvPr>
            <p:ph type="title"/>
          </p:nvPr>
        </p:nvSpPr>
        <p:spPr/>
        <p:txBody>
          <a:bodyPr/>
          <a:lstStyle/>
          <a:p>
            <a:r>
              <a:rPr lang="fr-CA"/>
              <a:t>Modifier le style du titre</a:t>
            </a:r>
            <a:endParaRPr lang="fr-FR"/>
          </a:p>
        </p:txBody>
      </p:sp>
      <p:sp>
        <p:nvSpPr>
          <p:cNvPr id="3" name="Espace réservé du texte vertical 2">
            <a:extLst>
              <a:ext uri="{FF2B5EF4-FFF2-40B4-BE49-F238E27FC236}">
                <a16:creationId xmlns:a16="http://schemas.microsoft.com/office/drawing/2014/main" id="{0B592794-2C0F-868A-0272-8340E4910716}"/>
              </a:ext>
            </a:extLst>
          </p:cNvPr>
          <p:cNvSpPr>
            <a:spLocks noGrp="1"/>
          </p:cNvSpPr>
          <p:nvPr>
            <p:ph type="body" orient="vert" idx="1"/>
          </p:nvPr>
        </p:nvSpPr>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376E0ABB-7B8B-2333-E941-D2DAB5CAB727}"/>
              </a:ext>
            </a:extLst>
          </p:cNvPr>
          <p:cNvSpPr>
            <a:spLocks noGrp="1"/>
          </p:cNvSpPr>
          <p:nvPr>
            <p:ph type="dt" sz="half" idx="10"/>
          </p:nvPr>
        </p:nvSpPr>
        <p:spPr/>
        <p:txBody>
          <a:bodyPr/>
          <a:lstStyle/>
          <a:p>
            <a:fld id="{5FA5F8A2-BFDD-4CB0-B64C-E3C97BEF74BF}" type="datetimeFigureOut">
              <a:rPr lang="fr-FR" smtClean="0"/>
              <a:t>22/03/2026</a:t>
            </a:fld>
            <a:endParaRPr lang="fr-FR"/>
          </a:p>
        </p:txBody>
      </p:sp>
      <p:sp>
        <p:nvSpPr>
          <p:cNvPr id="5" name="Espace réservé du pied de page 4">
            <a:extLst>
              <a:ext uri="{FF2B5EF4-FFF2-40B4-BE49-F238E27FC236}">
                <a16:creationId xmlns:a16="http://schemas.microsoft.com/office/drawing/2014/main" id="{E15AF6B0-F5AF-B868-CDEC-E78F6066F4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A153A6F-85D0-DC03-81BA-114A1DD65EF4}"/>
              </a:ext>
            </a:extLst>
          </p:cNvPr>
          <p:cNvSpPr>
            <a:spLocks noGrp="1"/>
          </p:cNvSpPr>
          <p:nvPr>
            <p:ph type="sldNum" sz="quarter" idx="12"/>
          </p:nvPr>
        </p:nvSpPr>
        <p:spPr/>
        <p:txBody>
          <a:bodyPr/>
          <a:lstStyle/>
          <a:p>
            <a:fld id="{543120AF-F5F8-435F-8382-DA10EBD42367}" type="slidenum">
              <a:rPr lang="fr-FR" smtClean="0"/>
              <a:t>‹n°›</a:t>
            </a:fld>
            <a:endParaRPr lang="fr-FR"/>
          </a:p>
        </p:txBody>
      </p:sp>
    </p:spTree>
    <p:extLst>
      <p:ext uri="{BB962C8B-B14F-4D97-AF65-F5344CB8AC3E}">
        <p14:creationId xmlns:p14="http://schemas.microsoft.com/office/powerpoint/2010/main" val="3289581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EC409BE-B8A3-E7BB-972F-74D5B74C8856}"/>
              </a:ext>
            </a:extLst>
          </p:cNvPr>
          <p:cNvSpPr>
            <a:spLocks noGrp="1"/>
          </p:cNvSpPr>
          <p:nvPr>
            <p:ph type="title" orient="vert"/>
          </p:nvPr>
        </p:nvSpPr>
        <p:spPr>
          <a:xfrm>
            <a:off x="8724900" y="365125"/>
            <a:ext cx="2628900" cy="5811838"/>
          </a:xfrm>
        </p:spPr>
        <p:txBody>
          <a:bodyPr vert="eaVert"/>
          <a:lstStyle/>
          <a:p>
            <a:r>
              <a:rPr lang="fr-CA"/>
              <a:t>Modifier le style du titre</a:t>
            </a:r>
            <a:endParaRPr lang="fr-FR"/>
          </a:p>
        </p:txBody>
      </p:sp>
      <p:sp>
        <p:nvSpPr>
          <p:cNvPr id="3" name="Espace réservé du texte vertical 2">
            <a:extLst>
              <a:ext uri="{FF2B5EF4-FFF2-40B4-BE49-F238E27FC236}">
                <a16:creationId xmlns:a16="http://schemas.microsoft.com/office/drawing/2014/main" id="{78B2751A-4A69-4EB3-6B2F-2623DDB94665}"/>
              </a:ext>
            </a:extLst>
          </p:cNvPr>
          <p:cNvSpPr>
            <a:spLocks noGrp="1"/>
          </p:cNvSpPr>
          <p:nvPr>
            <p:ph type="body" orient="vert" idx="1"/>
          </p:nvPr>
        </p:nvSpPr>
        <p:spPr>
          <a:xfrm>
            <a:off x="838200" y="365125"/>
            <a:ext cx="7734300" cy="5811838"/>
          </a:xfrm>
        </p:spPr>
        <p:txBody>
          <a:bodyPr vert="eaVert"/>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CCCADD67-7570-98BB-2CBE-E1D390BD7271}"/>
              </a:ext>
            </a:extLst>
          </p:cNvPr>
          <p:cNvSpPr>
            <a:spLocks noGrp="1"/>
          </p:cNvSpPr>
          <p:nvPr>
            <p:ph type="dt" sz="half" idx="10"/>
          </p:nvPr>
        </p:nvSpPr>
        <p:spPr/>
        <p:txBody>
          <a:bodyPr/>
          <a:lstStyle/>
          <a:p>
            <a:fld id="{5FA5F8A2-BFDD-4CB0-B64C-E3C97BEF74BF}" type="datetimeFigureOut">
              <a:rPr lang="fr-FR" smtClean="0"/>
              <a:t>22/03/2026</a:t>
            </a:fld>
            <a:endParaRPr lang="fr-FR"/>
          </a:p>
        </p:txBody>
      </p:sp>
      <p:sp>
        <p:nvSpPr>
          <p:cNvPr id="5" name="Espace réservé du pied de page 4">
            <a:extLst>
              <a:ext uri="{FF2B5EF4-FFF2-40B4-BE49-F238E27FC236}">
                <a16:creationId xmlns:a16="http://schemas.microsoft.com/office/drawing/2014/main" id="{BBAE3CB4-A79E-89F9-C4C6-6EFE74DCC4E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D1B30B0-1232-6D6F-1820-3A183F0EFFB5}"/>
              </a:ext>
            </a:extLst>
          </p:cNvPr>
          <p:cNvSpPr>
            <a:spLocks noGrp="1"/>
          </p:cNvSpPr>
          <p:nvPr>
            <p:ph type="sldNum" sz="quarter" idx="12"/>
          </p:nvPr>
        </p:nvSpPr>
        <p:spPr/>
        <p:txBody>
          <a:bodyPr/>
          <a:lstStyle/>
          <a:p>
            <a:fld id="{543120AF-F5F8-435F-8382-DA10EBD42367}" type="slidenum">
              <a:rPr lang="fr-FR" smtClean="0"/>
              <a:t>‹n°›</a:t>
            </a:fld>
            <a:endParaRPr lang="fr-FR"/>
          </a:p>
        </p:txBody>
      </p:sp>
    </p:spTree>
    <p:extLst>
      <p:ext uri="{BB962C8B-B14F-4D97-AF65-F5344CB8AC3E}">
        <p14:creationId xmlns:p14="http://schemas.microsoft.com/office/powerpoint/2010/main" val="2813719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7B1B9B-50BE-5D79-D290-AF4E6DFB2E22}"/>
              </a:ext>
            </a:extLst>
          </p:cNvPr>
          <p:cNvSpPr>
            <a:spLocks noGrp="1"/>
          </p:cNvSpPr>
          <p:nvPr>
            <p:ph type="title"/>
          </p:nvPr>
        </p:nvSpPr>
        <p:spPr/>
        <p:txBody>
          <a:bodyPr/>
          <a:lstStyle/>
          <a:p>
            <a:r>
              <a:rPr lang="fr-CA"/>
              <a:t>Modifier le style du titre</a:t>
            </a:r>
            <a:endParaRPr lang="fr-FR"/>
          </a:p>
        </p:txBody>
      </p:sp>
      <p:sp>
        <p:nvSpPr>
          <p:cNvPr id="3" name="Espace réservé du contenu 2">
            <a:extLst>
              <a:ext uri="{FF2B5EF4-FFF2-40B4-BE49-F238E27FC236}">
                <a16:creationId xmlns:a16="http://schemas.microsoft.com/office/drawing/2014/main" id="{C1906883-D2A4-67FC-39F3-1ECBC67416B1}"/>
              </a:ext>
            </a:extLst>
          </p:cNvPr>
          <p:cNvSpPr>
            <a:spLocks noGrp="1"/>
          </p:cNvSpPr>
          <p:nvPr>
            <p:ph idx="1"/>
          </p:nvPr>
        </p:nvSpPr>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4AAD6BDE-EFD6-90CB-B385-EEC4A119B81F}"/>
              </a:ext>
            </a:extLst>
          </p:cNvPr>
          <p:cNvSpPr>
            <a:spLocks noGrp="1"/>
          </p:cNvSpPr>
          <p:nvPr>
            <p:ph type="dt" sz="half" idx="10"/>
          </p:nvPr>
        </p:nvSpPr>
        <p:spPr/>
        <p:txBody>
          <a:bodyPr/>
          <a:lstStyle/>
          <a:p>
            <a:fld id="{5FA5F8A2-BFDD-4CB0-B64C-E3C97BEF74BF}" type="datetimeFigureOut">
              <a:rPr lang="fr-FR" smtClean="0"/>
              <a:t>22/03/2026</a:t>
            </a:fld>
            <a:endParaRPr lang="fr-FR"/>
          </a:p>
        </p:txBody>
      </p:sp>
      <p:sp>
        <p:nvSpPr>
          <p:cNvPr id="5" name="Espace réservé du pied de page 4">
            <a:extLst>
              <a:ext uri="{FF2B5EF4-FFF2-40B4-BE49-F238E27FC236}">
                <a16:creationId xmlns:a16="http://schemas.microsoft.com/office/drawing/2014/main" id="{89FED33A-64FF-97ED-9692-FCF471126E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B42ACAF-8E87-72DF-5313-D1F7F540C95F}"/>
              </a:ext>
            </a:extLst>
          </p:cNvPr>
          <p:cNvSpPr>
            <a:spLocks noGrp="1"/>
          </p:cNvSpPr>
          <p:nvPr>
            <p:ph type="sldNum" sz="quarter" idx="12"/>
          </p:nvPr>
        </p:nvSpPr>
        <p:spPr/>
        <p:txBody>
          <a:bodyPr/>
          <a:lstStyle/>
          <a:p>
            <a:fld id="{543120AF-F5F8-435F-8382-DA10EBD42367}" type="slidenum">
              <a:rPr lang="fr-FR" smtClean="0"/>
              <a:t>‹n°›</a:t>
            </a:fld>
            <a:endParaRPr lang="fr-FR"/>
          </a:p>
        </p:txBody>
      </p:sp>
    </p:spTree>
    <p:extLst>
      <p:ext uri="{BB962C8B-B14F-4D97-AF65-F5344CB8AC3E}">
        <p14:creationId xmlns:p14="http://schemas.microsoft.com/office/powerpoint/2010/main" val="2557481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DB2A24-51B1-EF3B-EC55-8DC78AD00268}"/>
              </a:ext>
            </a:extLst>
          </p:cNvPr>
          <p:cNvSpPr>
            <a:spLocks noGrp="1"/>
          </p:cNvSpPr>
          <p:nvPr>
            <p:ph type="title"/>
          </p:nvPr>
        </p:nvSpPr>
        <p:spPr>
          <a:xfrm>
            <a:off x="831850" y="1709738"/>
            <a:ext cx="10515600" cy="2852737"/>
          </a:xfrm>
        </p:spPr>
        <p:txBody>
          <a:bodyPr anchor="b"/>
          <a:lstStyle>
            <a:lvl1pPr>
              <a:defRPr sz="6000"/>
            </a:lvl1pPr>
          </a:lstStyle>
          <a:p>
            <a:r>
              <a:rPr lang="fr-CA"/>
              <a:t>Modifier le style du titre</a:t>
            </a:r>
            <a:endParaRPr lang="fr-FR"/>
          </a:p>
        </p:txBody>
      </p:sp>
      <p:sp>
        <p:nvSpPr>
          <p:cNvPr id="3" name="Espace réservé du texte 2">
            <a:extLst>
              <a:ext uri="{FF2B5EF4-FFF2-40B4-BE49-F238E27FC236}">
                <a16:creationId xmlns:a16="http://schemas.microsoft.com/office/drawing/2014/main" id="{95A2D2B7-4492-15AA-8540-1AAF73CEE6E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CA"/>
              <a:t>Cliquez pour modifier les styles du texte du masque</a:t>
            </a:r>
          </a:p>
        </p:txBody>
      </p:sp>
      <p:sp>
        <p:nvSpPr>
          <p:cNvPr id="4" name="Espace réservé de la date 3">
            <a:extLst>
              <a:ext uri="{FF2B5EF4-FFF2-40B4-BE49-F238E27FC236}">
                <a16:creationId xmlns:a16="http://schemas.microsoft.com/office/drawing/2014/main" id="{8218AB17-4D9E-6234-E186-08340AF36C9E}"/>
              </a:ext>
            </a:extLst>
          </p:cNvPr>
          <p:cNvSpPr>
            <a:spLocks noGrp="1"/>
          </p:cNvSpPr>
          <p:nvPr>
            <p:ph type="dt" sz="half" idx="10"/>
          </p:nvPr>
        </p:nvSpPr>
        <p:spPr/>
        <p:txBody>
          <a:bodyPr/>
          <a:lstStyle/>
          <a:p>
            <a:fld id="{5FA5F8A2-BFDD-4CB0-B64C-E3C97BEF74BF}" type="datetimeFigureOut">
              <a:rPr lang="fr-FR" smtClean="0"/>
              <a:t>22/03/2026</a:t>
            </a:fld>
            <a:endParaRPr lang="fr-FR"/>
          </a:p>
        </p:txBody>
      </p:sp>
      <p:sp>
        <p:nvSpPr>
          <p:cNvPr id="5" name="Espace réservé du pied de page 4">
            <a:extLst>
              <a:ext uri="{FF2B5EF4-FFF2-40B4-BE49-F238E27FC236}">
                <a16:creationId xmlns:a16="http://schemas.microsoft.com/office/drawing/2014/main" id="{9887CC50-37AA-D5A9-6554-28AB0A8185D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8D6F4BE-EB54-BE80-00D7-7734455FECB3}"/>
              </a:ext>
            </a:extLst>
          </p:cNvPr>
          <p:cNvSpPr>
            <a:spLocks noGrp="1"/>
          </p:cNvSpPr>
          <p:nvPr>
            <p:ph type="sldNum" sz="quarter" idx="12"/>
          </p:nvPr>
        </p:nvSpPr>
        <p:spPr/>
        <p:txBody>
          <a:bodyPr/>
          <a:lstStyle/>
          <a:p>
            <a:fld id="{543120AF-F5F8-435F-8382-DA10EBD42367}" type="slidenum">
              <a:rPr lang="fr-FR" smtClean="0"/>
              <a:t>‹n°›</a:t>
            </a:fld>
            <a:endParaRPr lang="fr-FR"/>
          </a:p>
        </p:txBody>
      </p:sp>
    </p:spTree>
    <p:extLst>
      <p:ext uri="{BB962C8B-B14F-4D97-AF65-F5344CB8AC3E}">
        <p14:creationId xmlns:p14="http://schemas.microsoft.com/office/powerpoint/2010/main" val="3089604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761D23-4A92-DE6C-C626-2FACB19402D6}"/>
              </a:ext>
            </a:extLst>
          </p:cNvPr>
          <p:cNvSpPr>
            <a:spLocks noGrp="1"/>
          </p:cNvSpPr>
          <p:nvPr>
            <p:ph type="title"/>
          </p:nvPr>
        </p:nvSpPr>
        <p:spPr/>
        <p:txBody>
          <a:bodyPr/>
          <a:lstStyle/>
          <a:p>
            <a:r>
              <a:rPr lang="fr-CA"/>
              <a:t>Modifier le style du titre</a:t>
            </a:r>
            <a:endParaRPr lang="fr-FR"/>
          </a:p>
        </p:txBody>
      </p:sp>
      <p:sp>
        <p:nvSpPr>
          <p:cNvPr id="3" name="Espace réservé du contenu 2">
            <a:extLst>
              <a:ext uri="{FF2B5EF4-FFF2-40B4-BE49-F238E27FC236}">
                <a16:creationId xmlns:a16="http://schemas.microsoft.com/office/drawing/2014/main" id="{D15DFD1C-4D10-45C0-E605-946FDBBF19E8}"/>
              </a:ext>
            </a:extLst>
          </p:cNvPr>
          <p:cNvSpPr>
            <a:spLocks noGrp="1"/>
          </p:cNvSpPr>
          <p:nvPr>
            <p:ph sz="half" idx="1"/>
          </p:nvPr>
        </p:nvSpPr>
        <p:spPr>
          <a:xfrm>
            <a:off x="838200" y="1825625"/>
            <a:ext cx="5181600" cy="435133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u contenu 3">
            <a:extLst>
              <a:ext uri="{FF2B5EF4-FFF2-40B4-BE49-F238E27FC236}">
                <a16:creationId xmlns:a16="http://schemas.microsoft.com/office/drawing/2014/main" id="{3E2BCDC8-090E-1AA5-BDC8-B78DDAEDF0A6}"/>
              </a:ext>
            </a:extLst>
          </p:cNvPr>
          <p:cNvSpPr>
            <a:spLocks noGrp="1"/>
          </p:cNvSpPr>
          <p:nvPr>
            <p:ph sz="half" idx="2"/>
          </p:nvPr>
        </p:nvSpPr>
        <p:spPr>
          <a:xfrm>
            <a:off x="6172200" y="1825625"/>
            <a:ext cx="5181600" cy="435133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5" name="Espace réservé de la date 4">
            <a:extLst>
              <a:ext uri="{FF2B5EF4-FFF2-40B4-BE49-F238E27FC236}">
                <a16:creationId xmlns:a16="http://schemas.microsoft.com/office/drawing/2014/main" id="{D13C1BB3-BA88-88C5-D4D0-7805CD9CB2B0}"/>
              </a:ext>
            </a:extLst>
          </p:cNvPr>
          <p:cNvSpPr>
            <a:spLocks noGrp="1"/>
          </p:cNvSpPr>
          <p:nvPr>
            <p:ph type="dt" sz="half" idx="10"/>
          </p:nvPr>
        </p:nvSpPr>
        <p:spPr/>
        <p:txBody>
          <a:bodyPr/>
          <a:lstStyle/>
          <a:p>
            <a:fld id="{5FA5F8A2-BFDD-4CB0-B64C-E3C97BEF74BF}" type="datetimeFigureOut">
              <a:rPr lang="fr-FR" smtClean="0"/>
              <a:t>22/03/2026</a:t>
            </a:fld>
            <a:endParaRPr lang="fr-FR"/>
          </a:p>
        </p:txBody>
      </p:sp>
      <p:sp>
        <p:nvSpPr>
          <p:cNvPr id="6" name="Espace réservé du pied de page 5">
            <a:extLst>
              <a:ext uri="{FF2B5EF4-FFF2-40B4-BE49-F238E27FC236}">
                <a16:creationId xmlns:a16="http://schemas.microsoft.com/office/drawing/2014/main" id="{15C4EDC0-3DF2-8840-7797-B19196EE4A2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894186D-DEFA-A2DC-1C62-12624B6286EE}"/>
              </a:ext>
            </a:extLst>
          </p:cNvPr>
          <p:cNvSpPr>
            <a:spLocks noGrp="1"/>
          </p:cNvSpPr>
          <p:nvPr>
            <p:ph type="sldNum" sz="quarter" idx="12"/>
          </p:nvPr>
        </p:nvSpPr>
        <p:spPr/>
        <p:txBody>
          <a:bodyPr/>
          <a:lstStyle/>
          <a:p>
            <a:fld id="{543120AF-F5F8-435F-8382-DA10EBD42367}" type="slidenum">
              <a:rPr lang="fr-FR" smtClean="0"/>
              <a:t>‹n°›</a:t>
            </a:fld>
            <a:endParaRPr lang="fr-FR"/>
          </a:p>
        </p:txBody>
      </p:sp>
    </p:spTree>
    <p:extLst>
      <p:ext uri="{BB962C8B-B14F-4D97-AF65-F5344CB8AC3E}">
        <p14:creationId xmlns:p14="http://schemas.microsoft.com/office/powerpoint/2010/main" val="467279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2F9D05-47C9-629C-53B4-F12A0928AAB7}"/>
              </a:ext>
            </a:extLst>
          </p:cNvPr>
          <p:cNvSpPr>
            <a:spLocks noGrp="1"/>
          </p:cNvSpPr>
          <p:nvPr>
            <p:ph type="title"/>
          </p:nvPr>
        </p:nvSpPr>
        <p:spPr>
          <a:xfrm>
            <a:off x="839788" y="365125"/>
            <a:ext cx="10515600" cy="1325563"/>
          </a:xfrm>
        </p:spPr>
        <p:txBody>
          <a:bodyPr/>
          <a:lstStyle/>
          <a:p>
            <a:r>
              <a:rPr lang="fr-CA"/>
              <a:t>Modifier le style du titre</a:t>
            </a:r>
            <a:endParaRPr lang="fr-FR"/>
          </a:p>
        </p:txBody>
      </p:sp>
      <p:sp>
        <p:nvSpPr>
          <p:cNvPr id="3" name="Espace réservé du texte 2">
            <a:extLst>
              <a:ext uri="{FF2B5EF4-FFF2-40B4-BE49-F238E27FC236}">
                <a16:creationId xmlns:a16="http://schemas.microsoft.com/office/drawing/2014/main" id="{B5AAD2F8-7FE0-CC81-D6AC-B839361111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4" name="Espace réservé du contenu 3">
            <a:extLst>
              <a:ext uri="{FF2B5EF4-FFF2-40B4-BE49-F238E27FC236}">
                <a16:creationId xmlns:a16="http://schemas.microsoft.com/office/drawing/2014/main" id="{1F2D663D-FD46-7A9D-644F-400A32462511}"/>
              </a:ext>
            </a:extLst>
          </p:cNvPr>
          <p:cNvSpPr>
            <a:spLocks noGrp="1"/>
          </p:cNvSpPr>
          <p:nvPr>
            <p:ph sz="half" idx="2"/>
          </p:nvPr>
        </p:nvSpPr>
        <p:spPr>
          <a:xfrm>
            <a:off x="839788" y="2505075"/>
            <a:ext cx="5157787" cy="368458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5" name="Espace réservé du texte 4">
            <a:extLst>
              <a:ext uri="{FF2B5EF4-FFF2-40B4-BE49-F238E27FC236}">
                <a16:creationId xmlns:a16="http://schemas.microsoft.com/office/drawing/2014/main" id="{57ADB3AF-6158-10D9-80EB-9D806346A9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Cliquez pour modifier les styles du texte du masque</a:t>
            </a:r>
          </a:p>
        </p:txBody>
      </p:sp>
      <p:sp>
        <p:nvSpPr>
          <p:cNvPr id="6" name="Espace réservé du contenu 5">
            <a:extLst>
              <a:ext uri="{FF2B5EF4-FFF2-40B4-BE49-F238E27FC236}">
                <a16:creationId xmlns:a16="http://schemas.microsoft.com/office/drawing/2014/main" id="{2BA0112E-0062-BBFD-F34E-265C026F5ACE}"/>
              </a:ext>
            </a:extLst>
          </p:cNvPr>
          <p:cNvSpPr>
            <a:spLocks noGrp="1"/>
          </p:cNvSpPr>
          <p:nvPr>
            <p:ph sz="quarter" idx="4"/>
          </p:nvPr>
        </p:nvSpPr>
        <p:spPr>
          <a:xfrm>
            <a:off x="6172200" y="2505075"/>
            <a:ext cx="5183188" cy="3684588"/>
          </a:xfrm>
        </p:spPr>
        <p:txBody>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7" name="Espace réservé de la date 6">
            <a:extLst>
              <a:ext uri="{FF2B5EF4-FFF2-40B4-BE49-F238E27FC236}">
                <a16:creationId xmlns:a16="http://schemas.microsoft.com/office/drawing/2014/main" id="{71FBA728-8183-67B1-2559-735DDC81C97B}"/>
              </a:ext>
            </a:extLst>
          </p:cNvPr>
          <p:cNvSpPr>
            <a:spLocks noGrp="1"/>
          </p:cNvSpPr>
          <p:nvPr>
            <p:ph type="dt" sz="half" idx="10"/>
          </p:nvPr>
        </p:nvSpPr>
        <p:spPr/>
        <p:txBody>
          <a:bodyPr/>
          <a:lstStyle/>
          <a:p>
            <a:fld id="{5FA5F8A2-BFDD-4CB0-B64C-E3C97BEF74BF}" type="datetimeFigureOut">
              <a:rPr lang="fr-FR" smtClean="0"/>
              <a:t>22/03/2026</a:t>
            </a:fld>
            <a:endParaRPr lang="fr-FR"/>
          </a:p>
        </p:txBody>
      </p:sp>
      <p:sp>
        <p:nvSpPr>
          <p:cNvPr id="8" name="Espace réservé du pied de page 7">
            <a:extLst>
              <a:ext uri="{FF2B5EF4-FFF2-40B4-BE49-F238E27FC236}">
                <a16:creationId xmlns:a16="http://schemas.microsoft.com/office/drawing/2014/main" id="{3B129F06-2840-C70A-D47A-2A6BE1CB853C}"/>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16B2977-6096-0F10-09BA-05F77EEC24FD}"/>
              </a:ext>
            </a:extLst>
          </p:cNvPr>
          <p:cNvSpPr>
            <a:spLocks noGrp="1"/>
          </p:cNvSpPr>
          <p:nvPr>
            <p:ph type="sldNum" sz="quarter" idx="12"/>
          </p:nvPr>
        </p:nvSpPr>
        <p:spPr/>
        <p:txBody>
          <a:bodyPr/>
          <a:lstStyle/>
          <a:p>
            <a:fld id="{543120AF-F5F8-435F-8382-DA10EBD42367}" type="slidenum">
              <a:rPr lang="fr-FR" smtClean="0"/>
              <a:t>‹n°›</a:t>
            </a:fld>
            <a:endParaRPr lang="fr-FR"/>
          </a:p>
        </p:txBody>
      </p:sp>
    </p:spTree>
    <p:extLst>
      <p:ext uri="{BB962C8B-B14F-4D97-AF65-F5344CB8AC3E}">
        <p14:creationId xmlns:p14="http://schemas.microsoft.com/office/powerpoint/2010/main" val="305814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D372DE-04D4-FCF7-B0DB-95712C20AB19}"/>
              </a:ext>
            </a:extLst>
          </p:cNvPr>
          <p:cNvSpPr>
            <a:spLocks noGrp="1"/>
          </p:cNvSpPr>
          <p:nvPr>
            <p:ph type="title"/>
          </p:nvPr>
        </p:nvSpPr>
        <p:spPr/>
        <p:txBody>
          <a:bodyPr/>
          <a:lstStyle/>
          <a:p>
            <a:r>
              <a:rPr lang="fr-CA"/>
              <a:t>Modifier le style du titre</a:t>
            </a:r>
            <a:endParaRPr lang="fr-FR"/>
          </a:p>
        </p:txBody>
      </p:sp>
      <p:sp>
        <p:nvSpPr>
          <p:cNvPr id="3" name="Espace réservé de la date 2">
            <a:extLst>
              <a:ext uri="{FF2B5EF4-FFF2-40B4-BE49-F238E27FC236}">
                <a16:creationId xmlns:a16="http://schemas.microsoft.com/office/drawing/2014/main" id="{597B996E-88EB-CDAC-144A-212B91CEE09E}"/>
              </a:ext>
            </a:extLst>
          </p:cNvPr>
          <p:cNvSpPr>
            <a:spLocks noGrp="1"/>
          </p:cNvSpPr>
          <p:nvPr>
            <p:ph type="dt" sz="half" idx="10"/>
          </p:nvPr>
        </p:nvSpPr>
        <p:spPr/>
        <p:txBody>
          <a:bodyPr/>
          <a:lstStyle/>
          <a:p>
            <a:fld id="{5FA5F8A2-BFDD-4CB0-B64C-E3C97BEF74BF}" type="datetimeFigureOut">
              <a:rPr lang="fr-FR" smtClean="0"/>
              <a:t>22/03/2026</a:t>
            </a:fld>
            <a:endParaRPr lang="fr-FR"/>
          </a:p>
        </p:txBody>
      </p:sp>
      <p:sp>
        <p:nvSpPr>
          <p:cNvPr id="4" name="Espace réservé du pied de page 3">
            <a:extLst>
              <a:ext uri="{FF2B5EF4-FFF2-40B4-BE49-F238E27FC236}">
                <a16:creationId xmlns:a16="http://schemas.microsoft.com/office/drawing/2014/main" id="{D4348953-73B2-B1B2-87C3-229393ED2B5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A04F2A5-21A3-108D-ED79-8282DC926D76}"/>
              </a:ext>
            </a:extLst>
          </p:cNvPr>
          <p:cNvSpPr>
            <a:spLocks noGrp="1"/>
          </p:cNvSpPr>
          <p:nvPr>
            <p:ph type="sldNum" sz="quarter" idx="12"/>
          </p:nvPr>
        </p:nvSpPr>
        <p:spPr/>
        <p:txBody>
          <a:bodyPr/>
          <a:lstStyle/>
          <a:p>
            <a:fld id="{543120AF-F5F8-435F-8382-DA10EBD42367}" type="slidenum">
              <a:rPr lang="fr-FR" smtClean="0"/>
              <a:t>‹n°›</a:t>
            </a:fld>
            <a:endParaRPr lang="fr-FR"/>
          </a:p>
        </p:txBody>
      </p:sp>
    </p:spTree>
    <p:extLst>
      <p:ext uri="{BB962C8B-B14F-4D97-AF65-F5344CB8AC3E}">
        <p14:creationId xmlns:p14="http://schemas.microsoft.com/office/powerpoint/2010/main" val="3416946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9C61D2F-794C-126E-FC4F-7418DD662F2F}"/>
              </a:ext>
            </a:extLst>
          </p:cNvPr>
          <p:cNvSpPr>
            <a:spLocks noGrp="1"/>
          </p:cNvSpPr>
          <p:nvPr>
            <p:ph type="dt" sz="half" idx="10"/>
          </p:nvPr>
        </p:nvSpPr>
        <p:spPr/>
        <p:txBody>
          <a:bodyPr/>
          <a:lstStyle/>
          <a:p>
            <a:fld id="{5FA5F8A2-BFDD-4CB0-B64C-E3C97BEF74BF}" type="datetimeFigureOut">
              <a:rPr lang="fr-FR" smtClean="0"/>
              <a:t>22/03/2026</a:t>
            </a:fld>
            <a:endParaRPr lang="fr-FR"/>
          </a:p>
        </p:txBody>
      </p:sp>
      <p:sp>
        <p:nvSpPr>
          <p:cNvPr id="3" name="Espace réservé du pied de page 2">
            <a:extLst>
              <a:ext uri="{FF2B5EF4-FFF2-40B4-BE49-F238E27FC236}">
                <a16:creationId xmlns:a16="http://schemas.microsoft.com/office/drawing/2014/main" id="{CF430734-C806-15D0-0697-13B5F4887F8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08F19E1-F73A-6FB2-6C20-8C4BEB247198}"/>
              </a:ext>
            </a:extLst>
          </p:cNvPr>
          <p:cNvSpPr>
            <a:spLocks noGrp="1"/>
          </p:cNvSpPr>
          <p:nvPr>
            <p:ph type="sldNum" sz="quarter" idx="12"/>
          </p:nvPr>
        </p:nvSpPr>
        <p:spPr/>
        <p:txBody>
          <a:bodyPr/>
          <a:lstStyle/>
          <a:p>
            <a:fld id="{543120AF-F5F8-435F-8382-DA10EBD42367}" type="slidenum">
              <a:rPr lang="fr-FR" smtClean="0"/>
              <a:t>‹n°›</a:t>
            </a:fld>
            <a:endParaRPr lang="fr-FR"/>
          </a:p>
        </p:txBody>
      </p:sp>
    </p:spTree>
    <p:extLst>
      <p:ext uri="{BB962C8B-B14F-4D97-AF65-F5344CB8AC3E}">
        <p14:creationId xmlns:p14="http://schemas.microsoft.com/office/powerpoint/2010/main" val="419038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AB2B9E-145D-D9F3-3F29-1A980A068478}"/>
              </a:ext>
            </a:extLst>
          </p:cNvPr>
          <p:cNvSpPr>
            <a:spLocks noGrp="1"/>
          </p:cNvSpPr>
          <p:nvPr>
            <p:ph type="title"/>
          </p:nvPr>
        </p:nvSpPr>
        <p:spPr>
          <a:xfrm>
            <a:off x="839788" y="457200"/>
            <a:ext cx="3932237" cy="1600200"/>
          </a:xfrm>
        </p:spPr>
        <p:txBody>
          <a:bodyPr anchor="b"/>
          <a:lstStyle>
            <a:lvl1pPr>
              <a:defRPr sz="3200"/>
            </a:lvl1pPr>
          </a:lstStyle>
          <a:p>
            <a:r>
              <a:rPr lang="fr-CA"/>
              <a:t>Modifier le style du titre</a:t>
            </a:r>
            <a:endParaRPr lang="fr-FR"/>
          </a:p>
        </p:txBody>
      </p:sp>
      <p:sp>
        <p:nvSpPr>
          <p:cNvPr id="3" name="Espace réservé du contenu 2">
            <a:extLst>
              <a:ext uri="{FF2B5EF4-FFF2-40B4-BE49-F238E27FC236}">
                <a16:creationId xmlns:a16="http://schemas.microsoft.com/office/drawing/2014/main" id="{DE038360-4105-B352-2147-43A7EFFD9E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u texte 3">
            <a:extLst>
              <a:ext uri="{FF2B5EF4-FFF2-40B4-BE49-F238E27FC236}">
                <a16:creationId xmlns:a16="http://schemas.microsoft.com/office/drawing/2014/main" id="{EF612903-6FD8-D4F4-E3CB-E49F397CC8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Cliquez pour modifier les styles du texte du masque</a:t>
            </a:r>
          </a:p>
        </p:txBody>
      </p:sp>
      <p:sp>
        <p:nvSpPr>
          <p:cNvPr id="5" name="Espace réservé de la date 4">
            <a:extLst>
              <a:ext uri="{FF2B5EF4-FFF2-40B4-BE49-F238E27FC236}">
                <a16:creationId xmlns:a16="http://schemas.microsoft.com/office/drawing/2014/main" id="{9F8184B6-2F11-94C2-3182-C04C418FBA2A}"/>
              </a:ext>
            </a:extLst>
          </p:cNvPr>
          <p:cNvSpPr>
            <a:spLocks noGrp="1"/>
          </p:cNvSpPr>
          <p:nvPr>
            <p:ph type="dt" sz="half" idx="10"/>
          </p:nvPr>
        </p:nvSpPr>
        <p:spPr/>
        <p:txBody>
          <a:bodyPr/>
          <a:lstStyle/>
          <a:p>
            <a:fld id="{5FA5F8A2-BFDD-4CB0-B64C-E3C97BEF74BF}" type="datetimeFigureOut">
              <a:rPr lang="fr-FR" smtClean="0"/>
              <a:t>22/03/2026</a:t>
            </a:fld>
            <a:endParaRPr lang="fr-FR"/>
          </a:p>
        </p:txBody>
      </p:sp>
      <p:sp>
        <p:nvSpPr>
          <p:cNvPr id="6" name="Espace réservé du pied de page 5">
            <a:extLst>
              <a:ext uri="{FF2B5EF4-FFF2-40B4-BE49-F238E27FC236}">
                <a16:creationId xmlns:a16="http://schemas.microsoft.com/office/drawing/2014/main" id="{56AC7D9D-C329-A209-8D69-D8CE211638A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ED4716A-278D-1D26-C44E-CAD9A21236E8}"/>
              </a:ext>
            </a:extLst>
          </p:cNvPr>
          <p:cNvSpPr>
            <a:spLocks noGrp="1"/>
          </p:cNvSpPr>
          <p:nvPr>
            <p:ph type="sldNum" sz="quarter" idx="12"/>
          </p:nvPr>
        </p:nvSpPr>
        <p:spPr/>
        <p:txBody>
          <a:bodyPr/>
          <a:lstStyle/>
          <a:p>
            <a:fld id="{543120AF-F5F8-435F-8382-DA10EBD42367}" type="slidenum">
              <a:rPr lang="fr-FR" smtClean="0"/>
              <a:t>‹n°›</a:t>
            </a:fld>
            <a:endParaRPr lang="fr-FR"/>
          </a:p>
        </p:txBody>
      </p:sp>
    </p:spTree>
    <p:extLst>
      <p:ext uri="{BB962C8B-B14F-4D97-AF65-F5344CB8AC3E}">
        <p14:creationId xmlns:p14="http://schemas.microsoft.com/office/powerpoint/2010/main" val="4107265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6650BE-7333-1BF0-366F-26EFDBCCA25F}"/>
              </a:ext>
            </a:extLst>
          </p:cNvPr>
          <p:cNvSpPr>
            <a:spLocks noGrp="1"/>
          </p:cNvSpPr>
          <p:nvPr>
            <p:ph type="title"/>
          </p:nvPr>
        </p:nvSpPr>
        <p:spPr>
          <a:xfrm>
            <a:off x="839788" y="457200"/>
            <a:ext cx="3932237" cy="1600200"/>
          </a:xfrm>
        </p:spPr>
        <p:txBody>
          <a:bodyPr anchor="b"/>
          <a:lstStyle>
            <a:lvl1pPr>
              <a:defRPr sz="3200"/>
            </a:lvl1pPr>
          </a:lstStyle>
          <a:p>
            <a:r>
              <a:rPr lang="fr-CA"/>
              <a:t>Modifier le style du titre</a:t>
            </a:r>
            <a:endParaRPr lang="fr-FR"/>
          </a:p>
        </p:txBody>
      </p:sp>
      <p:sp>
        <p:nvSpPr>
          <p:cNvPr id="3" name="Espace réservé pour une image  2">
            <a:extLst>
              <a:ext uri="{FF2B5EF4-FFF2-40B4-BE49-F238E27FC236}">
                <a16:creationId xmlns:a16="http://schemas.microsoft.com/office/drawing/2014/main" id="{58048565-51AE-837F-4FFA-5EAE54D2F9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56F2E39-16F7-4204-9593-C79404A5A3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Cliquez pour modifier les styles du texte du masque</a:t>
            </a:r>
          </a:p>
        </p:txBody>
      </p:sp>
      <p:sp>
        <p:nvSpPr>
          <p:cNvPr id="5" name="Espace réservé de la date 4">
            <a:extLst>
              <a:ext uri="{FF2B5EF4-FFF2-40B4-BE49-F238E27FC236}">
                <a16:creationId xmlns:a16="http://schemas.microsoft.com/office/drawing/2014/main" id="{5D1D29F6-CE61-E9D0-8652-4B0F51651C80}"/>
              </a:ext>
            </a:extLst>
          </p:cNvPr>
          <p:cNvSpPr>
            <a:spLocks noGrp="1"/>
          </p:cNvSpPr>
          <p:nvPr>
            <p:ph type="dt" sz="half" idx="10"/>
          </p:nvPr>
        </p:nvSpPr>
        <p:spPr/>
        <p:txBody>
          <a:bodyPr/>
          <a:lstStyle/>
          <a:p>
            <a:fld id="{5FA5F8A2-BFDD-4CB0-B64C-E3C97BEF74BF}" type="datetimeFigureOut">
              <a:rPr lang="fr-FR" smtClean="0"/>
              <a:t>22/03/2026</a:t>
            </a:fld>
            <a:endParaRPr lang="fr-FR"/>
          </a:p>
        </p:txBody>
      </p:sp>
      <p:sp>
        <p:nvSpPr>
          <p:cNvPr id="6" name="Espace réservé du pied de page 5">
            <a:extLst>
              <a:ext uri="{FF2B5EF4-FFF2-40B4-BE49-F238E27FC236}">
                <a16:creationId xmlns:a16="http://schemas.microsoft.com/office/drawing/2014/main" id="{40B2A74D-6977-71B1-AFA1-F761084216D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687E292-1A89-8355-3E91-CA3C536E76C8}"/>
              </a:ext>
            </a:extLst>
          </p:cNvPr>
          <p:cNvSpPr>
            <a:spLocks noGrp="1"/>
          </p:cNvSpPr>
          <p:nvPr>
            <p:ph type="sldNum" sz="quarter" idx="12"/>
          </p:nvPr>
        </p:nvSpPr>
        <p:spPr/>
        <p:txBody>
          <a:bodyPr/>
          <a:lstStyle/>
          <a:p>
            <a:fld id="{543120AF-F5F8-435F-8382-DA10EBD42367}" type="slidenum">
              <a:rPr lang="fr-FR" smtClean="0"/>
              <a:t>‹n°›</a:t>
            </a:fld>
            <a:endParaRPr lang="fr-FR"/>
          </a:p>
        </p:txBody>
      </p:sp>
    </p:spTree>
    <p:extLst>
      <p:ext uri="{BB962C8B-B14F-4D97-AF65-F5344CB8AC3E}">
        <p14:creationId xmlns:p14="http://schemas.microsoft.com/office/powerpoint/2010/main" val="3510286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3549DDF-9FB0-7AAB-7353-42C5F3C223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Modifier le style du titre</a:t>
            </a:r>
            <a:endParaRPr lang="fr-FR"/>
          </a:p>
        </p:txBody>
      </p:sp>
      <p:sp>
        <p:nvSpPr>
          <p:cNvPr id="3" name="Espace réservé du texte 2">
            <a:extLst>
              <a:ext uri="{FF2B5EF4-FFF2-40B4-BE49-F238E27FC236}">
                <a16:creationId xmlns:a16="http://schemas.microsoft.com/office/drawing/2014/main" id="{664D4FC0-CD82-6D43-61A4-DA3C970D8E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4" name="Espace réservé de la date 3">
            <a:extLst>
              <a:ext uri="{FF2B5EF4-FFF2-40B4-BE49-F238E27FC236}">
                <a16:creationId xmlns:a16="http://schemas.microsoft.com/office/drawing/2014/main" id="{E3029669-B826-17D2-BB74-B98E42696A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FA5F8A2-BFDD-4CB0-B64C-E3C97BEF74BF}" type="datetimeFigureOut">
              <a:rPr lang="fr-FR" smtClean="0"/>
              <a:t>22/03/2026</a:t>
            </a:fld>
            <a:endParaRPr lang="fr-FR"/>
          </a:p>
        </p:txBody>
      </p:sp>
      <p:sp>
        <p:nvSpPr>
          <p:cNvPr id="5" name="Espace réservé du pied de page 4">
            <a:extLst>
              <a:ext uri="{FF2B5EF4-FFF2-40B4-BE49-F238E27FC236}">
                <a16:creationId xmlns:a16="http://schemas.microsoft.com/office/drawing/2014/main" id="{01EB8E98-9BD4-E04A-F6C5-720F733DF2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FB6F943-CADA-6E49-C756-BB9D248C3F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43120AF-F5F8-435F-8382-DA10EBD42367}" type="slidenum">
              <a:rPr lang="fr-FR" smtClean="0"/>
              <a:t>‹n°›</a:t>
            </a:fld>
            <a:endParaRPr lang="fr-FR"/>
          </a:p>
        </p:txBody>
      </p:sp>
    </p:spTree>
    <p:extLst>
      <p:ext uri="{BB962C8B-B14F-4D97-AF65-F5344CB8AC3E}">
        <p14:creationId xmlns:p14="http://schemas.microsoft.com/office/powerpoint/2010/main" val="1884657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fr.wikipedia.org/wiki/Cow-boy" TargetMode="External"/><Relationship Id="rId2" Type="http://schemas.openxmlformats.org/officeDocument/2006/relationships/hyperlink" Target="https://fr.wikipedia.org/wiki/Sport" TargetMode="External"/><Relationship Id="rId1" Type="http://schemas.openxmlformats.org/officeDocument/2006/relationships/slideLayout" Target="../slideLayouts/slideLayout7.xml"/><Relationship Id="rId5" Type="http://schemas.openxmlformats.org/officeDocument/2006/relationships/hyperlink" Target="https://fr.wikipedia.org/wiki/The_Star-Spangled_Banner" TargetMode="External"/><Relationship Id="rId4" Type="http://schemas.openxmlformats.org/officeDocument/2006/relationships/hyperlink" Target="https://fr.wikipedia.org/wiki/Ranch"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fr.wikipedia.org/wiki/Rod%C3%A9o#cite_note-2" TargetMode="External"/><Relationship Id="rId2" Type="http://schemas.openxmlformats.org/officeDocument/2006/relationships/hyperlink" Target="https://fr.wikipedia.org/wiki/Pecos_(Texas)" TargetMode="External"/><Relationship Id="rId1" Type="http://schemas.openxmlformats.org/officeDocument/2006/relationships/slideLayout" Target="../slideLayouts/slideLayout6.xml"/><Relationship Id="rId4" Type="http://schemas.openxmlformats.org/officeDocument/2006/relationships/hyperlink" Target="https://fr.wikipedia.org/wiki/Festival_Western_de_Malartic"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fr.wikipedia.org/wiki/Cheval"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fr.wikipedia.org/wiki/Lasso_(arme)" TargetMode="External"/><Relationship Id="rId7" Type="http://schemas.openxmlformats.org/officeDocument/2006/relationships/hyperlink" Target="https://en.wikipedia.org/wiki/Bill_Pickett" TargetMode="External"/><Relationship Id="rId2" Type="http://schemas.openxmlformats.org/officeDocument/2006/relationships/hyperlink" Target="https://fr.wikipedia.org/wiki/Veau" TargetMode="External"/><Relationship Id="rId1" Type="http://schemas.openxmlformats.org/officeDocument/2006/relationships/slideLayout" Target="../slideLayouts/slideLayout7.xml"/><Relationship Id="rId6" Type="http://schemas.openxmlformats.org/officeDocument/2006/relationships/hyperlink" Target="https://fr.wikipedia.org/w/index.php?title=Bill_Pickett&amp;action=edit&amp;redlink=1" TargetMode="External"/><Relationship Id="rId5" Type="http://schemas.openxmlformats.org/officeDocument/2006/relationships/hyperlink" Target="https://en.wikipedia.org/wiki/Steer_wrestling" TargetMode="External"/><Relationship Id="rId4" Type="http://schemas.openxmlformats.org/officeDocument/2006/relationships/hyperlink" Target="https://fr.wikipedia.org/w/index.php?title=Coucher_du_taureau&amp;action=edit&amp;redlink=1"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fr.wikipedia.org/wiki/Charrer%C3%ADa" TargetMode="External"/><Relationship Id="rId2" Type="http://schemas.openxmlformats.org/officeDocument/2006/relationships/hyperlink" Target="https://fr.wikipedia.org/wiki/Rod%C3%A9o_chilien"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EB812E-0C77-FC44-8E70-A94615CCA0AA}"/>
              </a:ext>
            </a:extLst>
          </p:cNvPr>
          <p:cNvSpPr>
            <a:spLocks noGrp="1"/>
          </p:cNvSpPr>
          <p:nvPr>
            <p:ph type="ctrTitle"/>
          </p:nvPr>
        </p:nvSpPr>
        <p:spPr>
          <a:xfrm>
            <a:off x="659757" y="1122363"/>
            <a:ext cx="10880201" cy="2387600"/>
          </a:xfrm>
        </p:spPr>
        <p:txBody>
          <a:bodyPr>
            <a:normAutofit fontScale="90000"/>
          </a:bodyPr>
          <a:lstStyle/>
          <a:p>
            <a:r>
              <a:rPr lang="fr-FR" sz="9600" dirty="0">
                <a:solidFill>
                  <a:srgbClr val="C00000"/>
                </a:solidFill>
                <a:effectLst>
                  <a:outerShdw blurRad="38100" dist="38100" dir="2700000" algn="tl">
                    <a:srgbClr val="000000">
                      <a:alpha val="43137"/>
                    </a:srgbClr>
                  </a:outerShdw>
                </a:effectLst>
                <a:latin typeface="Wide Latin" panose="020A0A07050505020404" pitchFamily="18" charset="0"/>
              </a:rPr>
              <a:t>LE RODÉO </a:t>
            </a:r>
          </a:p>
        </p:txBody>
      </p:sp>
      <p:sp>
        <p:nvSpPr>
          <p:cNvPr id="3" name="Sous-titre 2">
            <a:extLst>
              <a:ext uri="{FF2B5EF4-FFF2-40B4-BE49-F238E27FC236}">
                <a16:creationId xmlns:a16="http://schemas.microsoft.com/office/drawing/2014/main" id="{E00C486A-4F79-EF7B-1B97-E3D3D419DCE2}"/>
              </a:ext>
            </a:extLst>
          </p:cNvPr>
          <p:cNvSpPr>
            <a:spLocks noGrp="1"/>
          </p:cNvSpPr>
          <p:nvPr>
            <p:ph type="subTitle" idx="1"/>
          </p:nvPr>
        </p:nvSpPr>
        <p:spPr>
          <a:xfrm>
            <a:off x="1524000" y="4331243"/>
            <a:ext cx="9144000" cy="1655762"/>
          </a:xfrm>
        </p:spPr>
        <p:txBody>
          <a:bodyPr/>
          <a:lstStyle/>
          <a:p>
            <a:r>
              <a:rPr lang="fr-FR" dirty="0">
                <a:solidFill>
                  <a:schemeClr val="accent2">
                    <a:lumMod val="75000"/>
                  </a:schemeClr>
                </a:solidFill>
              </a:rPr>
              <a:t>Présenté par Matias et Enzo</a:t>
            </a:r>
          </a:p>
        </p:txBody>
      </p:sp>
    </p:spTree>
    <p:extLst>
      <p:ext uri="{BB962C8B-B14F-4D97-AF65-F5344CB8AC3E}">
        <p14:creationId xmlns:p14="http://schemas.microsoft.com/office/powerpoint/2010/main" val="173134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20EBA7BA-3007-7850-967D-A4D7C0626DA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04219" y="321733"/>
            <a:ext cx="2389077" cy="2236177"/>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a:extLst>
              <a:ext uri="{FF2B5EF4-FFF2-40B4-BE49-F238E27FC236}">
                <a16:creationId xmlns:a16="http://schemas.microsoft.com/office/drawing/2014/main" id="{84960CF6-5934-EC89-7B97-F80415D38B2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298274" y="313080"/>
            <a:ext cx="1508186" cy="2262279"/>
          </a:xfrm>
          <a:prstGeom prst="rect">
            <a:avLst/>
          </a:prstGeom>
          <a:noFill/>
          <a:extLst>
            <a:ext uri="{909E8E84-426E-40DD-AFC4-6F175D3DCCD1}">
              <a14:hiddenFill xmlns:a14="http://schemas.microsoft.com/office/drawing/2010/main">
                <a:solidFill>
                  <a:srgbClr val="FFFFFF"/>
                </a:solidFill>
              </a14:hiddenFill>
            </a:ext>
          </a:extLst>
        </p:spPr>
      </p:pic>
      <p:sp>
        <p:nvSpPr>
          <p:cNvPr id="2075" name="Rectangle 2074">
            <a:extLst>
              <a:ext uri="{FF2B5EF4-FFF2-40B4-BE49-F238E27FC236}">
                <a16:creationId xmlns:a16="http://schemas.microsoft.com/office/drawing/2014/main" id="{112839B5-6527-4FE1-B5CA-71D5FFC47C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752928"/>
            <a:ext cx="7566298" cy="75999"/>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6" name="Rectangle 2075">
            <a:extLst>
              <a:ext uri="{FF2B5EF4-FFF2-40B4-BE49-F238E27FC236}">
                <a16:creationId xmlns:a16="http://schemas.microsoft.com/office/drawing/2014/main" id="{089B37F3-721E-4809-A50E-9EE306404E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46483" y="0"/>
            <a:ext cx="91440" cy="278892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a:extLst>
              <a:ext uri="{FF2B5EF4-FFF2-40B4-BE49-F238E27FC236}">
                <a16:creationId xmlns:a16="http://schemas.microsoft.com/office/drawing/2014/main" id="{11296268-0603-E4CF-E24F-A242FEE022A4}"/>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700824" y="3006496"/>
            <a:ext cx="4501541" cy="3385159"/>
          </a:xfrm>
          <a:prstGeom prst="rect">
            <a:avLst/>
          </a:prstGeom>
          <a:noFill/>
          <a:extLst>
            <a:ext uri="{909E8E84-426E-40DD-AFC4-6F175D3DCCD1}">
              <a14:hiddenFill xmlns:a14="http://schemas.microsoft.com/office/drawing/2010/main">
                <a:solidFill>
                  <a:srgbClr val="FFFFFF"/>
                </a:solidFill>
              </a14:hiddenFill>
            </a:ext>
          </a:extLst>
        </p:spPr>
      </p:pic>
      <p:sp>
        <p:nvSpPr>
          <p:cNvPr id="2077" name="Rectangle 2076">
            <a:extLst>
              <a:ext uri="{FF2B5EF4-FFF2-40B4-BE49-F238E27FC236}">
                <a16:creationId xmlns:a16="http://schemas.microsoft.com/office/drawing/2014/main" id="{BE12D8E2-6088-4997-A8C6-1794DA9E1D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6813" y="0"/>
            <a:ext cx="9144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4" name="Picture 6" descr="Calf roping.">
            <a:extLst>
              <a:ext uri="{FF2B5EF4-FFF2-40B4-BE49-F238E27FC236}">
                <a16:creationId xmlns:a16="http://schemas.microsoft.com/office/drawing/2014/main" id="{27319F65-8FA1-233E-A985-64BC53B6F972}"/>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311835" y="321735"/>
            <a:ext cx="2650228" cy="3312786"/>
          </a:xfrm>
          <a:prstGeom prst="rect">
            <a:avLst/>
          </a:prstGeom>
          <a:noFill/>
          <a:extLst>
            <a:ext uri="{909E8E84-426E-40DD-AFC4-6F175D3DCCD1}">
              <a14:hiddenFill xmlns:a14="http://schemas.microsoft.com/office/drawing/2010/main">
                <a:solidFill>
                  <a:srgbClr val="FFFFFF"/>
                </a:solidFill>
              </a14:hiddenFill>
            </a:ext>
          </a:extLst>
        </p:spPr>
      </p:pic>
      <p:sp>
        <p:nvSpPr>
          <p:cNvPr id="2078" name="Rectangle 2077">
            <a:extLst>
              <a:ext uri="{FF2B5EF4-FFF2-40B4-BE49-F238E27FC236}">
                <a16:creationId xmlns:a16="http://schemas.microsoft.com/office/drawing/2014/main" id="{FAF10F47-1605-47C5-AE58-9062909ADA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66299" y="3862989"/>
            <a:ext cx="4625702" cy="82287"/>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6" name="Picture 8">
            <a:extLst>
              <a:ext uri="{FF2B5EF4-FFF2-40B4-BE49-F238E27FC236}">
                <a16:creationId xmlns:a16="http://schemas.microsoft.com/office/drawing/2014/main" id="{C650826F-268F-E33D-1582-054928638869}"/>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494284" y="4172622"/>
            <a:ext cx="2284807" cy="22276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4267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C265F5-475A-1E31-08B7-42EF782334A5}"/>
              </a:ext>
            </a:extLst>
          </p:cNvPr>
          <p:cNvSpPr>
            <a:spLocks noGrp="1"/>
          </p:cNvSpPr>
          <p:nvPr>
            <p:ph type="title"/>
          </p:nvPr>
        </p:nvSpPr>
        <p:spPr/>
        <p:txBody>
          <a:bodyPr>
            <a:normAutofit/>
          </a:bodyPr>
          <a:lstStyle/>
          <a:p>
            <a:pPr algn="ctr"/>
            <a:r>
              <a:rPr lang="fr-FR" sz="6000" dirty="0">
                <a:solidFill>
                  <a:srgbClr val="C00000"/>
                </a:solidFill>
                <a:latin typeface="Wide Latin" panose="020A0A07050505020404" pitchFamily="18" charset="0"/>
              </a:rPr>
              <a:t>QUIZ ?? </a:t>
            </a:r>
          </a:p>
        </p:txBody>
      </p:sp>
      <p:sp>
        <p:nvSpPr>
          <p:cNvPr id="3" name="ZoneTexte 2">
            <a:extLst>
              <a:ext uri="{FF2B5EF4-FFF2-40B4-BE49-F238E27FC236}">
                <a16:creationId xmlns:a16="http://schemas.microsoft.com/office/drawing/2014/main" id="{44B8910B-CD66-01B6-3BB9-C21C3EC0AF5D}"/>
              </a:ext>
            </a:extLst>
          </p:cNvPr>
          <p:cNvSpPr txBox="1"/>
          <p:nvPr/>
        </p:nvSpPr>
        <p:spPr>
          <a:xfrm>
            <a:off x="1435510" y="2261419"/>
            <a:ext cx="9311148" cy="3139321"/>
          </a:xfrm>
          <a:prstGeom prst="rect">
            <a:avLst/>
          </a:prstGeom>
          <a:noFill/>
        </p:spPr>
        <p:txBody>
          <a:bodyPr wrap="square" rtlCol="0">
            <a:spAutoFit/>
          </a:bodyPr>
          <a:lstStyle/>
          <a:p>
            <a:pPr marL="342900" indent="-342900">
              <a:lnSpc>
                <a:spcPct val="200000"/>
              </a:lnSpc>
              <a:buFont typeface="+mj-lt"/>
              <a:buAutoNum type="arabicPeriod"/>
            </a:pPr>
            <a:r>
              <a:rPr lang="fr-FR" dirty="0">
                <a:solidFill>
                  <a:schemeClr val="accent2">
                    <a:lumMod val="75000"/>
                  </a:schemeClr>
                </a:solidFill>
              </a:rPr>
              <a:t>Qu’est-ce que c’est le rodéo ?</a:t>
            </a:r>
          </a:p>
          <a:p>
            <a:pPr marL="342900" indent="-342900">
              <a:lnSpc>
                <a:spcPct val="200000"/>
              </a:lnSpc>
              <a:buFont typeface="+mj-lt"/>
              <a:buAutoNum type="arabicPeriod"/>
            </a:pPr>
            <a:r>
              <a:rPr lang="fr-FR" dirty="0">
                <a:solidFill>
                  <a:schemeClr val="accent2">
                    <a:lumMod val="75000"/>
                  </a:schemeClr>
                </a:solidFill>
              </a:rPr>
              <a:t>Avec quoi commence la cérémonie d'ouverture du Rodéo ? </a:t>
            </a:r>
          </a:p>
          <a:p>
            <a:pPr marL="342900" indent="-342900">
              <a:lnSpc>
                <a:spcPct val="200000"/>
              </a:lnSpc>
              <a:buFont typeface="+mj-lt"/>
              <a:buAutoNum type="arabicPeriod"/>
            </a:pPr>
            <a:r>
              <a:rPr lang="fr-FR" dirty="0">
                <a:solidFill>
                  <a:schemeClr val="accent2">
                    <a:lumMod val="75000"/>
                  </a:schemeClr>
                </a:solidFill>
              </a:rPr>
              <a:t>Quand est né le Rodéo ?</a:t>
            </a:r>
          </a:p>
          <a:p>
            <a:pPr marL="342900" indent="-342900">
              <a:lnSpc>
                <a:spcPct val="200000"/>
              </a:lnSpc>
              <a:buFont typeface="+mj-lt"/>
              <a:buAutoNum type="arabicPeriod"/>
            </a:pPr>
            <a:r>
              <a:rPr lang="fr-FR" dirty="0">
                <a:solidFill>
                  <a:schemeClr val="accent2">
                    <a:lumMod val="75000"/>
                  </a:schemeClr>
                </a:solidFill>
              </a:rPr>
              <a:t>Combien des épreuves du Rodéo existe-il ?</a:t>
            </a:r>
          </a:p>
          <a:p>
            <a:pPr marL="342900" indent="-342900">
              <a:lnSpc>
                <a:spcPct val="200000"/>
              </a:lnSpc>
              <a:buFont typeface="+mj-lt"/>
              <a:buAutoNum type="arabicPeriod"/>
            </a:pPr>
            <a:r>
              <a:rPr lang="fr-FR" dirty="0">
                <a:solidFill>
                  <a:schemeClr val="accent2">
                    <a:lumMod val="75000"/>
                  </a:schemeClr>
                </a:solidFill>
              </a:rPr>
              <a:t>Au Chili le Rodéo est considéré ?</a:t>
            </a:r>
          </a:p>
          <a:p>
            <a:pPr marL="342900" indent="-342900">
              <a:buFont typeface="+mj-lt"/>
              <a:buAutoNum type="arabicPeriod"/>
            </a:pPr>
            <a:endParaRPr lang="fr-FR" dirty="0">
              <a:solidFill>
                <a:schemeClr val="accent2">
                  <a:lumMod val="75000"/>
                </a:schemeClr>
              </a:solidFill>
            </a:endParaRPr>
          </a:p>
        </p:txBody>
      </p:sp>
    </p:spTree>
    <p:extLst>
      <p:ext uri="{BB962C8B-B14F-4D97-AF65-F5344CB8AC3E}">
        <p14:creationId xmlns:p14="http://schemas.microsoft.com/office/powerpoint/2010/main" val="3221919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D79EDE0D-F7AD-0A66-F206-3B334C92A259}"/>
              </a:ext>
            </a:extLst>
          </p:cNvPr>
          <p:cNvSpPr txBox="1"/>
          <p:nvPr/>
        </p:nvSpPr>
        <p:spPr>
          <a:xfrm>
            <a:off x="2517058" y="707922"/>
            <a:ext cx="6548284" cy="5970865"/>
          </a:xfrm>
          <a:prstGeom prst="rect">
            <a:avLst/>
          </a:prstGeom>
          <a:noFill/>
        </p:spPr>
        <p:txBody>
          <a:bodyPr wrap="square" rtlCol="0">
            <a:spAutoFit/>
          </a:bodyPr>
          <a:lstStyle/>
          <a:p>
            <a:pPr algn="ctr"/>
            <a:r>
              <a:rPr lang="fr-FR" sz="4000" dirty="0">
                <a:solidFill>
                  <a:srgbClr val="C00000"/>
                </a:solidFill>
                <a:latin typeface="Wide Latin" panose="020A0A07050505020404" pitchFamily="18" charset="0"/>
              </a:rPr>
              <a:t>SOMMAIRE</a:t>
            </a:r>
          </a:p>
          <a:p>
            <a:pPr algn="ctr"/>
            <a:endParaRPr lang="fr-FR" dirty="0">
              <a:solidFill>
                <a:schemeClr val="accent2">
                  <a:lumMod val="75000"/>
                </a:schemeClr>
              </a:solidFill>
            </a:endParaRPr>
          </a:p>
          <a:p>
            <a:pPr algn="ctr"/>
            <a:endParaRPr lang="fr-FR" dirty="0">
              <a:solidFill>
                <a:schemeClr val="accent2">
                  <a:lumMod val="75000"/>
                </a:schemeClr>
              </a:solidFill>
            </a:endParaRPr>
          </a:p>
          <a:p>
            <a:pPr marL="342900" indent="-342900" algn="just">
              <a:buFont typeface="+mj-lt"/>
              <a:buAutoNum type="arabicPeriod"/>
            </a:pPr>
            <a:r>
              <a:rPr lang="fr-FR" dirty="0">
                <a:solidFill>
                  <a:schemeClr val="accent2">
                    <a:lumMod val="75000"/>
                  </a:schemeClr>
                </a:solidFill>
              </a:rPr>
              <a:t>QU’EST-CE QUE C’EST LE RODÉO ?</a:t>
            </a:r>
          </a:p>
          <a:p>
            <a:pPr marL="342900" indent="-342900" algn="just">
              <a:buFont typeface="+mj-lt"/>
              <a:buAutoNum type="arabicPeriod"/>
            </a:pPr>
            <a:endParaRPr lang="fr-FR" dirty="0">
              <a:solidFill>
                <a:schemeClr val="accent2">
                  <a:lumMod val="75000"/>
                </a:schemeClr>
              </a:solidFill>
            </a:endParaRPr>
          </a:p>
          <a:p>
            <a:pPr marL="342900" indent="-342900" algn="just">
              <a:buFont typeface="+mj-lt"/>
              <a:buAutoNum type="arabicPeriod"/>
            </a:pPr>
            <a:r>
              <a:rPr lang="fr-FR" dirty="0">
                <a:solidFill>
                  <a:schemeClr val="accent2">
                    <a:lumMod val="75000"/>
                  </a:schemeClr>
                </a:solidFill>
              </a:rPr>
              <a:t>HISTOIRE DU RODÉO</a:t>
            </a:r>
          </a:p>
          <a:p>
            <a:pPr marL="342900" indent="-342900" algn="just">
              <a:buFont typeface="+mj-lt"/>
              <a:buAutoNum type="arabicPeriod"/>
            </a:pPr>
            <a:endParaRPr lang="fr-FR" dirty="0">
              <a:solidFill>
                <a:schemeClr val="accent2">
                  <a:lumMod val="75000"/>
                </a:schemeClr>
              </a:solidFill>
            </a:endParaRPr>
          </a:p>
          <a:p>
            <a:pPr marL="342900" indent="-342900" algn="just">
              <a:buFont typeface="+mj-lt"/>
              <a:buAutoNum type="arabicPeriod"/>
            </a:pPr>
            <a:r>
              <a:rPr lang="fr-FR" dirty="0">
                <a:solidFill>
                  <a:schemeClr val="accent2">
                    <a:lumMod val="75000"/>
                  </a:schemeClr>
                </a:solidFill>
              </a:rPr>
              <a:t>QUAND EST NÉ LE RODÉO ?</a:t>
            </a:r>
          </a:p>
          <a:p>
            <a:pPr marL="342900" indent="-342900" algn="just">
              <a:buFont typeface="+mj-lt"/>
              <a:buAutoNum type="arabicPeriod"/>
            </a:pPr>
            <a:endParaRPr lang="fr-FR" dirty="0">
              <a:solidFill>
                <a:schemeClr val="accent2">
                  <a:lumMod val="75000"/>
                </a:schemeClr>
              </a:solidFill>
            </a:endParaRPr>
          </a:p>
          <a:p>
            <a:pPr marL="342900" indent="-342900" algn="just">
              <a:buFont typeface="+mj-lt"/>
              <a:buAutoNum type="arabicPeriod"/>
            </a:pPr>
            <a:r>
              <a:rPr lang="fr-FR" dirty="0">
                <a:solidFill>
                  <a:schemeClr val="accent2">
                    <a:lumMod val="75000"/>
                  </a:schemeClr>
                </a:solidFill>
              </a:rPr>
              <a:t>LES EPREUVES DU RODÉO</a:t>
            </a:r>
          </a:p>
          <a:p>
            <a:pPr marL="285750" indent="-285750" algn="ctr">
              <a:buFont typeface="Arial" panose="020B0604020202020204" pitchFamily="34" charset="0"/>
              <a:buChar char="•"/>
            </a:pPr>
            <a:r>
              <a:rPr lang="fr-FR" dirty="0">
                <a:solidFill>
                  <a:schemeClr val="accent2">
                    <a:lumMod val="75000"/>
                  </a:schemeClr>
                </a:solidFill>
              </a:rPr>
              <a:t>BRONC RIDING : La monte du cheval sauvage</a:t>
            </a:r>
          </a:p>
          <a:p>
            <a:pPr marL="285750" indent="-285750" algn="ctr">
              <a:buFont typeface="Arial" panose="020B0604020202020204" pitchFamily="34" charset="0"/>
              <a:buChar char="•"/>
            </a:pPr>
            <a:r>
              <a:rPr lang="fr-FR" dirty="0">
                <a:solidFill>
                  <a:schemeClr val="accent2">
                    <a:lumMod val="75000"/>
                  </a:schemeClr>
                </a:solidFill>
              </a:rPr>
              <a:t>BULL RIDING : La monte du taureau</a:t>
            </a:r>
          </a:p>
          <a:p>
            <a:pPr marL="285750" indent="-285750" algn="ctr">
              <a:buFont typeface="Arial" panose="020B0604020202020204" pitchFamily="34" charset="0"/>
              <a:buChar char="•"/>
            </a:pPr>
            <a:r>
              <a:rPr lang="fr-FR" dirty="0">
                <a:solidFill>
                  <a:schemeClr val="accent2">
                    <a:lumMod val="75000"/>
                  </a:schemeClr>
                </a:solidFill>
              </a:rPr>
              <a:t>ROPING : Capture du veau au lasso</a:t>
            </a:r>
          </a:p>
          <a:p>
            <a:pPr marL="285750" indent="-285750" algn="ctr">
              <a:buFont typeface="Arial" panose="020B0604020202020204" pitchFamily="34" charset="0"/>
              <a:buChar char="•"/>
            </a:pPr>
            <a:r>
              <a:rPr lang="fr-FR" dirty="0">
                <a:solidFill>
                  <a:schemeClr val="accent2">
                    <a:lumMod val="75000"/>
                  </a:schemeClr>
                </a:solidFill>
              </a:rPr>
              <a:t>STEER WRESTLING</a:t>
            </a:r>
          </a:p>
          <a:p>
            <a:pPr algn="just"/>
            <a:endParaRPr lang="fr-FR" dirty="0">
              <a:solidFill>
                <a:schemeClr val="accent2">
                  <a:lumMod val="75000"/>
                </a:schemeClr>
              </a:solidFill>
            </a:endParaRPr>
          </a:p>
          <a:p>
            <a:pPr algn="just"/>
            <a:r>
              <a:rPr lang="fr-FR" dirty="0">
                <a:solidFill>
                  <a:schemeClr val="accent2">
                    <a:lumMod val="75000"/>
                  </a:schemeClr>
                </a:solidFill>
              </a:rPr>
              <a:t>5. DANS LES PAYS D’AMERIQUE LATINE</a:t>
            </a:r>
          </a:p>
          <a:p>
            <a:pPr algn="just"/>
            <a:endParaRPr lang="fr-FR" dirty="0">
              <a:solidFill>
                <a:schemeClr val="accent2">
                  <a:lumMod val="75000"/>
                </a:schemeClr>
              </a:solidFill>
            </a:endParaRPr>
          </a:p>
          <a:p>
            <a:pPr algn="just"/>
            <a:r>
              <a:rPr lang="fr-FR" dirty="0">
                <a:solidFill>
                  <a:schemeClr val="accent2">
                    <a:lumMod val="75000"/>
                  </a:schemeClr>
                </a:solidFill>
              </a:rPr>
              <a:t>6. PHOTOS</a:t>
            </a:r>
          </a:p>
          <a:p>
            <a:pPr algn="just"/>
            <a:endParaRPr lang="fr-FR" dirty="0">
              <a:solidFill>
                <a:schemeClr val="accent2">
                  <a:lumMod val="75000"/>
                </a:schemeClr>
              </a:solidFill>
            </a:endParaRPr>
          </a:p>
          <a:p>
            <a:pPr algn="just"/>
            <a:r>
              <a:rPr lang="fr-FR" dirty="0">
                <a:solidFill>
                  <a:schemeClr val="accent2">
                    <a:lumMod val="75000"/>
                  </a:schemeClr>
                </a:solidFill>
              </a:rPr>
              <a:t>7. QUIZ</a:t>
            </a:r>
          </a:p>
        </p:txBody>
      </p:sp>
    </p:spTree>
    <p:extLst>
      <p:ext uri="{BB962C8B-B14F-4D97-AF65-F5344CB8AC3E}">
        <p14:creationId xmlns:p14="http://schemas.microsoft.com/office/powerpoint/2010/main" val="643518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6EF290E3-1014-D324-78C3-288F25892A0B}"/>
              </a:ext>
            </a:extLst>
          </p:cNvPr>
          <p:cNvSpPr txBox="1"/>
          <p:nvPr/>
        </p:nvSpPr>
        <p:spPr>
          <a:xfrm>
            <a:off x="1458410" y="851330"/>
            <a:ext cx="9282895" cy="1200329"/>
          </a:xfrm>
          <a:prstGeom prst="rect">
            <a:avLst/>
          </a:prstGeom>
          <a:noFill/>
        </p:spPr>
        <p:txBody>
          <a:bodyPr wrap="square">
            <a:spAutoFit/>
          </a:bodyPr>
          <a:lstStyle/>
          <a:p>
            <a:pPr algn="ctr"/>
            <a:r>
              <a:rPr lang="fr-FR" sz="3600" dirty="0">
                <a:solidFill>
                  <a:srgbClr val="C00000"/>
                </a:solidFill>
                <a:latin typeface="Wide Latin" panose="020A0A07050505020404" pitchFamily="18" charset="0"/>
              </a:rPr>
              <a:t>QU’EST-CE QUE C’EST LE RODÉO ?</a:t>
            </a:r>
          </a:p>
        </p:txBody>
      </p:sp>
      <p:sp>
        <p:nvSpPr>
          <p:cNvPr id="8" name="ZoneTexte 7">
            <a:extLst>
              <a:ext uri="{FF2B5EF4-FFF2-40B4-BE49-F238E27FC236}">
                <a16:creationId xmlns:a16="http://schemas.microsoft.com/office/drawing/2014/main" id="{B41F54A6-FB06-895E-AE2E-F65446580E87}"/>
              </a:ext>
            </a:extLst>
          </p:cNvPr>
          <p:cNvSpPr txBox="1"/>
          <p:nvPr/>
        </p:nvSpPr>
        <p:spPr>
          <a:xfrm>
            <a:off x="879676" y="3162199"/>
            <a:ext cx="10428790" cy="1881990"/>
          </a:xfrm>
          <a:prstGeom prst="rect">
            <a:avLst/>
          </a:prstGeom>
          <a:noFill/>
        </p:spPr>
        <p:txBody>
          <a:bodyPr wrap="square">
            <a:spAutoFit/>
          </a:bodyPr>
          <a:lstStyle/>
          <a:p>
            <a:pPr algn="ctr">
              <a:lnSpc>
                <a:spcPct val="150000"/>
              </a:lnSpc>
            </a:pPr>
            <a:r>
              <a:rPr lang="fr-FR" sz="2000" b="0" i="0" dirty="0">
                <a:solidFill>
                  <a:schemeClr val="accent2">
                    <a:lumMod val="75000"/>
                  </a:schemeClr>
                </a:solidFill>
                <a:effectLst/>
                <a:latin typeface="Arial" panose="020B0604020202020204" pitchFamily="34" charset="0"/>
              </a:rPr>
              <a:t>Le </a:t>
            </a:r>
            <a:r>
              <a:rPr lang="fr-FR" sz="2000" b="1" i="0" dirty="0">
                <a:solidFill>
                  <a:schemeClr val="accent2">
                    <a:lumMod val="75000"/>
                  </a:schemeClr>
                </a:solidFill>
                <a:effectLst/>
                <a:latin typeface="Arial" panose="020B0604020202020204" pitchFamily="34" charset="0"/>
              </a:rPr>
              <a:t>rodéo</a:t>
            </a:r>
            <a:r>
              <a:rPr lang="fr-FR" sz="2000" b="0" i="0" dirty="0">
                <a:solidFill>
                  <a:schemeClr val="accent2">
                    <a:lumMod val="75000"/>
                  </a:schemeClr>
                </a:solidFill>
                <a:effectLst/>
                <a:latin typeface="Arial" panose="020B0604020202020204" pitchFamily="34" charset="0"/>
              </a:rPr>
              <a:t> est, tout à la fois, un spectacle et un événement </a:t>
            </a:r>
            <a:r>
              <a:rPr lang="fr-FR" sz="2000" b="0" i="0" u="none" strike="noStrike" dirty="0">
                <a:solidFill>
                  <a:schemeClr val="accent2">
                    <a:lumMod val="75000"/>
                  </a:schemeClr>
                </a:solidFill>
                <a:effectLst/>
                <a:latin typeface="Arial" panose="020B0604020202020204" pitchFamily="34" charset="0"/>
                <a:hlinkClick r:id="rId2" tooltip="Sport">
                  <a:extLst>
                    <a:ext uri="{A12FA001-AC4F-418D-AE19-62706E023703}">
                      <ahyp:hlinkClr xmlns:ahyp="http://schemas.microsoft.com/office/drawing/2018/hyperlinkcolor" val="tx"/>
                    </a:ext>
                  </a:extLst>
                </a:hlinkClick>
              </a:rPr>
              <a:t>sportif</a:t>
            </a:r>
            <a:r>
              <a:rPr lang="fr-FR" sz="2000" b="0" i="0" dirty="0">
                <a:solidFill>
                  <a:schemeClr val="accent2">
                    <a:lumMod val="75000"/>
                  </a:schemeClr>
                </a:solidFill>
                <a:effectLst/>
                <a:latin typeface="Arial" panose="020B0604020202020204" pitchFamily="34" charset="0"/>
              </a:rPr>
              <a:t> composé de différentes épreuves issues du travail des </a:t>
            </a:r>
            <a:r>
              <a:rPr lang="fr-FR" sz="2000" b="0" i="0" u="none" strike="noStrike" dirty="0">
                <a:solidFill>
                  <a:schemeClr val="accent2">
                    <a:lumMod val="75000"/>
                  </a:schemeClr>
                </a:solidFill>
                <a:effectLst/>
                <a:latin typeface="Arial" panose="020B0604020202020204" pitchFamily="34" charset="0"/>
                <a:hlinkClick r:id="rId3" tooltip="Cow-boy">
                  <a:extLst>
                    <a:ext uri="{A12FA001-AC4F-418D-AE19-62706E023703}">
                      <ahyp:hlinkClr xmlns:ahyp="http://schemas.microsoft.com/office/drawing/2018/hyperlinkcolor" val="tx"/>
                    </a:ext>
                  </a:extLst>
                </a:hlinkClick>
              </a:rPr>
              <a:t>cow-boys</a:t>
            </a:r>
            <a:r>
              <a:rPr lang="fr-FR" sz="2000" b="0" i="0" dirty="0">
                <a:solidFill>
                  <a:schemeClr val="accent2">
                    <a:lumMod val="75000"/>
                  </a:schemeClr>
                </a:solidFill>
                <a:effectLst/>
                <a:latin typeface="Arial" panose="020B0604020202020204" pitchFamily="34" charset="0"/>
              </a:rPr>
              <a:t> dans les </a:t>
            </a:r>
            <a:r>
              <a:rPr lang="fr-FR" sz="2000" b="0" i="0" u="none" strike="noStrike" dirty="0">
                <a:solidFill>
                  <a:schemeClr val="accent2">
                    <a:lumMod val="75000"/>
                  </a:schemeClr>
                </a:solidFill>
                <a:effectLst/>
                <a:latin typeface="Arial" panose="020B0604020202020204" pitchFamily="34" charset="0"/>
                <a:hlinkClick r:id="rId4" tooltip="Ranch">
                  <a:extLst>
                    <a:ext uri="{A12FA001-AC4F-418D-AE19-62706E023703}">
                      <ahyp:hlinkClr xmlns:ahyp="http://schemas.microsoft.com/office/drawing/2018/hyperlinkcolor" val="tx"/>
                    </a:ext>
                  </a:extLst>
                </a:hlinkClick>
              </a:rPr>
              <a:t>ranchs</a:t>
            </a:r>
            <a:r>
              <a:rPr lang="fr-FR" sz="2000" b="0" i="0" dirty="0">
                <a:solidFill>
                  <a:schemeClr val="accent2">
                    <a:lumMod val="75000"/>
                  </a:schemeClr>
                </a:solidFill>
                <a:effectLst/>
                <a:latin typeface="Arial" panose="020B0604020202020204" pitchFamily="34" charset="0"/>
              </a:rPr>
              <a:t>. En tant que spectacle, le rodéo débute par une cérémonie d'ouverture (</a:t>
            </a:r>
            <a:r>
              <a:rPr lang="fr-FR" sz="2000" b="0" i="1" dirty="0">
                <a:solidFill>
                  <a:schemeClr val="accent2">
                    <a:lumMod val="75000"/>
                  </a:schemeClr>
                </a:solidFill>
                <a:effectLst/>
                <a:latin typeface="Arial" panose="020B0604020202020204" pitchFamily="34" charset="0"/>
              </a:rPr>
              <a:t>grand entry</a:t>
            </a:r>
            <a:r>
              <a:rPr lang="fr-FR" sz="2000" b="0" i="0" dirty="0">
                <a:solidFill>
                  <a:schemeClr val="accent2">
                    <a:lumMod val="75000"/>
                  </a:schemeClr>
                </a:solidFill>
                <a:effectLst/>
                <a:latin typeface="Arial" panose="020B0604020202020204" pitchFamily="34" charset="0"/>
              </a:rPr>
              <a:t>) durant laquelle organisateurs et concurrents défilent à cheval avec des drapeaux, puis l'</a:t>
            </a:r>
            <a:r>
              <a:rPr lang="fr-FR" sz="2000" b="0" i="0" u="none" strike="noStrike" dirty="0">
                <a:solidFill>
                  <a:schemeClr val="accent2">
                    <a:lumMod val="75000"/>
                  </a:schemeClr>
                </a:solidFill>
                <a:effectLst/>
                <a:latin typeface="Arial" panose="020B0604020202020204" pitchFamily="34" charset="0"/>
                <a:hlinkClick r:id="rId5" tooltip="The Star-Spangled Banner">
                  <a:extLst>
                    <a:ext uri="{A12FA001-AC4F-418D-AE19-62706E023703}">
                      <ahyp:hlinkClr xmlns:ahyp="http://schemas.microsoft.com/office/drawing/2018/hyperlinkcolor" val="tx"/>
                    </a:ext>
                  </a:extLst>
                </a:hlinkClick>
              </a:rPr>
              <a:t>hymne national</a:t>
            </a:r>
            <a:r>
              <a:rPr lang="fr-FR" sz="2000" b="0" i="0" dirty="0">
                <a:solidFill>
                  <a:schemeClr val="accent2">
                    <a:lumMod val="75000"/>
                  </a:schemeClr>
                </a:solidFill>
                <a:effectLst/>
                <a:latin typeface="Arial" panose="020B0604020202020204" pitchFamily="34" charset="0"/>
              </a:rPr>
              <a:t> est chanté.</a:t>
            </a:r>
          </a:p>
        </p:txBody>
      </p:sp>
    </p:spTree>
    <p:extLst>
      <p:ext uri="{BB962C8B-B14F-4D97-AF65-F5344CB8AC3E}">
        <p14:creationId xmlns:p14="http://schemas.microsoft.com/office/powerpoint/2010/main" val="852692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9C93EB-8374-2542-10A3-287616548A62}"/>
              </a:ext>
            </a:extLst>
          </p:cNvPr>
          <p:cNvSpPr>
            <a:spLocks noGrp="1"/>
          </p:cNvSpPr>
          <p:nvPr>
            <p:ph type="title"/>
          </p:nvPr>
        </p:nvSpPr>
        <p:spPr/>
        <p:txBody>
          <a:bodyPr/>
          <a:lstStyle/>
          <a:p>
            <a:pPr algn="ctr"/>
            <a:r>
              <a:rPr lang="fr-FR" dirty="0">
                <a:solidFill>
                  <a:srgbClr val="C00000"/>
                </a:solidFill>
                <a:latin typeface="Wide Latin" panose="020A0A07050505020404" pitchFamily="18" charset="0"/>
              </a:rPr>
              <a:t>HISTOIRE</a:t>
            </a:r>
          </a:p>
        </p:txBody>
      </p:sp>
      <p:sp>
        <p:nvSpPr>
          <p:cNvPr id="4" name="ZoneTexte 3">
            <a:extLst>
              <a:ext uri="{FF2B5EF4-FFF2-40B4-BE49-F238E27FC236}">
                <a16:creationId xmlns:a16="http://schemas.microsoft.com/office/drawing/2014/main" id="{55431699-31F6-1B3C-CF25-5E764BD9BF53}"/>
              </a:ext>
            </a:extLst>
          </p:cNvPr>
          <p:cNvSpPr txBox="1"/>
          <p:nvPr/>
        </p:nvSpPr>
        <p:spPr>
          <a:xfrm>
            <a:off x="1157468" y="2702308"/>
            <a:ext cx="10301467" cy="1891800"/>
          </a:xfrm>
          <a:prstGeom prst="rect">
            <a:avLst/>
          </a:prstGeom>
          <a:noFill/>
        </p:spPr>
        <p:txBody>
          <a:bodyPr wrap="square">
            <a:spAutoFit/>
          </a:bodyPr>
          <a:lstStyle/>
          <a:p>
            <a:pPr>
              <a:lnSpc>
                <a:spcPct val="150000"/>
              </a:lnSpc>
            </a:pPr>
            <a:r>
              <a:rPr lang="fr-FR" sz="2000" b="0" i="0" dirty="0">
                <a:solidFill>
                  <a:schemeClr val="accent2">
                    <a:lumMod val="75000"/>
                  </a:schemeClr>
                </a:solidFill>
                <a:effectLst/>
                <a:latin typeface="Arial" panose="020B0604020202020204" pitchFamily="34" charset="0"/>
              </a:rPr>
              <a:t>Le mot « rodéo » vient de l'espagnol </a:t>
            </a:r>
            <a:r>
              <a:rPr lang="fr-FR" sz="2000" b="0" i="1" dirty="0" err="1">
                <a:solidFill>
                  <a:schemeClr val="accent2">
                    <a:lumMod val="75000"/>
                  </a:schemeClr>
                </a:solidFill>
                <a:effectLst/>
                <a:latin typeface="Arial" panose="020B0604020202020204" pitchFamily="34" charset="0"/>
              </a:rPr>
              <a:t>rodear</a:t>
            </a:r>
            <a:r>
              <a:rPr lang="fr-FR" sz="2000" b="0" i="0" dirty="0">
                <a:solidFill>
                  <a:schemeClr val="accent2">
                    <a:lumMod val="75000"/>
                  </a:schemeClr>
                </a:solidFill>
                <a:effectLst/>
                <a:latin typeface="Arial" panose="020B0604020202020204" pitchFamily="34" charset="0"/>
              </a:rPr>
              <a:t> qui signifie « encercler, tourner autour ». À l'origine, le rodéo consiste à rassembler le bétail afin de le marquer (</a:t>
            </a:r>
            <a:r>
              <a:rPr lang="fr-FR" sz="2000" b="0" i="1" dirty="0" err="1">
                <a:solidFill>
                  <a:schemeClr val="accent2">
                    <a:lumMod val="75000"/>
                  </a:schemeClr>
                </a:solidFill>
                <a:effectLst/>
                <a:latin typeface="Arial" panose="020B0604020202020204" pitchFamily="34" charset="0"/>
              </a:rPr>
              <a:t>branding</a:t>
            </a:r>
            <a:r>
              <a:rPr lang="fr-FR" sz="2000" b="0" i="0" dirty="0">
                <a:solidFill>
                  <a:schemeClr val="accent2">
                    <a:lumMod val="75000"/>
                  </a:schemeClr>
                </a:solidFill>
                <a:effectLst/>
                <a:latin typeface="Arial" panose="020B0604020202020204" pitchFamily="34" charset="0"/>
              </a:rPr>
              <a:t>, la « ferrade » en français), de le soigner ou de le vendre. Cet événement saisonnier était l'occasion d'organiser une compétition informelle entre les participants.</a:t>
            </a:r>
            <a:endParaRPr lang="fr-FR" sz="2000" dirty="0">
              <a:solidFill>
                <a:schemeClr val="accent2">
                  <a:lumMod val="75000"/>
                </a:schemeClr>
              </a:solidFill>
            </a:endParaRPr>
          </a:p>
        </p:txBody>
      </p:sp>
    </p:spTree>
    <p:extLst>
      <p:ext uri="{BB962C8B-B14F-4D97-AF65-F5344CB8AC3E}">
        <p14:creationId xmlns:p14="http://schemas.microsoft.com/office/powerpoint/2010/main" val="1196714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8A9189-DDB4-84EF-7891-36479674FF57}"/>
              </a:ext>
            </a:extLst>
          </p:cNvPr>
          <p:cNvSpPr>
            <a:spLocks noGrp="1"/>
          </p:cNvSpPr>
          <p:nvPr>
            <p:ph type="title"/>
          </p:nvPr>
        </p:nvSpPr>
        <p:spPr/>
        <p:txBody>
          <a:bodyPr/>
          <a:lstStyle/>
          <a:p>
            <a:pPr algn="ctr"/>
            <a:r>
              <a:rPr lang="fr-FR" dirty="0">
                <a:solidFill>
                  <a:srgbClr val="C00000"/>
                </a:solidFill>
                <a:latin typeface="Wide Latin" panose="020A0A07050505020404" pitchFamily="18" charset="0"/>
              </a:rPr>
              <a:t>QUAND EST NÉ LE RODÉO</a:t>
            </a:r>
          </a:p>
        </p:txBody>
      </p:sp>
      <p:sp>
        <p:nvSpPr>
          <p:cNvPr id="4" name="ZoneTexte 3">
            <a:extLst>
              <a:ext uri="{FF2B5EF4-FFF2-40B4-BE49-F238E27FC236}">
                <a16:creationId xmlns:a16="http://schemas.microsoft.com/office/drawing/2014/main" id="{A2DBBA1C-67D1-BE65-1737-579C2356E672}"/>
              </a:ext>
            </a:extLst>
          </p:cNvPr>
          <p:cNvSpPr txBox="1"/>
          <p:nvPr/>
        </p:nvSpPr>
        <p:spPr>
          <a:xfrm>
            <a:off x="1539434" y="2500589"/>
            <a:ext cx="9433366" cy="3370666"/>
          </a:xfrm>
          <a:prstGeom prst="rect">
            <a:avLst/>
          </a:prstGeom>
          <a:noFill/>
        </p:spPr>
        <p:txBody>
          <a:bodyPr wrap="square">
            <a:spAutoFit/>
          </a:bodyPr>
          <a:lstStyle/>
          <a:p>
            <a:pPr algn="just">
              <a:lnSpc>
                <a:spcPct val="150000"/>
              </a:lnSpc>
              <a:buFont typeface="Arial" panose="020B0604020202020204" pitchFamily="34" charset="0"/>
              <a:buChar char="•"/>
            </a:pPr>
            <a:r>
              <a:rPr lang="fr-FR" sz="1600" b="0" i="0" dirty="0">
                <a:solidFill>
                  <a:schemeClr val="accent2">
                    <a:lumMod val="75000"/>
                  </a:schemeClr>
                </a:solidFill>
                <a:effectLst/>
                <a:latin typeface="Arial" panose="020B0604020202020204" pitchFamily="34" charset="0"/>
              </a:rPr>
              <a:t>1883 - le rodéo de </a:t>
            </a:r>
            <a:r>
              <a:rPr lang="fr-FR" sz="1600" b="0" i="0" u="none" strike="noStrike" dirty="0">
                <a:solidFill>
                  <a:schemeClr val="accent2">
                    <a:lumMod val="75000"/>
                  </a:schemeClr>
                </a:solidFill>
                <a:effectLst/>
                <a:latin typeface="Arial" panose="020B0604020202020204" pitchFamily="34" charset="0"/>
                <a:hlinkClick r:id="rId2" tooltip="Pecos (Texas)">
                  <a:extLst>
                    <a:ext uri="{A12FA001-AC4F-418D-AE19-62706E023703}">
                      <ahyp:hlinkClr xmlns:ahyp="http://schemas.microsoft.com/office/drawing/2018/hyperlinkcolor" val="tx"/>
                    </a:ext>
                  </a:extLst>
                </a:hlinkClick>
              </a:rPr>
              <a:t>Pecos</a:t>
            </a:r>
            <a:r>
              <a:rPr lang="fr-FR" sz="1600" b="0" i="0" dirty="0">
                <a:solidFill>
                  <a:schemeClr val="accent2">
                    <a:lumMod val="75000"/>
                  </a:schemeClr>
                </a:solidFill>
                <a:effectLst/>
                <a:latin typeface="Arial" panose="020B0604020202020204" pitchFamily="34" charset="0"/>
              </a:rPr>
              <a:t> au Texas est réputé pour être « la première compétition publique à avoir décerné des prix aux vainqueurs de </a:t>
            </a:r>
            <a:r>
              <a:rPr lang="fr-FR" sz="1600" b="0" i="1" dirty="0" err="1">
                <a:solidFill>
                  <a:schemeClr val="accent2">
                    <a:lumMod val="75000"/>
                  </a:schemeClr>
                </a:solidFill>
                <a:effectLst/>
                <a:latin typeface="Arial" panose="020B0604020202020204" pitchFamily="34" charset="0"/>
              </a:rPr>
              <a:t>bronc</a:t>
            </a:r>
            <a:r>
              <a:rPr lang="fr-FR" sz="1600" b="0" i="1" dirty="0">
                <a:solidFill>
                  <a:schemeClr val="accent2">
                    <a:lumMod val="75000"/>
                  </a:schemeClr>
                </a:solidFill>
                <a:effectLst/>
                <a:latin typeface="Arial" panose="020B0604020202020204" pitchFamily="34" charset="0"/>
              </a:rPr>
              <a:t> riding</a:t>
            </a:r>
            <a:r>
              <a:rPr lang="fr-FR" sz="1600" b="0" i="0" dirty="0">
                <a:solidFill>
                  <a:schemeClr val="accent2">
                    <a:lumMod val="75000"/>
                  </a:schemeClr>
                </a:solidFill>
                <a:effectLst/>
                <a:latin typeface="Arial" panose="020B0604020202020204" pitchFamily="34" charset="0"/>
              </a:rPr>
              <a:t> et de </a:t>
            </a:r>
            <a:r>
              <a:rPr lang="fr-FR" sz="1600" b="0" i="1" dirty="0" err="1">
                <a:solidFill>
                  <a:schemeClr val="accent2">
                    <a:lumMod val="75000"/>
                  </a:schemeClr>
                </a:solidFill>
                <a:effectLst/>
                <a:latin typeface="Arial" panose="020B0604020202020204" pitchFamily="34" charset="0"/>
              </a:rPr>
              <a:t>steer</a:t>
            </a:r>
            <a:r>
              <a:rPr lang="fr-FR" sz="1600" b="0" i="1" dirty="0">
                <a:solidFill>
                  <a:schemeClr val="accent2">
                    <a:lumMod val="75000"/>
                  </a:schemeClr>
                </a:solidFill>
                <a:effectLst/>
                <a:latin typeface="Arial" panose="020B0604020202020204" pitchFamily="34" charset="0"/>
              </a:rPr>
              <a:t> </a:t>
            </a:r>
            <a:r>
              <a:rPr lang="fr-FR" sz="1600" b="0" i="1" dirty="0" err="1">
                <a:solidFill>
                  <a:schemeClr val="accent2">
                    <a:lumMod val="75000"/>
                  </a:schemeClr>
                </a:solidFill>
                <a:effectLst/>
                <a:latin typeface="Arial" panose="020B0604020202020204" pitchFamily="34" charset="0"/>
              </a:rPr>
              <a:t>roping</a:t>
            </a:r>
            <a:r>
              <a:rPr lang="fr-FR" sz="1600" b="0" i="0" dirty="0">
                <a:solidFill>
                  <a:schemeClr val="accent2">
                    <a:lumMod val="75000"/>
                  </a:schemeClr>
                </a:solidFill>
                <a:effectLst/>
                <a:latin typeface="Arial" panose="020B0604020202020204" pitchFamily="34" charset="0"/>
              </a:rPr>
              <a:t> ».</a:t>
            </a:r>
          </a:p>
          <a:p>
            <a:pPr algn="just">
              <a:lnSpc>
                <a:spcPct val="150000"/>
              </a:lnSpc>
              <a:buFont typeface="Arial" panose="020B0604020202020204" pitchFamily="34" charset="0"/>
              <a:buChar char="•"/>
            </a:pPr>
            <a:r>
              <a:rPr lang="fr-FR" sz="1600" b="0" i="0" dirty="0">
                <a:solidFill>
                  <a:schemeClr val="accent2">
                    <a:lumMod val="75000"/>
                  </a:schemeClr>
                </a:solidFill>
                <a:effectLst/>
                <a:latin typeface="Arial" panose="020B0604020202020204" pitchFamily="34" charset="0"/>
              </a:rPr>
              <a:t>1929 - </a:t>
            </a:r>
            <a:r>
              <a:rPr lang="fr-FR" sz="1600" b="0" i="0" dirty="0" err="1">
                <a:solidFill>
                  <a:schemeClr val="accent2">
                    <a:lumMod val="75000"/>
                  </a:schemeClr>
                </a:solidFill>
                <a:effectLst/>
                <a:latin typeface="Arial" panose="020B0604020202020204" pitchFamily="34" charset="0"/>
              </a:rPr>
              <a:t>Rodeo</a:t>
            </a:r>
            <a:r>
              <a:rPr lang="fr-FR" sz="1600" b="0" i="0" dirty="0">
                <a:solidFill>
                  <a:schemeClr val="accent2">
                    <a:lumMod val="75000"/>
                  </a:schemeClr>
                </a:solidFill>
                <a:effectLst/>
                <a:latin typeface="Arial" panose="020B0604020202020204" pitchFamily="34" charset="0"/>
              </a:rPr>
              <a:t> Association of America (RAA).</a:t>
            </a:r>
          </a:p>
          <a:p>
            <a:pPr algn="just">
              <a:lnSpc>
                <a:spcPct val="150000"/>
              </a:lnSpc>
              <a:buFont typeface="Arial" panose="020B0604020202020204" pitchFamily="34" charset="0"/>
              <a:buChar char="•"/>
            </a:pPr>
            <a:r>
              <a:rPr lang="fr-FR" sz="1600" b="0" i="0" dirty="0">
                <a:solidFill>
                  <a:schemeClr val="accent2">
                    <a:lumMod val="75000"/>
                  </a:schemeClr>
                </a:solidFill>
                <a:effectLst/>
                <a:latin typeface="Arial" panose="020B0604020202020204" pitchFamily="34" charset="0"/>
              </a:rPr>
              <a:t>1936 - Cowboys </a:t>
            </a:r>
            <a:r>
              <a:rPr lang="fr-FR" sz="1600" b="0" i="0" dirty="0" err="1">
                <a:solidFill>
                  <a:schemeClr val="accent2">
                    <a:lumMod val="75000"/>
                  </a:schemeClr>
                </a:solidFill>
                <a:effectLst/>
                <a:latin typeface="Arial" panose="020B0604020202020204" pitchFamily="34" charset="0"/>
              </a:rPr>
              <a:t>Turtle</a:t>
            </a:r>
            <a:r>
              <a:rPr lang="fr-FR" sz="1600" b="0" i="0" dirty="0">
                <a:solidFill>
                  <a:schemeClr val="accent2">
                    <a:lumMod val="75000"/>
                  </a:schemeClr>
                </a:solidFill>
                <a:effectLst/>
                <a:latin typeface="Arial" panose="020B0604020202020204" pitchFamily="34" charset="0"/>
              </a:rPr>
              <a:t> Association (CTA), dirigé par le champion Everett Bowman.</a:t>
            </a:r>
          </a:p>
          <a:p>
            <a:pPr algn="just">
              <a:lnSpc>
                <a:spcPct val="150000"/>
              </a:lnSpc>
              <a:buFont typeface="Arial" panose="020B0604020202020204" pitchFamily="34" charset="0"/>
              <a:buChar char="•"/>
            </a:pPr>
            <a:r>
              <a:rPr lang="fr-FR" sz="1600" b="0" i="0" dirty="0">
                <a:solidFill>
                  <a:schemeClr val="accent2">
                    <a:lumMod val="75000"/>
                  </a:schemeClr>
                </a:solidFill>
                <a:effectLst/>
                <a:latin typeface="Arial" panose="020B0604020202020204" pitchFamily="34" charset="0"/>
              </a:rPr>
              <a:t>1945 - </a:t>
            </a:r>
            <a:r>
              <a:rPr lang="fr-FR" sz="1600" b="0" i="0" dirty="0" err="1">
                <a:solidFill>
                  <a:schemeClr val="accent2">
                    <a:lumMod val="75000"/>
                  </a:schemeClr>
                </a:solidFill>
                <a:effectLst/>
                <a:latin typeface="Arial" panose="020B0604020202020204" pitchFamily="34" charset="0"/>
              </a:rPr>
              <a:t>Rodeo</a:t>
            </a:r>
            <a:r>
              <a:rPr lang="fr-FR" sz="1600" b="0" i="0" dirty="0">
                <a:solidFill>
                  <a:schemeClr val="accent2">
                    <a:lumMod val="75000"/>
                  </a:schemeClr>
                </a:solidFill>
                <a:effectLst/>
                <a:latin typeface="Arial" panose="020B0604020202020204" pitchFamily="34" charset="0"/>
              </a:rPr>
              <a:t> Cowboys Association (RCA).</a:t>
            </a:r>
          </a:p>
          <a:p>
            <a:pPr algn="just">
              <a:lnSpc>
                <a:spcPct val="150000"/>
              </a:lnSpc>
              <a:buFont typeface="Arial" panose="020B0604020202020204" pitchFamily="34" charset="0"/>
              <a:buChar char="•"/>
            </a:pPr>
            <a:r>
              <a:rPr lang="fr-FR" sz="1600" b="0" i="0" dirty="0">
                <a:solidFill>
                  <a:schemeClr val="accent2">
                    <a:lumMod val="75000"/>
                  </a:schemeClr>
                </a:solidFill>
                <a:effectLst/>
                <a:latin typeface="Arial" panose="020B0604020202020204" pitchFamily="34" charset="0"/>
              </a:rPr>
              <a:t>1948 - </a:t>
            </a:r>
            <a:r>
              <a:rPr lang="fr-FR" sz="1600" b="0" i="0" dirty="0" err="1">
                <a:solidFill>
                  <a:schemeClr val="accent2">
                    <a:lumMod val="75000"/>
                  </a:schemeClr>
                </a:solidFill>
                <a:effectLst/>
                <a:latin typeface="Arial" panose="020B0604020202020204" pitchFamily="34" charset="0"/>
              </a:rPr>
              <a:t>Women's</a:t>
            </a:r>
            <a:r>
              <a:rPr lang="fr-FR" sz="1600" b="0" i="0" dirty="0">
                <a:solidFill>
                  <a:schemeClr val="accent2">
                    <a:lumMod val="75000"/>
                  </a:schemeClr>
                </a:solidFill>
                <a:effectLst/>
                <a:latin typeface="Arial" panose="020B0604020202020204" pitchFamily="34" charset="0"/>
              </a:rPr>
              <a:t> Professional </a:t>
            </a:r>
            <a:r>
              <a:rPr lang="fr-FR" sz="1600" b="0" i="0" dirty="0" err="1">
                <a:solidFill>
                  <a:schemeClr val="accent2">
                    <a:lumMod val="75000"/>
                  </a:schemeClr>
                </a:solidFill>
                <a:effectLst/>
                <a:latin typeface="Arial" panose="020B0604020202020204" pitchFamily="34" charset="0"/>
              </a:rPr>
              <a:t>Rodeo</a:t>
            </a:r>
            <a:r>
              <a:rPr lang="fr-FR" sz="1600" b="0" i="0" dirty="0">
                <a:solidFill>
                  <a:schemeClr val="accent2">
                    <a:lumMod val="75000"/>
                  </a:schemeClr>
                </a:solidFill>
                <a:effectLst/>
                <a:latin typeface="Arial" panose="020B0604020202020204" pitchFamily="34" charset="0"/>
              </a:rPr>
              <a:t> Association (WPRA)</a:t>
            </a:r>
            <a:r>
              <a:rPr lang="fr-FR" sz="1600" b="0" i="0" u="none" strike="noStrike" baseline="30000" dirty="0">
                <a:solidFill>
                  <a:schemeClr val="accent2">
                    <a:lumMod val="75000"/>
                  </a:schemeClr>
                </a:solidFill>
                <a:effectLst/>
                <a:latin typeface="Arial" panose="020B0604020202020204" pitchFamily="34" charset="0"/>
                <a:hlinkClick r:id="rId3">
                  <a:extLst>
                    <a:ext uri="{A12FA001-AC4F-418D-AE19-62706E023703}">
                      <ahyp:hlinkClr xmlns:ahyp="http://schemas.microsoft.com/office/drawing/2018/hyperlinkcolor" val="tx"/>
                    </a:ext>
                  </a:extLst>
                </a:hlinkClick>
              </a:rPr>
              <a:t>[2]</a:t>
            </a:r>
            <a:r>
              <a:rPr lang="fr-FR" sz="1600" b="0" i="0" dirty="0">
                <a:solidFill>
                  <a:schemeClr val="accent2">
                    <a:lumMod val="75000"/>
                  </a:schemeClr>
                </a:solidFill>
                <a:effectLst/>
                <a:latin typeface="Arial" panose="020B0604020202020204" pitchFamily="34" charset="0"/>
              </a:rPr>
              <a:t>.</a:t>
            </a:r>
          </a:p>
          <a:p>
            <a:pPr algn="just">
              <a:lnSpc>
                <a:spcPct val="150000"/>
              </a:lnSpc>
              <a:buFont typeface="Arial" panose="020B0604020202020204" pitchFamily="34" charset="0"/>
              <a:buChar char="•"/>
            </a:pPr>
            <a:r>
              <a:rPr lang="fr-FR" sz="1600" b="0" i="0" dirty="0">
                <a:solidFill>
                  <a:schemeClr val="accent2">
                    <a:lumMod val="75000"/>
                  </a:schemeClr>
                </a:solidFill>
                <a:effectLst/>
                <a:latin typeface="Arial" panose="020B0604020202020204" pitchFamily="34" charset="0"/>
              </a:rPr>
              <a:t>1959 - National Finals </a:t>
            </a:r>
            <a:r>
              <a:rPr lang="fr-FR" sz="1600" b="0" i="0" dirty="0" err="1">
                <a:solidFill>
                  <a:schemeClr val="accent2">
                    <a:lumMod val="75000"/>
                  </a:schemeClr>
                </a:solidFill>
                <a:effectLst/>
                <a:latin typeface="Arial" panose="020B0604020202020204" pitchFamily="34" charset="0"/>
              </a:rPr>
              <a:t>Rodeo</a:t>
            </a:r>
            <a:r>
              <a:rPr lang="fr-FR" sz="1600" b="0" i="0" dirty="0">
                <a:solidFill>
                  <a:schemeClr val="accent2">
                    <a:lumMod val="75000"/>
                  </a:schemeClr>
                </a:solidFill>
                <a:effectLst/>
                <a:latin typeface="Arial" panose="020B0604020202020204" pitchFamily="34" charset="0"/>
              </a:rPr>
              <a:t> (NFR).</a:t>
            </a:r>
          </a:p>
          <a:p>
            <a:pPr algn="just">
              <a:lnSpc>
                <a:spcPct val="150000"/>
              </a:lnSpc>
              <a:buFont typeface="Arial" panose="020B0604020202020204" pitchFamily="34" charset="0"/>
              <a:buChar char="•"/>
            </a:pPr>
            <a:r>
              <a:rPr lang="fr-FR" sz="1600" b="0" i="0" dirty="0">
                <a:solidFill>
                  <a:schemeClr val="accent2">
                    <a:lumMod val="75000"/>
                  </a:schemeClr>
                </a:solidFill>
                <a:effectLst/>
                <a:latin typeface="Arial" panose="020B0604020202020204" pitchFamily="34" charset="0"/>
              </a:rPr>
              <a:t>1975 - Professional </a:t>
            </a:r>
            <a:r>
              <a:rPr lang="fr-FR" sz="1600" b="0" i="0" dirty="0" err="1">
                <a:solidFill>
                  <a:schemeClr val="accent2">
                    <a:lumMod val="75000"/>
                  </a:schemeClr>
                </a:solidFill>
                <a:effectLst/>
                <a:latin typeface="Arial" panose="020B0604020202020204" pitchFamily="34" charset="0"/>
              </a:rPr>
              <a:t>Rodeo</a:t>
            </a:r>
            <a:r>
              <a:rPr lang="fr-FR" sz="1600" b="0" i="0" dirty="0">
                <a:solidFill>
                  <a:schemeClr val="accent2">
                    <a:lumMod val="75000"/>
                  </a:schemeClr>
                </a:solidFill>
                <a:effectLst/>
                <a:latin typeface="Arial" panose="020B0604020202020204" pitchFamily="34" charset="0"/>
              </a:rPr>
              <a:t> Cowboys Association (PRCA).</a:t>
            </a:r>
          </a:p>
          <a:p>
            <a:pPr algn="just">
              <a:lnSpc>
                <a:spcPct val="150000"/>
              </a:lnSpc>
              <a:buFont typeface="Arial" panose="020B0604020202020204" pitchFamily="34" charset="0"/>
              <a:buChar char="•"/>
            </a:pPr>
            <a:r>
              <a:rPr lang="fr-FR" sz="1600" b="0" i="0" dirty="0">
                <a:solidFill>
                  <a:schemeClr val="accent2">
                    <a:lumMod val="75000"/>
                  </a:schemeClr>
                </a:solidFill>
                <a:effectLst/>
                <a:latin typeface="Arial" panose="020B0604020202020204" pitchFamily="34" charset="0"/>
              </a:rPr>
              <a:t>1998 - </a:t>
            </a:r>
            <a:r>
              <a:rPr lang="fr-FR" sz="1600" b="0" i="0" u="none" strike="noStrike" dirty="0">
                <a:solidFill>
                  <a:schemeClr val="accent2">
                    <a:lumMod val="75000"/>
                  </a:schemeClr>
                </a:solidFill>
                <a:effectLst/>
                <a:latin typeface="Arial" panose="020B0604020202020204" pitchFamily="34" charset="0"/>
                <a:hlinkClick r:id="rId4" tooltip="Festival Western de Malartic">
                  <a:extLst>
                    <a:ext uri="{A12FA001-AC4F-418D-AE19-62706E023703}">
                      <ahyp:hlinkClr xmlns:ahyp="http://schemas.microsoft.com/office/drawing/2018/hyperlinkcolor" val="tx"/>
                    </a:ext>
                  </a:extLst>
                </a:hlinkClick>
              </a:rPr>
              <a:t>Festival Western de Malartic</a:t>
            </a:r>
            <a:endParaRPr lang="fr-FR" sz="1600" b="0" i="0" dirty="0">
              <a:solidFill>
                <a:schemeClr val="accent2">
                  <a:lumMod val="75000"/>
                </a:schemeClr>
              </a:solidFill>
              <a:effectLst/>
              <a:latin typeface="Arial" panose="020B0604020202020204" pitchFamily="34" charset="0"/>
            </a:endParaRPr>
          </a:p>
        </p:txBody>
      </p:sp>
    </p:spTree>
    <p:extLst>
      <p:ext uri="{BB962C8B-B14F-4D97-AF65-F5344CB8AC3E}">
        <p14:creationId xmlns:p14="http://schemas.microsoft.com/office/powerpoint/2010/main" val="542719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9D8974-D0F2-43A5-C911-68B70FBCBAF6}"/>
              </a:ext>
            </a:extLst>
          </p:cNvPr>
          <p:cNvSpPr>
            <a:spLocks noGrp="1"/>
          </p:cNvSpPr>
          <p:nvPr>
            <p:ph type="title"/>
          </p:nvPr>
        </p:nvSpPr>
        <p:spPr>
          <a:xfrm>
            <a:off x="838200" y="492447"/>
            <a:ext cx="10515600" cy="1325563"/>
          </a:xfrm>
        </p:spPr>
        <p:txBody>
          <a:bodyPr>
            <a:normAutofit/>
          </a:bodyPr>
          <a:lstStyle/>
          <a:p>
            <a:pPr algn="ctr"/>
            <a:r>
              <a:rPr lang="fr-FR" sz="4000" dirty="0">
                <a:solidFill>
                  <a:srgbClr val="C00000"/>
                </a:solidFill>
                <a:latin typeface="Wide Latin" panose="020A0A07050505020404" pitchFamily="18" charset="0"/>
              </a:rPr>
              <a:t>LES ÉPREUVES DU RODÉO</a:t>
            </a:r>
          </a:p>
        </p:txBody>
      </p:sp>
      <p:sp>
        <p:nvSpPr>
          <p:cNvPr id="4" name="ZoneTexte 3">
            <a:extLst>
              <a:ext uri="{FF2B5EF4-FFF2-40B4-BE49-F238E27FC236}">
                <a16:creationId xmlns:a16="http://schemas.microsoft.com/office/drawing/2014/main" id="{901C8385-E26A-0C54-11A6-F7233D2EEBED}"/>
              </a:ext>
            </a:extLst>
          </p:cNvPr>
          <p:cNvSpPr txBox="1"/>
          <p:nvPr/>
        </p:nvSpPr>
        <p:spPr>
          <a:xfrm>
            <a:off x="1516283" y="3122683"/>
            <a:ext cx="8993529" cy="2805320"/>
          </a:xfrm>
          <a:prstGeom prst="rect">
            <a:avLst/>
          </a:prstGeom>
          <a:noFill/>
        </p:spPr>
        <p:txBody>
          <a:bodyPr wrap="square">
            <a:spAutoFit/>
          </a:bodyPr>
          <a:lstStyle/>
          <a:p>
            <a:pPr algn="ctr">
              <a:lnSpc>
                <a:spcPct val="150000"/>
              </a:lnSpc>
              <a:buNone/>
            </a:pPr>
            <a:r>
              <a:rPr lang="fr-FR" sz="2000" b="1" i="1" u="sng" dirty="0" err="1">
                <a:solidFill>
                  <a:schemeClr val="accent2">
                    <a:lumMod val="75000"/>
                  </a:schemeClr>
                </a:solidFill>
                <a:effectLst/>
                <a:latin typeface="inherit"/>
              </a:rPr>
              <a:t>Bronc</a:t>
            </a:r>
            <a:r>
              <a:rPr lang="fr-FR" sz="2000" b="1" i="1" u="sng" dirty="0">
                <a:solidFill>
                  <a:schemeClr val="accent2">
                    <a:lumMod val="75000"/>
                  </a:schemeClr>
                </a:solidFill>
                <a:effectLst/>
                <a:latin typeface="inherit"/>
              </a:rPr>
              <a:t> riding</a:t>
            </a:r>
            <a:r>
              <a:rPr lang="fr-FR" sz="2000" b="1" i="0" u="sng" dirty="0">
                <a:solidFill>
                  <a:schemeClr val="accent2">
                    <a:lumMod val="75000"/>
                  </a:schemeClr>
                </a:solidFill>
                <a:effectLst/>
                <a:latin typeface="inherit"/>
              </a:rPr>
              <a:t> : La monte du </a:t>
            </a:r>
            <a:r>
              <a:rPr lang="fr-FR" sz="2000" b="1" i="0" u="sng" strike="noStrike" dirty="0">
                <a:solidFill>
                  <a:schemeClr val="accent2">
                    <a:lumMod val="75000"/>
                  </a:schemeClr>
                </a:solidFill>
                <a:effectLst/>
                <a:latin typeface="inherit"/>
                <a:hlinkClick r:id="rId2" tooltip="Cheval">
                  <a:extLst>
                    <a:ext uri="{A12FA001-AC4F-418D-AE19-62706E023703}">
                      <ahyp:hlinkClr xmlns:ahyp="http://schemas.microsoft.com/office/drawing/2018/hyperlinkcolor" val="tx"/>
                    </a:ext>
                  </a:extLst>
                </a:hlinkClick>
              </a:rPr>
              <a:t>cheval</a:t>
            </a:r>
            <a:r>
              <a:rPr lang="fr-FR" sz="2000" b="1" i="0" u="sng" dirty="0">
                <a:solidFill>
                  <a:schemeClr val="accent2">
                    <a:lumMod val="75000"/>
                  </a:schemeClr>
                </a:solidFill>
                <a:effectLst/>
                <a:latin typeface="inherit"/>
              </a:rPr>
              <a:t> sauvage</a:t>
            </a:r>
          </a:p>
          <a:p>
            <a:pPr algn="ctr">
              <a:lnSpc>
                <a:spcPct val="150000"/>
              </a:lnSpc>
              <a:buNone/>
            </a:pPr>
            <a:r>
              <a:rPr lang="fr-FR" sz="2000" b="0" i="0" dirty="0">
                <a:solidFill>
                  <a:schemeClr val="accent2">
                    <a:lumMod val="75000"/>
                  </a:schemeClr>
                </a:solidFill>
                <a:effectLst/>
                <a:latin typeface="Arial" panose="020B0604020202020204" pitchFamily="34" charset="0"/>
              </a:rPr>
              <a:t>La monte du cheval supposé sauvage (nommé </a:t>
            </a:r>
            <a:r>
              <a:rPr lang="fr-FR" sz="2000" b="0" i="1" dirty="0">
                <a:solidFill>
                  <a:schemeClr val="accent2">
                    <a:lumMod val="75000"/>
                  </a:schemeClr>
                </a:solidFill>
                <a:effectLst/>
                <a:latin typeface="Arial" panose="020B0604020202020204" pitchFamily="34" charset="0"/>
              </a:rPr>
              <a:t>bronco</a:t>
            </a:r>
            <a:r>
              <a:rPr lang="fr-FR" sz="2000" b="0" i="0" dirty="0">
                <a:solidFill>
                  <a:schemeClr val="accent2">
                    <a:lumMod val="75000"/>
                  </a:schemeClr>
                </a:solidFill>
                <a:effectLst/>
                <a:latin typeface="Arial" panose="020B0604020202020204" pitchFamily="34" charset="0"/>
              </a:rPr>
              <a:t> aux États-Unis) est une épreuve du rodéo dans laquelle le cavalier doit tenir huit secondes sur le dos d'un cheval choisi et entraîné pour ses ruades.</a:t>
            </a:r>
          </a:p>
          <a:p>
            <a:pPr algn="ctr">
              <a:lnSpc>
                <a:spcPct val="150000"/>
              </a:lnSpc>
              <a:buFont typeface="Arial" panose="020B0604020202020204" pitchFamily="34" charset="0"/>
              <a:buChar char="•"/>
            </a:pPr>
            <a:r>
              <a:rPr lang="fr-FR" sz="2000" b="0" i="1" dirty="0" err="1">
                <a:solidFill>
                  <a:schemeClr val="accent2">
                    <a:lumMod val="75000"/>
                  </a:schemeClr>
                </a:solidFill>
                <a:effectLst/>
                <a:latin typeface="Arial" panose="020B0604020202020204" pitchFamily="34" charset="0"/>
              </a:rPr>
              <a:t>Saddle</a:t>
            </a:r>
            <a:r>
              <a:rPr lang="fr-FR" sz="2000" b="0" i="1" dirty="0">
                <a:solidFill>
                  <a:schemeClr val="accent2">
                    <a:lumMod val="75000"/>
                  </a:schemeClr>
                </a:solidFill>
                <a:effectLst/>
                <a:latin typeface="Arial" panose="020B0604020202020204" pitchFamily="34" charset="0"/>
              </a:rPr>
              <a:t> </a:t>
            </a:r>
            <a:r>
              <a:rPr lang="fr-FR" sz="2000" b="0" i="1" dirty="0" err="1">
                <a:solidFill>
                  <a:schemeClr val="accent2">
                    <a:lumMod val="75000"/>
                  </a:schemeClr>
                </a:solidFill>
                <a:effectLst/>
                <a:latin typeface="Arial" panose="020B0604020202020204" pitchFamily="34" charset="0"/>
              </a:rPr>
              <a:t>bronc</a:t>
            </a:r>
            <a:r>
              <a:rPr lang="fr-FR" sz="2000" b="0" i="1" dirty="0">
                <a:solidFill>
                  <a:schemeClr val="accent2">
                    <a:lumMod val="75000"/>
                  </a:schemeClr>
                </a:solidFill>
                <a:effectLst/>
                <a:latin typeface="Arial" panose="020B0604020202020204" pitchFamily="34" charset="0"/>
              </a:rPr>
              <a:t> riding</a:t>
            </a:r>
            <a:r>
              <a:rPr lang="fr-FR" sz="2000" b="0" i="0" dirty="0">
                <a:solidFill>
                  <a:schemeClr val="accent2">
                    <a:lumMod val="75000"/>
                  </a:schemeClr>
                </a:solidFill>
                <a:effectLst/>
                <a:latin typeface="Arial" panose="020B0604020202020204" pitchFamily="34" charset="0"/>
              </a:rPr>
              <a:t> : le cheval est équipé d'une selle.</a:t>
            </a:r>
          </a:p>
          <a:p>
            <a:pPr algn="ctr">
              <a:lnSpc>
                <a:spcPct val="150000"/>
              </a:lnSpc>
              <a:buFont typeface="Arial" panose="020B0604020202020204" pitchFamily="34" charset="0"/>
              <a:buChar char="•"/>
            </a:pPr>
            <a:r>
              <a:rPr lang="fr-FR" sz="2000" b="0" i="1" dirty="0">
                <a:solidFill>
                  <a:schemeClr val="accent2">
                    <a:lumMod val="75000"/>
                  </a:schemeClr>
                </a:solidFill>
                <a:effectLst/>
                <a:latin typeface="Arial" panose="020B0604020202020204" pitchFamily="34" charset="0"/>
              </a:rPr>
              <a:t>Bareback </a:t>
            </a:r>
            <a:r>
              <a:rPr lang="fr-FR" sz="2000" b="0" i="1" dirty="0" err="1">
                <a:solidFill>
                  <a:schemeClr val="accent2">
                    <a:lumMod val="75000"/>
                  </a:schemeClr>
                </a:solidFill>
                <a:effectLst/>
                <a:latin typeface="Arial" panose="020B0604020202020204" pitchFamily="34" charset="0"/>
              </a:rPr>
              <a:t>bronc</a:t>
            </a:r>
            <a:r>
              <a:rPr lang="fr-FR" sz="2000" b="0" i="1" dirty="0">
                <a:solidFill>
                  <a:schemeClr val="accent2">
                    <a:lumMod val="75000"/>
                  </a:schemeClr>
                </a:solidFill>
                <a:effectLst/>
                <a:latin typeface="Arial" panose="020B0604020202020204" pitchFamily="34" charset="0"/>
              </a:rPr>
              <a:t> riding</a:t>
            </a:r>
            <a:r>
              <a:rPr lang="fr-FR" sz="2000" b="0" i="0" dirty="0">
                <a:solidFill>
                  <a:schemeClr val="accent2">
                    <a:lumMod val="75000"/>
                  </a:schemeClr>
                </a:solidFill>
                <a:effectLst/>
                <a:latin typeface="Arial" panose="020B0604020202020204" pitchFamily="34" charset="0"/>
              </a:rPr>
              <a:t> : le cavalier monte à cru (sans selle).</a:t>
            </a:r>
          </a:p>
        </p:txBody>
      </p:sp>
    </p:spTree>
    <p:extLst>
      <p:ext uri="{BB962C8B-B14F-4D97-AF65-F5344CB8AC3E}">
        <p14:creationId xmlns:p14="http://schemas.microsoft.com/office/powerpoint/2010/main" val="2125533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1B2812-2B27-6987-9131-1046CE4577E5}"/>
              </a:ext>
            </a:extLst>
          </p:cNvPr>
          <p:cNvSpPr txBox="1"/>
          <p:nvPr/>
        </p:nvSpPr>
        <p:spPr>
          <a:xfrm>
            <a:off x="821803" y="917473"/>
            <a:ext cx="11169569" cy="5581015"/>
          </a:xfrm>
          <a:prstGeom prst="rect">
            <a:avLst/>
          </a:prstGeom>
          <a:noFill/>
        </p:spPr>
        <p:txBody>
          <a:bodyPr wrap="square">
            <a:spAutoFit/>
          </a:bodyPr>
          <a:lstStyle/>
          <a:p>
            <a:pPr algn="ctr">
              <a:buNone/>
            </a:pPr>
            <a:r>
              <a:rPr lang="fr-FR" sz="2000" b="1" i="1" u="sng" dirty="0">
                <a:solidFill>
                  <a:schemeClr val="accent2">
                    <a:lumMod val="75000"/>
                  </a:schemeClr>
                </a:solidFill>
                <a:effectLst/>
                <a:latin typeface="inherit"/>
              </a:rPr>
              <a:t>Bull riding</a:t>
            </a:r>
            <a:r>
              <a:rPr lang="fr-FR" sz="2000" b="1" i="0" u="sng" dirty="0">
                <a:solidFill>
                  <a:schemeClr val="accent2">
                    <a:lumMod val="75000"/>
                  </a:schemeClr>
                </a:solidFill>
                <a:effectLst/>
                <a:latin typeface="inherit"/>
              </a:rPr>
              <a:t> : La monte du taureau</a:t>
            </a:r>
          </a:p>
          <a:p>
            <a:pPr algn="ctr">
              <a:buNone/>
            </a:pPr>
            <a:endParaRPr lang="fr-FR" b="1" i="0" u="sng" dirty="0">
              <a:solidFill>
                <a:schemeClr val="accent2">
                  <a:lumMod val="75000"/>
                </a:schemeClr>
              </a:solidFill>
              <a:effectLst/>
              <a:latin typeface="inherit"/>
            </a:endParaRPr>
          </a:p>
          <a:p>
            <a:pPr algn="ctr">
              <a:lnSpc>
                <a:spcPct val="150000"/>
              </a:lnSpc>
              <a:buNone/>
            </a:pPr>
            <a:r>
              <a:rPr lang="fr-FR" b="0" i="0" dirty="0">
                <a:solidFill>
                  <a:schemeClr val="accent2">
                    <a:lumMod val="75000"/>
                  </a:schemeClr>
                </a:solidFill>
                <a:effectLst/>
                <a:latin typeface="Arial" panose="020B0604020202020204" pitchFamily="34" charset="0"/>
              </a:rPr>
              <a:t>La monte du taureau est une épreuve du rodéo dans laquelle le </a:t>
            </a:r>
            <a:r>
              <a:rPr lang="fr-FR" b="0" i="1" dirty="0">
                <a:solidFill>
                  <a:schemeClr val="accent2">
                    <a:lumMod val="75000"/>
                  </a:schemeClr>
                </a:solidFill>
                <a:effectLst/>
                <a:latin typeface="Arial" panose="020B0604020202020204" pitchFamily="34" charset="0"/>
              </a:rPr>
              <a:t>rider</a:t>
            </a:r>
            <a:r>
              <a:rPr lang="fr-FR" b="0" i="0" dirty="0">
                <a:solidFill>
                  <a:schemeClr val="accent2">
                    <a:lumMod val="75000"/>
                  </a:schemeClr>
                </a:solidFill>
                <a:effectLst/>
                <a:latin typeface="Arial" panose="020B0604020202020204" pitchFamily="34" charset="0"/>
              </a:rPr>
              <a:t> doit monter un taureau, dont le bas-ventre est ceint d'une lanière de cuir lui compressant les flancs afin de l'énerver, et se tenir avec une seule main pendant huit secondes. Le </a:t>
            </a:r>
            <a:r>
              <a:rPr lang="fr-FR" b="0" i="1" dirty="0">
                <a:solidFill>
                  <a:schemeClr val="accent2">
                    <a:lumMod val="75000"/>
                  </a:schemeClr>
                </a:solidFill>
                <a:effectLst/>
                <a:latin typeface="Arial" panose="020B0604020202020204" pitchFamily="34" charset="0"/>
              </a:rPr>
              <a:t>rider</a:t>
            </a:r>
            <a:r>
              <a:rPr lang="fr-FR" b="0" i="0" dirty="0">
                <a:solidFill>
                  <a:schemeClr val="accent2">
                    <a:lumMod val="75000"/>
                  </a:schemeClr>
                </a:solidFill>
                <a:effectLst/>
                <a:latin typeface="Arial" panose="020B0604020202020204" pitchFamily="34" charset="0"/>
              </a:rPr>
              <a:t> se tient à une </a:t>
            </a:r>
            <a:r>
              <a:rPr lang="fr-FR" b="0" i="1" dirty="0" err="1">
                <a:solidFill>
                  <a:schemeClr val="accent2">
                    <a:lumMod val="75000"/>
                  </a:schemeClr>
                </a:solidFill>
                <a:effectLst/>
                <a:latin typeface="Arial" panose="020B0604020202020204" pitchFamily="34" charset="0"/>
              </a:rPr>
              <a:t>bullrope</a:t>
            </a:r>
            <a:r>
              <a:rPr lang="fr-FR" b="0" i="0" dirty="0">
                <a:solidFill>
                  <a:schemeClr val="accent2">
                    <a:lumMod val="75000"/>
                  </a:schemeClr>
                </a:solidFill>
                <a:effectLst/>
                <a:latin typeface="Arial" panose="020B0604020202020204" pitchFamily="34" charset="0"/>
              </a:rPr>
              <a:t>, corde tressée à plat, munie d'une poignée renforcée de cuir. Les taureaux sont sélectionnés, élevés et entraînés pour ce sport. Ils sont suivis comme des athlètes de haut niveau ; l'entraînement, la nutrition et le suivi vétérinaire sont pris très au sérieux par les éleveurs. Durant la « monte », le </a:t>
            </a:r>
            <a:r>
              <a:rPr lang="fr-FR" b="0" i="1" dirty="0">
                <a:solidFill>
                  <a:schemeClr val="accent2">
                    <a:lumMod val="75000"/>
                  </a:schemeClr>
                </a:solidFill>
                <a:effectLst/>
                <a:latin typeface="Arial" panose="020B0604020202020204" pitchFamily="34" charset="0"/>
              </a:rPr>
              <a:t>rider</a:t>
            </a:r>
            <a:r>
              <a:rPr lang="fr-FR" b="0" i="0" dirty="0">
                <a:solidFill>
                  <a:schemeClr val="accent2">
                    <a:lumMod val="75000"/>
                  </a:schemeClr>
                </a:solidFill>
                <a:effectLst/>
                <a:latin typeface="Arial" panose="020B0604020202020204" pitchFamily="34" charset="0"/>
              </a:rPr>
              <a:t> ne peut se toucher ni toucher le taureau de sa main libre sinon il est disqualifié. À l'issue des 8 secondes de monte réglementaire, le </a:t>
            </a:r>
            <a:r>
              <a:rPr lang="fr-FR" b="0" i="1" dirty="0">
                <a:solidFill>
                  <a:schemeClr val="accent2">
                    <a:lumMod val="75000"/>
                  </a:schemeClr>
                </a:solidFill>
                <a:effectLst/>
                <a:latin typeface="Arial" panose="020B0604020202020204" pitchFamily="34" charset="0"/>
              </a:rPr>
              <a:t>rider</a:t>
            </a:r>
            <a:r>
              <a:rPr lang="fr-FR" b="0" i="0" dirty="0">
                <a:solidFill>
                  <a:schemeClr val="accent2">
                    <a:lumMod val="75000"/>
                  </a:schemeClr>
                </a:solidFill>
                <a:effectLst/>
                <a:latin typeface="Arial" panose="020B0604020202020204" pitchFamily="34" charset="0"/>
              </a:rPr>
              <a:t> doit descendre du taureau. Un pointage est ensuite attribué au couple. Une note sur 100 points est attribuée comme suit :</a:t>
            </a:r>
          </a:p>
          <a:p>
            <a:pPr algn="ctr">
              <a:lnSpc>
                <a:spcPct val="150000"/>
              </a:lnSpc>
              <a:buFont typeface="Arial" panose="020B0604020202020204" pitchFamily="34" charset="0"/>
              <a:buChar char="•"/>
            </a:pPr>
            <a:r>
              <a:rPr lang="fr-FR" b="0" i="0" dirty="0">
                <a:solidFill>
                  <a:schemeClr val="accent2">
                    <a:lumMod val="75000"/>
                  </a:schemeClr>
                </a:solidFill>
                <a:effectLst/>
                <a:latin typeface="Arial" panose="020B0604020202020204" pitchFamily="34" charset="0"/>
              </a:rPr>
              <a:t>50 points pour le </a:t>
            </a:r>
            <a:r>
              <a:rPr lang="fr-FR" b="0" i="1" dirty="0">
                <a:solidFill>
                  <a:schemeClr val="accent2">
                    <a:lumMod val="75000"/>
                  </a:schemeClr>
                </a:solidFill>
                <a:effectLst/>
                <a:latin typeface="Arial" panose="020B0604020202020204" pitchFamily="34" charset="0"/>
              </a:rPr>
              <a:t>rider</a:t>
            </a:r>
            <a:r>
              <a:rPr lang="fr-FR" b="0" i="0" dirty="0">
                <a:solidFill>
                  <a:schemeClr val="accent2">
                    <a:lumMod val="75000"/>
                  </a:schemeClr>
                </a:solidFill>
                <a:effectLst/>
                <a:latin typeface="Arial" panose="020B0604020202020204" pitchFamily="34" charset="0"/>
              </a:rPr>
              <a:t>, où sont jugés son style, son agilité et la facilité avec laquelle il est monté ;</a:t>
            </a:r>
          </a:p>
          <a:p>
            <a:pPr algn="ctr">
              <a:lnSpc>
                <a:spcPct val="150000"/>
              </a:lnSpc>
              <a:buFont typeface="Arial" panose="020B0604020202020204" pitchFamily="34" charset="0"/>
              <a:buChar char="•"/>
            </a:pPr>
            <a:r>
              <a:rPr lang="fr-FR" b="0" i="0" dirty="0">
                <a:solidFill>
                  <a:schemeClr val="accent2">
                    <a:lumMod val="75000"/>
                  </a:schemeClr>
                </a:solidFill>
                <a:effectLst/>
                <a:latin typeface="Arial" panose="020B0604020202020204" pitchFamily="34" charset="0"/>
              </a:rPr>
              <a:t>50 points pour le taureau, où sont jugés sa force, sa manière de ruer et ses changements de direction.</a:t>
            </a:r>
          </a:p>
          <a:p>
            <a:pPr algn="ctr">
              <a:lnSpc>
                <a:spcPct val="150000"/>
              </a:lnSpc>
              <a:buNone/>
            </a:pPr>
            <a:r>
              <a:rPr lang="fr-FR" b="0" i="0" dirty="0">
                <a:solidFill>
                  <a:schemeClr val="accent2">
                    <a:lumMod val="75000"/>
                  </a:schemeClr>
                </a:solidFill>
                <a:effectLst/>
                <a:latin typeface="Arial" panose="020B0604020202020204" pitchFamily="34" charset="0"/>
              </a:rPr>
              <a:t>Si le </a:t>
            </a:r>
            <a:r>
              <a:rPr lang="fr-FR" b="0" i="1" dirty="0">
                <a:solidFill>
                  <a:schemeClr val="accent2">
                    <a:lumMod val="75000"/>
                  </a:schemeClr>
                </a:solidFill>
                <a:effectLst/>
                <a:latin typeface="Arial" panose="020B0604020202020204" pitchFamily="34" charset="0"/>
              </a:rPr>
              <a:t>rider</a:t>
            </a:r>
            <a:r>
              <a:rPr lang="fr-FR" b="0" i="0" dirty="0">
                <a:solidFill>
                  <a:schemeClr val="accent2">
                    <a:lumMod val="75000"/>
                  </a:schemeClr>
                </a:solidFill>
                <a:effectLst/>
                <a:latin typeface="Arial" panose="020B0604020202020204" pitchFamily="34" charset="0"/>
              </a:rPr>
              <a:t> ne couvre pas (ne tient pas 8 secondes), une note sur 50 points est tout de même attribuée au taureau.</a:t>
            </a:r>
          </a:p>
        </p:txBody>
      </p:sp>
    </p:spTree>
    <p:extLst>
      <p:ext uri="{BB962C8B-B14F-4D97-AF65-F5344CB8AC3E}">
        <p14:creationId xmlns:p14="http://schemas.microsoft.com/office/powerpoint/2010/main" val="260358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967023B-D8B4-616A-D7D7-A177E7250EF4}"/>
              </a:ext>
            </a:extLst>
          </p:cNvPr>
          <p:cNvSpPr txBox="1"/>
          <p:nvPr/>
        </p:nvSpPr>
        <p:spPr>
          <a:xfrm>
            <a:off x="522790" y="95477"/>
            <a:ext cx="11412638" cy="3001334"/>
          </a:xfrm>
          <a:prstGeom prst="rect">
            <a:avLst/>
          </a:prstGeom>
          <a:noFill/>
        </p:spPr>
        <p:txBody>
          <a:bodyPr wrap="square">
            <a:spAutoFit/>
          </a:bodyPr>
          <a:lstStyle/>
          <a:p>
            <a:pPr algn="ctr">
              <a:lnSpc>
                <a:spcPct val="150000"/>
              </a:lnSpc>
              <a:buNone/>
            </a:pPr>
            <a:r>
              <a:rPr lang="fr-FR" sz="1600" b="1" i="1" u="sng" dirty="0" err="1">
                <a:solidFill>
                  <a:schemeClr val="accent2">
                    <a:lumMod val="75000"/>
                  </a:schemeClr>
                </a:solidFill>
                <a:effectLst/>
                <a:latin typeface="inherit"/>
              </a:rPr>
              <a:t>Roping</a:t>
            </a:r>
            <a:r>
              <a:rPr lang="fr-FR" sz="1600" b="1" i="0" u="sng" dirty="0">
                <a:solidFill>
                  <a:schemeClr val="accent2">
                    <a:lumMod val="75000"/>
                  </a:schemeClr>
                </a:solidFill>
                <a:effectLst/>
                <a:latin typeface="inherit"/>
              </a:rPr>
              <a:t> : capture du veau au lasso</a:t>
            </a:r>
          </a:p>
          <a:p>
            <a:pPr algn="ctr">
              <a:lnSpc>
                <a:spcPct val="150000"/>
              </a:lnSpc>
              <a:buNone/>
            </a:pPr>
            <a:r>
              <a:rPr lang="fr-FR" sz="1600" b="0" i="0" dirty="0">
                <a:solidFill>
                  <a:schemeClr val="accent2">
                    <a:lumMod val="75000"/>
                  </a:schemeClr>
                </a:solidFill>
                <a:effectLst/>
                <a:latin typeface="Arial" panose="020B0604020202020204" pitchFamily="34" charset="0"/>
              </a:rPr>
              <a:t>De manière générale, le </a:t>
            </a:r>
            <a:r>
              <a:rPr lang="fr-FR" sz="1600" b="0" i="1" dirty="0" err="1">
                <a:solidFill>
                  <a:schemeClr val="accent2">
                    <a:lumMod val="75000"/>
                  </a:schemeClr>
                </a:solidFill>
                <a:effectLst/>
                <a:latin typeface="Arial" panose="020B0604020202020204" pitchFamily="34" charset="0"/>
              </a:rPr>
              <a:t>roping</a:t>
            </a:r>
            <a:r>
              <a:rPr lang="fr-FR" sz="1600" b="0" i="0" dirty="0">
                <a:solidFill>
                  <a:schemeClr val="accent2">
                    <a:lumMod val="75000"/>
                  </a:schemeClr>
                </a:solidFill>
                <a:effectLst/>
                <a:latin typeface="Arial" panose="020B0604020202020204" pitchFamily="34" charset="0"/>
              </a:rPr>
              <a:t> consiste à capturer un </a:t>
            </a:r>
            <a:r>
              <a:rPr lang="fr-FR" sz="1600" b="0" i="0" u="none" strike="noStrike" dirty="0">
                <a:solidFill>
                  <a:schemeClr val="accent2">
                    <a:lumMod val="75000"/>
                  </a:schemeClr>
                </a:solidFill>
                <a:effectLst/>
                <a:latin typeface="Arial" panose="020B0604020202020204" pitchFamily="34" charset="0"/>
                <a:hlinkClick r:id="rId2" tooltip="Veau">
                  <a:extLst>
                    <a:ext uri="{A12FA001-AC4F-418D-AE19-62706E023703}">
                      <ahyp:hlinkClr xmlns:ahyp="http://schemas.microsoft.com/office/drawing/2018/hyperlinkcolor" val="tx"/>
                    </a:ext>
                  </a:extLst>
                </a:hlinkClick>
              </a:rPr>
              <a:t>veau</a:t>
            </a:r>
            <a:r>
              <a:rPr lang="fr-FR" sz="1600" b="0" i="0" dirty="0">
                <a:solidFill>
                  <a:schemeClr val="accent2">
                    <a:lumMod val="75000"/>
                  </a:schemeClr>
                </a:solidFill>
                <a:effectLst/>
                <a:latin typeface="Arial" panose="020B0604020202020204" pitchFamily="34" charset="0"/>
              </a:rPr>
              <a:t> au </a:t>
            </a:r>
            <a:r>
              <a:rPr lang="fr-FR" sz="1600" b="0" i="0" u="none" strike="noStrike" dirty="0">
                <a:solidFill>
                  <a:schemeClr val="accent2">
                    <a:lumMod val="75000"/>
                  </a:schemeClr>
                </a:solidFill>
                <a:effectLst/>
                <a:latin typeface="Arial" panose="020B0604020202020204" pitchFamily="34" charset="0"/>
                <a:hlinkClick r:id="rId3" tooltip="Lasso (arme)">
                  <a:extLst>
                    <a:ext uri="{A12FA001-AC4F-418D-AE19-62706E023703}">
                      <ahyp:hlinkClr xmlns:ahyp="http://schemas.microsoft.com/office/drawing/2018/hyperlinkcolor" val="tx"/>
                    </a:ext>
                  </a:extLst>
                </a:hlinkClick>
              </a:rPr>
              <a:t>lasso</a:t>
            </a:r>
            <a:r>
              <a:rPr lang="fr-FR" sz="1600" b="0" i="0" dirty="0">
                <a:solidFill>
                  <a:schemeClr val="accent2">
                    <a:lumMod val="75000"/>
                  </a:schemeClr>
                </a:solidFill>
                <a:effectLst/>
                <a:latin typeface="Arial" panose="020B0604020202020204" pitchFamily="34" charset="0"/>
              </a:rPr>
              <a:t>.</a:t>
            </a:r>
          </a:p>
          <a:p>
            <a:pPr algn="ctr">
              <a:lnSpc>
                <a:spcPct val="150000"/>
              </a:lnSpc>
              <a:buFont typeface="Arial" panose="020B0604020202020204" pitchFamily="34" charset="0"/>
              <a:buChar char="•"/>
            </a:pPr>
            <a:r>
              <a:rPr lang="fr-FR" sz="1600" b="0" i="1" dirty="0">
                <a:solidFill>
                  <a:schemeClr val="accent2">
                    <a:lumMod val="75000"/>
                  </a:schemeClr>
                </a:solidFill>
                <a:effectLst/>
                <a:latin typeface="Arial" panose="020B0604020202020204" pitchFamily="34" charset="0"/>
              </a:rPr>
              <a:t>Team </a:t>
            </a:r>
            <a:r>
              <a:rPr lang="fr-FR" sz="1600" b="0" i="1" dirty="0" err="1">
                <a:solidFill>
                  <a:schemeClr val="accent2">
                    <a:lumMod val="75000"/>
                  </a:schemeClr>
                </a:solidFill>
                <a:effectLst/>
                <a:latin typeface="Arial" panose="020B0604020202020204" pitchFamily="34" charset="0"/>
              </a:rPr>
              <a:t>roping</a:t>
            </a:r>
            <a:endParaRPr lang="fr-FR" sz="1600" b="0" i="0" dirty="0">
              <a:solidFill>
                <a:schemeClr val="accent2">
                  <a:lumMod val="75000"/>
                </a:schemeClr>
              </a:solidFill>
              <a:effectLst/>
              <a:latin typeface="Arial" panose="020B0604020202020204" pitchFamily="34" charset="0"/>
            </a:endParaRPr>
          </a:p>
          <a:p>
            <a:pPr algn="ctr">
              <a:lnSpc>
                <a:spcPct val="150000"/>
              </a:lnSpc>
              <a:buFont typeface="Arial" panose="020B0604020202020204" pitchFamily="34" charset="0"/>
              <a:buChar char="•"/>
            </a:pPr>
            <a:r>
              <a:rPr lang="fr-FR" sz="1600" b="0" i="1" dirty="0">
                <a:solidFill>
                  <a:schemeClr val="accent2">
                    <a:lumMod val="75000"/>
                  </a:schemeClr>
                </a:solidFill>
                <a:effectLst/>
                <a:latin typeface="Arial" panose="020B0604020202020204" pitchFamily="34" charset="0"/>
              </a:rPr>
              <a:t>Calf </a:t>
            </a:r>
            <a:r>
              <a:rPr lang="fr-FR" sz="1600" b="0" i="1" dirty="0" err="1">
                <a:solidFill>
                  <a:schemeClr val="accent2">
                    <a:lumMod val="75000"/>
                  </a:schemeClr>
                </a:solidFill>
                <a:effectLst/>
                <a:latin typeface="Arial" panose="020B0604020202020204" pitchFamily="34" charset="0"/>
              </a:rPr>
              <a:t>roping</a:t>
            </a:r>
            <a:r>
              <a:rPr lang="fr-FR" sz="1600" b="0" i="0" dirty="0">
                <a:solidFill>
                  <a:schemeClr val="accent2">
                    <a:lumMod val="75000"/>
                  </a:schemeClr>
                </a:solidFill>
                <a:effectLst/>
                <a:latin typeface="Arial" panose="020B0604020202020204" pitchFamily="34" charset="0"/>
              </a:rPr>
              <a:t> – L'une des épreuves du rodéo est la capture du veau au lasso. Il s'agit pour le compétiteur de lancer son lasso autour du cou d'un veau lancé au galop, de le faire tomber et de le ligoter en un minimum de temps. Cette épreuve du rodéo est inspirée par le travail des cow-boys lorsqu'ils devaient rattraper des veaux qui se perdaient ou qui s'enfuyaient en pleine nature.</a:t>
            </a:r>
          </a:p>
          <a:p>
            <a:pPr algn="ctr">
              <a:lnSpc>
                <a:spcPct val="150000"/>
              </a:lnSpc>
              <a:buFont typeface="Arial" panose="020B0604020202020204" pitchFamily="34" charset="0"/>
              <a:buChar char="•"/>
            </a:pPr>
            <a:r>
              <a:rPr lang="fr-FR" sz="1600" b="0" i="1" dirty="0" err="1">
                <a:solidFill>
                  <a:schemeClr val="accent2">
                    <a:lumMod val="75000"/>
                  </a:schemeClr>
                </a:solidFill>
                <a:effectLst/>
                <a:latin typeface="Arial" panose="020B0604020202020204" pitchFamily="34" charset="0"/>
              </a:rPr>
              <a:t>Steer</a:t>
            </a:r>
            <a:r>
              <a:rPr lang="fr-FR" sz="1600" b="0" i="1" dirty="0">
                <a:solidFill>
                  <a:schemeClr val="accent2">
                    <a:lumMod val="75000"/>
                  </a:schemeClr>
                </a:solidFill>
                <a:effectLst/>
                <a:latin typeface="Arial" panose="020B0604020202020204" pitchFamily="34" charset="0"/>
              </a:rPr>
              <a:t> </a:t>
            </a:r>
            <a:r>
              <a:rPr lang="fr-FR" sz="1600" b="0" i="1" dirty="0" err="1">
                <a:solidFill>
                  <a:schemeClr val="accent2">
                    <a:lumMod val="75000"/>
                  </a:schemeClr>
                </a:solidFill>
                <a:effectLst/>
                <a:latin typeface="Arial" panose="020B0604020202020204" pitchFamily="34" charset="0"/>
              </a:rPr>
              <a:t>roping</a:t>
            </a:r>
            <a:endParaRPr lang="fr-FR" sz="1600" b="0" i="0" dirty="0">
              <a:solidFill>
                <a:schemeClr val="accent2">
                  <a:lumMod val="75000"/>
                </a:schemeClr>
              </a:solidFill>
              <a:effectLst/>
              <a:latin typeface="Arial" panose="020B0604020202020204" pitchFamily="34" charset="0"/>
            </a:endParaRPr>
          </a:p>
        </p:txBody>
      </p:sp>
      <p:sp>
        <p:nvSpPr>
          <p:cNvPr id="5" name="ZoneTexte 4">
            <a:extLst>
              <a:ext uri="{FF2B5EF4-FFF2-40B4-BE49-F238E27FC236}">
                <a16:creationId xmlns:a16="http://schemas.microsoft.com/office/drawing/2014/main" id="{D5F461C0-9077-8675-A5D0-0FC544BCDF35}"/>
              </a:ext>
            </a:extLst>
          </p:cNvPr>
          <p:cNvSpPr txBox="1"/>
          <p:nvPr/>
        </p:nvSpPr>
        <p:spPr>
          <a:xfrm>
            <a:off x="1039310" y="3245277"/>
            <a:ext cx="10113379" cy="1287532"/>
          </a:xfrm>
          <a:prstGeom prst="rect">
            <a:avLst/>
          </a:prstGeom>
          <a:noFill/>
        </p:spPr>
        <p:txBody>
          <a:bodyPr wrap="square">
            <a:spAutoFit/>
          </a:bodyPr>
          <a:lstStyle/>
          <a:p>
            <a:pPr algn="ctr">
              <a:lnSpc>
                <a:spcPct val="150000"/>
              </a:lnSpc>
              <a:buNone/>
            </a:pPr>
            <a:r>
              <a:rPr lang="fr-FR" b="1" i="1" u="sng" dirty="0">
                <a:solidFill>
                  <a:schemeClr val="accent2">
                    <a:lumMod val="75000"/>
                  </a:schemeClr>
                </a:solidFill>
                <a:effectLst/>
                <a:latin typeface="inherit"/>
              </a:rPr>
              <a:t>Barrel racing</a:t>
            </a:r>
            <a:endParaRPr lang="fr-FR" b="1" i="0" u="sng" dirty="0">
              <a:solidFill>
                <a:schemeClr val="accent2">
                  <a:lumMod val="75000"/>
                </a:schemeClr>
              </a:solidFill>
              <a:effectLst/>
              <a:latin typeface="inherit"/>
            </a:endParaRPr>
          </a:p>
          <a:p>
            <a:pPr algn="ctr">
              <a:lnSpc>
                <a:spcPct val="150000"/>
              </a:lnSpc>
              <a:buNone/>
            </a:pPr>
            <a:r>
              <a:rPr lang="fr-FR" b="0" i="0" dirty="0">
                <a:solidFill>
                  <a:schemeClr val="accent2">
                    <a:lumMod val="75000"/>
                  </a:schemeClr>
                </a:solidFill>
                <a:effectLst/>
                <a:latin typeface="Arial" panose="020B0604020202020204" pitchFamily="34" charset="0"/>
              </a:rPr>
              <a:t>Le </a:t>
            </a:r>
            <a:r>
              <a:rPr lang="fr-FR" b="0" i="1" dirty="0">
                <a:solidFill>
                  <a:schemeClr val="accent2">
                    <a:lumMod val="75000"/>
                  </a:schemeClr>
                </a:solidFill>
                <a:effectLst/>
                <a:latin typeface="Arial" panose="020B0604020202020204" pitchFamily="34" charset="0"/>
              </a:rPr>
              <a:t>barrel racing</a:t>
            </a:r>
            <a:r>
              <a:rPr lang="fr-FR" b="0" i="0" dirty="0">
                <a:solidFill>
                  <a:schemeClr val="accent2">
                    <a:lumMod val="75000"/>
                  </a:schemeClr>
                </a:solidFill>
                <a:effectLst/>
                <a:latin typeface="Arial" panose="020B0604020202020204" pitchFamily="34" charset="0"/>
              </a:rPr>
              <a:t> est une épreuve de vitesse qui consiste à courir à cheval autour de trois tonneaux selon un parcours en trèfle.</a:t>
            </a:r>
          </a:p>
        </p:txBody>
      </p:sp>
      <p:sp>
        <p:nvSpPr>
          <p:cNvPr id="6" name="Rectangle 2">
            <a:extLst>
              <a:ext uri="{FF2B5EF4-FFF2-40B4-BE49-F238E27FC236}">
                <a16:creationId xmlns:a16="http://schemas.microsoft.com/office/drawing/2014/main" id="{A0107F8A-64ED-8906-56F2-A2F968FAD10C}"/>
              </a:ext>
            </a:extLst>
          </p:cNvPr>
          <p:cNvSpPr>
            <a:spLocks noChangeArrowheads="1"/>
          </p:cNvSpPr>
          <p:nvPr/>
        </p:nvSpPr>
        <p:spPr bwMode="auto">
          <a:xfrm>
            <a:off x="619246" y="4681275"/>
            <a:ext cx="11316182" cy="165076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39675"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50000"/>
              </a:lnSpc>
              <a:spcBef>
                <a:spcPct val="0"/>
              </a:spcBef>
              <a:spcAft>
                <a:spcPct val="0"/>
              </a:spcAft>
              <a:buClrTx/>
              <a:buSzTx/>
              <a:buFontTx/>
              <a:buNone/>
              <a:tabLst/>
            </a:pPr>
            <a:r>
              <a:rPr kumimoji="0" lang="fr-FR" altLang="fr-FR" b="1" i="1" u="sng" strike="noStrike" cap="none" normalizeH="0" baseline="0" dirty="0" err="1">
                <a:ln>
                  <a:noFill/>
                </a:ln>
                <a:solidFill>
                  <a:schemeClr val="accent2">
                    <a:lumMod val="75000"/>
                  </a:schemeClr>
                </a:solidFill>
                <a:effectLst/>
                <a:latin typeface="inherit"/>
              </a:rPr>
              <a:t>Steer</a:t>
            </a:r>
            <a:r>
              <a:rPr kumimoji="0" lang="fr-FR" altLang="fr-FR" b="1" i="1" u="sng" strike="noStrike" cap="none" normalizeH="0" baseline="0" dirty="0">
                <a:ln>
                  <a:noFill/>
                </a:ln>
                <a:solidFill>
                  <a:schemeClr val="accent2">
                    <a:lumMod val="75000"/>
                  </a:schemeClr>
                </a:solidFill>
                <a:effectLst/>
                <a:latin typeface="inherit"/>
              </a:rPr>
              <a:t> </a:t>
            </a:r>
            <a:r>
              <a:rPr kumimoji="0" lang="fr-FR" altLang="fr-FR" b="1" i="1" u="sng" strike="noStrike" cap="none" normalizeH="0" baseline="0" dirty="0" err="1">
                <a:ln>
                  <a:noFill/>
                </a:ln>
                <a:solidFill>
                  <a:schemeClr val="accent2">
                    <a:lumMod val="75000"/>
                  </a:schemeClr>
                </a:solidFill>
                <a:effectLst/>
                <a:latin typeface="inherit"/>
              </a:rPr>
              <a:t>wrestling</a:t>
            </a:r>
            <a:endParaRPr kumimoji="0" lang="fr-FR" altLang="fr-FR" b="1" i="0" u="sng" strike="noStrike" cap="none" normalizeH="0" baseline="0" dirty="0">
              <a:ln>
                <a:noFill/>
              </a:ln>
              <a:solidFill>
                <a:schemeClr val="accent2">
                  <a:lumMod val="75000"/>
                </a:schemeClr>
              </a:solidFill>
              <a:effectLst/>
              <a:latin typeface="inherit"/>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fr-FR" altLang="fr-FR"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Le « </a:t>
            </a:r>
            <a:r>
              <a:rPr kumimoji="0" lang="fr-FR" altLang="fr-FR"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hlinkClick r:id="rId4" tooltip="Coucher du taureau (page inexistante)">
                  <a:extLst>
                    <a:ext uri="{A12FA001-AC4F-418D-AE19-62706E023703}">
                      <ahyp:hlinkClr xmlns:ahyp="http://schemas.microsoft.com/office/drawing/2018/hyperlinkcolor" val="tx"/>
                    </a:ext>
                  </a:extLst>
                </a:hlinkClick>
              </a:rPr>
              <a:t>coucher du taureau</a:t>
            </a:r>
            <a:r>
              <a:rPr kumimoji="0" lang="fr-FR" altLang="fr-FR"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 </a:t>
            </a:r>
            <a:r>
              <a:rPr kumimoji="0" lang="fr-FR" altLang="fr-FR" b="1" i="0" u="none" strike="noStrike" cap="none" normalizeH="0" baseline="0" dirty="0">
                <a:ln>
                  <a:noFill/>
                </a:ln>
                <a:solidFill>
                  <a:schemeClr val="accent2">
                    <a:lumMod val="75000"/>
                  </a:schemeClr>
                </a:solidFill>
                <a:effectLst/>
                <a:latin typeface="Courier New" panose="02070309020205020404" pitchFamily="49" charset="0"/>
                <a:cs typeface="Courier New" panose="02070309020205020404" pitchFamily="49" charset="0"/>
                <a:hlinkClick r:id="rId5" tooltip="en:Steer wrestling">
                  <a:extLst>
                    <a:ext uri="{A12FA001-AC4F-418D-AE19-62706E023703}">
                      <ahyp:hlinkClr xmlns:ahyp="http://schemas.microsoft.com/office/drawing/2018/hyperlinkcolor" val="tx"/>
                    </a:ext>
                  </a:extLst>
                </a:hlinkClick>
              </a:rPr>
              <a:t>(en)</a:t>
            </a:r>
            <a:r>
              <a:rPr kumimoji="0" lang="fr-FR" altLang="fr-FR"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 » (</a:t>
            </a:r>
            <a:r>
              <a:rPr kumimoji="0" lang="fr-FR" altLang="fr-FR" b="0" i="1" u="none" strike="noStrike" cap="none" normalizeH="0" baseline="0" dirty="0" err="1">
                <a:ln>
                  <a:noFill/>
                </a:ln>
                <a:solidFill>
                  <a:schemeClr val="accent2">
                    <a:lumMod val="75000"/>
                  </a:schemeClr>
                </a:solidFill>
                <a:effectLst/>
                <a:latin typeface="Arial" panose="020B0604020202020204" pitchFamily="34" charset="0"/>
                <a:cs typeface="Arial" panose="020B0604020202020204" pitchFamily="34" charset="0"/>
              </a:rPr>
              <a:t>steer</a:t>
            </a:r>
            <a:r>
              <a:rPr kumimoji="0" lang="fr-FR" altLang="fr-FR" b="0" i="1"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 </a:t>
            </a:r>
            <a:r>
              <a:rPr kumimoji="0" lang="fr-FR" altLang="fr-FR" b="0" i="1" u="none" strike="noStrike" cap="none" normalizeH="0" baseline="0" dirty="0" err="1">
                <a:ln>
                  <a:noFill/>
                </a:ln>
                <a:solidFill>
                  <a:schemeClr val="accent2">
                    <a:lumMod val="75000"/>
                  </a:schemeClr>
                </a:solidFill>
                <a:effectLst/>
                <a:latin typeface="Arial" panose="020B0604020202020204" pitchFamily="34" charset="0"/>
                <a:cs typeface="Arial" panose="020B0604020202020204" pitchFamily="34" charset="0"/>
              </a:rPr>
              <a:t>wrestling</a:t>
            </a:r>
            <a:r>
              <a:rPr kumimoji="0" lang="fr-FR" altLang="fr-FR"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 ou </a:t>
            </a:r>
            <a:r>
              <a:rPr kumimoji="0" lang="fr-FR" altLang="fr-FR" b="0" i="1" u="none" strike="noStrike" cap="none" normalizeH="0" baseline="0" dirty="0" err="1">
                <a:ln>
                  <a:noFill/>
                </a:ln>
                <a:solidFill>
                  <a:schemeClr val="accent2">
                    <a:lumMod val="75000"/>
                  </a:schemeClr>
                </a:solidFill>
                <a:effectLst/>
                <a:latin typeface="Arial" panose="020B0604020202020204" pitchFamily="34" charset="0"/>
                <a:cs typeface="Arial" panose="020B0604020202020204" pitchFamily="34" charset="0"/>
              </a:rPr>
              <a:t>bulldogging</a:t>
            </a:r>
            <a:r>
              <a:rPr kumimoji="0" lang="fr-FR" altLang="fr-FR"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 est une technique de rodéo inventée à la fin du XIX</a:t>
            </a:r>
            <a:r>
              <a:rPr kumimoji="0" lang="fr-FR" altLang="fr-FR" b="0" i="0" u="none" strike="noStrike" cap="none" normalizeH="0" baseline="30000" dirty="0">
                <a:ln>
                  <a:noFill/>
                </a:ln>
                <a:solidFill>
                  <a:schemeClr val="accent2">
                    <a:lumMod val="75000"/>
                  </a:schemeClr>
                </a:solidFill>
                <a:effectLst/>
                <a:latin typeface="Arial" panose="020B0604020202020204" pitchFamily="34" charset="0"/>
                <a:cs typeface="Arial" panose="020B0604020202020204" pitchFamily="34" charset="0"/>
              </a:rPr>
              <a:t>e</a:t>
            </a:r>
            <a:r>
              <a:rPr kumimoji="0" lang="fr-FR" altLang="fr-FR"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 siècle par un cow-boy d'origines noire et indienne, </a:t>
            </a:r>
            <a:r>
              <a:rPr kumimoji="0" lang="fr-FR" altLang="fr-FR"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hlinkClick r:id="rId6" tooltip="Bill Pickett (page inexistante)">
                  <a:extLst>
                    <a:ext uri="{A12FA001-AC4F-418D-AE19-62706E023703}">
                      <ahyp:hlinkClr xmlns:ahyp="http://schemas.microsoft.com/office/drawing/2018/hyperlinkcolor" val="tx"/>
                    </a:ext>
                  </a:extLst>
                </a:hlinkClick>
              </a:rPr>
              <a:t>Bill Pickett</a:t>
            </a:r>
            <a:r>
              <a:rPr kumimoji="0" lang="fr-FR" altLang="fr-FR"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 </a:t>
            </a:r>
            <a:r>
              <a:rPr kumimoji="0" lang="fr-FR" altLang="fr-FR" b="1" i="0" u="none" strike="noStrike" cap="none" normalizeH="0" baseline="0" dirty="0">
                <a:ln>
                  <a:noFill/>
                </a:ln>
                <a:solidFill>
                  <a:schemeClr val="accent2">
                    <a:lumMod val="75000"/>
                  </a:schemeClr>
                </a:solidFill>
                <a:effectLst/>
                <a:latin typeface="Courier New" panose="02070309020205020404" pitchFamily="49" charset="0"/>
                <a:cs typeface="Courier New" panose="02070309020205020404" pitchFamily="49" charset="0"/>
                <a:hlinkClick r:id="rId7" tooltip="en:Bill Pickett">
                  <a:extLst>
                    <a:ext uri="{A12FA001-AC4F-418D-AE19-62706E023703}">
                      <ahyp:hlinkClr xmlns:ahyp="http://schemas.microsoft.com/office/drawing/2018/hyperlinkcolor" val="tx"/>
                    </a:ext>
                  </a:extLst>
                </a:hlinkClick>
              </a:rPr>
              <a:t>(en)</a:t>
            </a:r>
            <a:r>
              <a:rPr kumimoji="0" lang="fr-FR" altLang="fr-FR" b="0" i="0" u="none" strike="noStrike" cap="none" normalizeH="0" baseline="0" dirty="0">
                <a:ln>
                  <a:noFill/>
                </a:ln>
                <a:solidFill>
                  <a:schemeClr val="accent2">
                    <a:lumMod val="75000"/>
                  </a:schemeClr>
                </a:solidFill>
                <a:effectLst/>
                <a:latin typeface="Arial" panose="020B0604020202020204" pitchFamily="34" charset="0"/>
                <a:cs typeface="Arial" panose="020B0604020202020204" pitchFamily="34" charset="0"/>
              </a:rPr>
              <a:t>, et intégrée comme épreuve officielle dans les rodéos de l'époque</a:t>
            </a:r>
            <a:endParaRPr kumimoji="0" lang="fr-FR" altLang="fr-FR" b="0" i="0" u="none" strike="noStrike" cap="none" normalizeH="0" baseline="0" dirty="0">
              <a:ln>
                <a:noFill/>
              </a:ln>
              <a:solidFill>
                <a:schemeClr val="accent2">
                  <a:lumMod val="75000"/>
                </a:schemeClr>
              </a:solidFill>
              <a:effectLst/>
              <a:latin typeface="Arial" panose="020B0604020202020204" pitchFamily="34" charset="0"/>
            </a:endParaRPr>
          </a:p>
        </p:txBody>
      </p:sp>
    </p:spTree>
    <p:extLst>
      <p:ext uri="{BB962C8B-B14F-4D97-AF65-F5344CB8AC3E}">
        <p14:creationId xmlns:p14="http://schemas.microsoft.com/office/powerpoint/2010/main" val="294821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4F82D79-BDE4-38D2-1BBE-20BF8BF7EE6C}"/>
              </a:ext>
            </a:extLst>
          </p:cNvPr>
          <p:cNvSpPr txBox="1"/>
          <p:nvPr/>
        </p:nvSpPr>
        <p:spPr>
          <a:xfrm>
            <a:off x="613458" y="1749341"/>
            <a:ext cx="10752881" cy="3636316"/>
          </a:xfrm>
          <a:prstGeom prst="rect">
            <a:avLst/>
          </a:prstGeom>
          <a:noFill/>
        </p:spPr>
        <p:txBody>
          <a:bodyPr wrap="square">
            <a:spAutoFit/>
          </a:bodyPr>
          <a:lstStyle/>
          <a:p>
            <a:pPr algn="ctr">
              <a:buNone/>
            </a:pPr>
            <a:r>
              <a:rPr lang="fr-FR" sz="3600" b="1" i="0" dirty="0">
                <a:solidFill>
                  <a:srgbClr val="C00000"/>
                </a:solidFill>
                <a:effectLst/>
                <a:latin typeface="Linux Libertine"/>
              </a:rPr>
              <a:t>DANS LES PAYS D’AMERIQUE LATINE</a:t>
            </a:r>
          </a:p>
          <a:p>
            <a:pPr algn="ctr">
              <a:buNone/>
            </a:pPr>
            <a:endParaRPr lang="fr-FR" b="1" dirty="0">
              <a:solidFill>
                <a:srgbClr val="C00000"/>
              </a:solidFill>
              <a:latin typeface="Linux Libertine"/>
            </a:endParaRPr>
          </a:p>
          <a:p>
            <a:pPr algn="ctr">
              <a:buNone/>
            </a:pPr>
            <a:endParaRPr lang="fr-FR" b="1" i="0" dirty="0">
              <a:solidFill>
                <a:srgbClr val="C00000"/>
              </a:solidFill>
              <a:effectLst/>
              <a:latin typeface="Linux Libertine"/>
            </a:endParaRPr>
          </a:p>
          <a:p>
            <a:pPr algn="ctr">
              <a:buNone/>
            </a:pPr>
            <a:endParaRPr lang="fr-FR" b="1" i="0" dirty="0">
              <a:solidFill>
                <a:srgbClr val="C00000"/>
              </a:solidFill>
              <a:effectLst/>
              <a:latin typeface="Linux Libertine"/>
            </a:endParaRPr>
          </a:p>
          <a:p>
            <a:pPr algn="ctr">
              <a:buNone/>
            </a:pPr>
            <a:endParaRPr lang="fr-FR" b="1" dirty="0">
              <a:solidFill>
                <a:srgbClr val="C00000"/>
              </a:solidFill>
              <a:latin typeface="Linux Libertine"/>
            </a:endParaRPr>
          </a:p>
          <a:p>
            <a:pPr algn="ctr">
              <a:buNone/>
            </a:pPr>
            <a:endParaRPr lang="fr-FR" b="1" i="0" dirty="0">
              <a:solidFill>
                <a:srgbClr val="C00000"/>
              </a:solidFill>
              <a:effectLst/>
              <a:latin typeface="Linux Libertine"/>
            </a:endParaRPr>
          </a:p>
          <a:p>
            <a:pPr algn="ctr">
              <a:buNone/>
            </a:pPr>
            <a:endParaRPr lang="fr-FR" b="1" i="0" dirty="0">
              <a:solidFill>
                <a:srgbClr val="C00000"/>
              </a:solidFill>
              <a:effectLst/>
              <a:latin typeface="Linux Libertine"/>
            </a:endParaRPr>
          </a:p>
          <a:p>
            <a:pPr algn="ctr">
              <a:lnSpc>
                <a:spcPct val="150000"/>
              </a:lnSpc>
              <a:buNone/>
            </a:pPr>
            <a:r>
              <a:rPr lang="fr-FR" sz="2000" b="0" i="0" dirty="0">
                <a:solidFill>
                  <a:schemeClr val="accent2">
                    <a:lumMod val="75000"/>
                  </a:schemeClr>
                </a:solidFill>
                <a:effectLst/>
                <a:latin typeface="Arial" panose="020B0604020202020204" pitchFamily="34" charset="0"/>
              </a:rPr>
              <a:t>Le rodéo est un sport populaire dans les différents pays d'Amérique latine. Par exemple au </a:t>
            </a:r>
            <a:r>
              <a:rPr lang="fr-FR" sz="2000" b="0" i="0" u="none" strike="noStrike" dirty="0">
                <a:solidFill>
                  <a:schemeClr val="accent2">
                    <a:lumMod val="75000"/>
                  </a:schemeClr>
                </a:solidFill>
                <a:effectLst/>
                <a:latin typeface="Arial" panose="020B0604020202020204" pitchFamily="34" charset="0"/>
                <a:hlinkClick r:id="rId2" tooltip="Rodéo chilien">
                  <a:extLst>
                    <a:ext uri="{A12FA001-AC4F-418D-AE19-62706E023703}">
                      <ahyp:hlinkClr xmlns:ahyp="http://schemas.microsoft.com/office/drawing/2018/hyperlinkcolor" val="tx"/>
                    </a:ext>
                  </a:extLst>
                </a:hlinkClick>
              </a:rPr>
              <a:t>Chili</a:t>
            </a:r>
            <a:r>
              <a:rPr lang="fr-FR" sz="2000" b="0" i="0" dirty="0">
                <a:solidFill>
                  <a:schemeClr val="accent2">
                    <a:lumMod val="75000"/>
                  </a:schemeClr>
                </a:solidFill>
                <a:effectLst/>
                <a:latin typeface="Arial" panose="020B0604020202020204" pitchFamily="34" charset="0"/>
              </a:rPr>
              <a:t> il est considéré comme un sport national. Il existe au Mexique un sport qui ressemble au rodéo, la </a:t>
            </a:r>
            <a:r>
              <a:rPr lang="fr-FR" sz="2000" b="0" i="0" u="none" strike="noStrike" dirty="0" err="1">
                <a:solidFill>
                  <a:schemeClr val="accent2">
                    <a:lumMod val="75000"/>
                  </a:schemeClr>
                </a:solidFill>
                <a:effectLst/>
                <a:latin typeface="Arial" panose="020B0604020202020204" pitchFamily="34" charset="0"/>
                <a:hlinkClick r:id="rId3" tooltip="Charrería">
                  <a:extLst>
                    <a:ext uri="{A12FA001-AC4F-418D-AE19-62706E023703}">
                      <ahyp:hlinkClr xmlns:ahyp="http://schemas.microsoft.com/office/drawing/2018/hyperlinkcolor" val="tx"/>
                    </a:ext>
                  </a:extLst>
                </a:hlinkClick>
              </a:rPr>
              <a:t>Charrería</a:t>
            </a:r>
            <a:r>
              <a:rPr lang="fr-FR" sz="2000" b="0" i="0" dirty="0">
                <a:solidFill>
                  <a:schemeClr val="accent2">
                    <a:lumMod val="75000"/>
                  </a:schemeClr>
                </a:solidFill>
                <a:effectLst/>
                <a:latin typeface="Arial" panose="020B0604020202020204" pitchFamily="34" charset="0"/>
              </a:rPr>
              <a:t>.</a:t>
            </a:r>
          </a:p>
        </p:txBody>
      </p:sp>
    </p:spTree>
    <p:extLst>
      <p:ext uri="{BB962C8B-B14F-4D97-AF65-F5344CB8AC3E}">
        <p14:creationId xmlns:p14="http://schemas.microsoft.com/office/powerpoint/2010/main" val="333756060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342</TotalTime>
  <Words>870</Words>
  <Application>Microsoft Office PowerPoint</Application>
  <PresentationFormat>Grand écran</PresentationFormat>
  <Paragraphs>69</Paragraphs>
  <Slides>11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11</vt:i4>
      </vt:variant>
    </vt:vector>
  </HeadingPairs>
  <TitlesOfParts>
    <vt:vector size="19" baseType="lpstr">
      <vt:lpstr>Aptos</vt:lpstr>
      <vt:lpstr>Aptos Display</vt:lpstr>
      <vt:lpstr>Arial</vt:lpstr>
      <vt:lpstr>Courier New</vt:lpstr>
      <vt:lpstr>inherit</vt:lpstr>
      <vt:lpstr>Linux Libertine</vt:lpstr>
      <vt:lpstr>Wide Latin</vt:lpstr>
      <vt:lpstr>Thème Office</vt:lpstr>
      <vt:lpstr>LE RODÉO </vt:lpstr>
      <vt:lpstr>Présentation PowerPoint</vt:lpstr>
      <vt:lpstr>Présentation PowerPoint</vt:lpstr>
      <vt:lpstr>HISTOIRE</vt:lpstr>
      <vt:lpstr>QUAND EST NÉ LE RODÉO</vt:lpstr>
      <vt:lpstr>LES ÉPREUVES DU RODÉO</vt:lpstr>
      <vt:lpstr>Présentation PowerPoint</vt:lpstr>
      <vt:lpstr>Présentation PowerPoint</vt:lpstr>
      <vt:lpstr>Présentation PowerPoint</vt:lpstr>
      <vt:lpstr>Présentation PowerPoint</vt:lpstr>
      <vt:lpstr>QUIZ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Users</dc:creator>
  <cp:lastModifiedBy>Users</cp:lastModifiedBy>
  <cp:revision>4</cp:revision>
  <dcterms:created xsi:type="dcterms:W3CDTF">2026-03-18T12:05:33Z</dcterms:created>
  <dcterms:modified xsi:type="dcterms:W3CDTF">2026-03-22T19:51:57Z</dcterms:modified>
</cp:coreProperties>
</file>