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9"/>
  </p:notesMasterIdLst>
  <p:handoutMasterIdLst>
    <p:handoutMasterId r:id="rId10"/>
  </p:handout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9193B4-C838-46D7-B765-FDA7F40325F5}" v="19" dt="2024-03-11T20:41:35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77" d="100"/>
          <a:sy n="77" d="100"/>
        </p:scale>
        <p:origin x="75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L hoggas" userId="f29b5e225bfe4a91" providerId="LiveId" clId="{139193B4-C838-46D7-B765-FDA7F40325F5}"/>
    <pc:docChg chg="modSld">
      <pc:chgData name="AMAL hoggas" userId="f29b5e225bfe4a91" providerId="LiveId" clId="{139193B4-C838-46D7-B765-FDA7F40325F5}" dt="2024-03-11T20:41:35.519" v="18"/>
      <pc:docMkLst>
        <pc:docMk/>
      </pc:docMkLst>
      <pc:sldChg chg="modTransition">
        <pc:chgData name="AMAL hoggas" userId="f29b5e225bfe4a91" providerId="LiveId" clId="{139193B4-C838-46D7-B765-FDA7F40325F5}" dt="2024-03-11T20:39:39.357" v="10"/>
        <pc:sldMkLst>
          <pc:docMk/>
          <pc:sldMk cId="2689089790" sldId="258"/>
        </pc:sldMkLst>
      </pc:sldChg>
      <pc:sldChg chg="modTransition">
        <pc:chgData name="AMAL hoggas" userId="f29b5e225bfe4a91" providerId="LiveId" clId="{139193B4-C838-46D7-B765-FDA7F40325F5}" dt="2024-03-11T20:39:51.295" v="12"/>
        <pc:sldMkLst>
          <pc:docMk/>
          <pc:sldMk cId="633738316" sldId="259"/>
        </pc:sldMkLst>
      </pc:sldChg>
      <pc:sldChg chg="modTransition modAnim">
        <pc:chgData name="AMAL hoggas" userId="f29b5e225bfe4a91" providerId="LiveId" clId="{139193B4-C838-46D7-B765-FDA7F40325F5}" dt="2024-03-11T20:39:33.174" v="9"/>
        <pc:sldMkLst>
          <pc:docMk/>
          <pc:sldMk cId="1674412945" sldId="260"/>
        </pc:sldMkLst>
      </pc:sldChg>
      <pc:sldChg chg="modTransition">
        <pc:chgData name="AMAL hoggas" userId="f29b5e225bfe4a91" providerId="LiveId" clId="{139193B4-C838-46D7-B765-FDA7F40325F5}" dt="2024-03-11T20:40:08.882" v="13"/>
        <pc:sldMkLst>
          <pc:docMk/>
          <pc:sldMk cId="3337006110" sldId="261"/>
        </pc:sldMkLst>
      </pc:sldChg>
      <pc:sldChg chg="modTransition">
        <pc:chgData name="AMAL hoggas" userId="f29b5e225bfe4a91" providerId="LiveId" clId="{139193B4-C838-46D7-B765-FDA7F40325F5}" dt="2024-03-11T20:40:16.672" v="14"/>
        <pc:sldMkLst>
          <pc:docMk/>
          <pc:sldMk cId="447508445" sldId="262"/>
        </pc:sldMkLst>
      </pc:sldChg>
      <pc:sldChg chg="modTransition">
        <pc:chgData name="AMAL hoggas" userId="f29b5e225bfe4a91" providerId="LiveId" clId="{139193B4-C838-46D7-B765-FDA7F40325F5}" dt="2024-03-11T20:41:27.777" v="17"/>
        <pc:sldMkLst>
          <pc:docMk/>
          <pc:sldMk cId="202014987" sldId="263"/>
        </pc:sldMkLst>
      </pc:sldChg>
      <pc:sldChg chg="modTransition">
        <pc:chgData name="AMAL hoggas" userId="f29b5e225bfe4a91" providerId="LiveId" clId="{139193B4-C838-46D7-B765-FDA7F40325F5}" dt="2024-03-11T20:41:35.519" v="18"/>
        <pc:sldMkLst>
          <pc:docMk/>
          <pc:sldMk cId="1620072657" sldId="26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DC13AB6D-DEA2-4CBB-AC69-1EF1A6AD1512}">
      <dgm:prSet/>
      <dgm:spPr/>
      <dgm:t>
        <a:bodyPr rtlCol="0"/>
        <a:lstStyle/>
        <a:p>
          <a:pPr rtl="0">
            <a:defRPr cap="all"/>
          </a:pPr>
          <a:r>
            <a:rPr lang="fr" dirty="0"/>
            <a:t>Fiche de la ville</a:t>
          </a:r>
        </a:p>
      </dgm:t>
    </dgm:pt>
    <dgm:pt modelId="{2C752582-D9FF-4E04-A92F-827DB4BB5C48}" type="parTrans" cxnId="{4B888393-351D-4489-90C9-5A68061AB236}">
      <dgm:prSet/>
      <dgm:spPr/>
      <dgm:t>
        <a:bodyPr rtlCol="0"/>
        <a:lstStyle/>
        <a:p>
          <a:pPr rtl="0"/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 rtlCol="0"/>
        <a:lstStyle/>
        <a:p>
          <a:pPr rtl="0"/>
          <a:r>
            <a:rPr lang="fr" dirty="0"/>
            <a:t>01</a:t>
          </a:r>
        </a:p>
      </dgm:t>
    </dgm:pt>
    <dgm:pt modelId="{53742231-981F-480A-940F-203EC2F7423F}">
      <dgm:prSet/>
      <dgm:spPr/>
      <dgm:t>
        <a:bodyPr rtlCol="0"/>
        <a:lstStyle/>
        <a:p>
          <a:pPr rtl="0">
            <a:defRPr cap="all"/>
          </a:pPr>
          <a:r>
            <a:rPr lang="fr" dirty="0"/>
            <a:t>Histoire</a:t>
          </a:r>
        </a:p>
      </dgm:t>
    </dgm:pt>
    <dgm:pt modelId="{2FC75195-FBA1-43DE-85DD-40B4B3A2F1F3}" type="parTrans" cxnId="{F226B1C2-5D99-403A-8240-EAD6BD4D8534}">
      <dgm:prSet/>
      <dgm:spPr/>
      <dgm:t>
        <a:bodyPr rtlCol="0"/>
        <a:lstStyle/>
        <a:p>
          <a:pPr rtl="0"/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 rtlCol="0"/>
        <a:lstStyle/>
        <a:p>
          <a:pPr rtl="0"/>
          <a:r>
            <a:rPr lang="fr"/>
            <a:t>02</a:t>
          </a:r>
        </a:p>
      </dgm:t>
    </dgm:pt>
    <dgm:pt modelId="{9EF41CC5-EF3B-4A6D-8229-3F1333EADFB3}">
      <dgm:prSet/>
      <dgm:spPr/>
      <dgm:t>
        <a:bodyPr rtlCol="0"/>
        <a:lstStyle/>
        <a:p>
          <a:pPr rtl="0">
            <a:defRPr cap="all"/>
          </a:pPr>
          <a:r>
            <a:rPr lang="fr" dirty="0"/>
            <a:t>cinema</a:t>
          </a:r>
        </a:p>
      </dgm:t>
    </dgm:pt>
    <dgm:pt modelId="{DAEF1C7D-B0C5-46FA-BED3-8A54E918D3E0}" type="parTrans" cxnId="{E476EEBC-7C9F-4E07-BD58-1044B9769B64}">
      <dgm:prSet/>
      <dgm:spPr/>
      <dgm:t>
        <a:bodyPr rtlCol="0"/>
        <a:lstStyle/>
        <a:p>
          <a:pPr rtl="0"/>
          <a:endParaRPr lang="en-US"/>
        </a:p>
      </dgm:t>
    </dgm:pt>
    <dgm:pt modelId="{98E6DD7C-B953-4119-9F64-9914E467ECBF}" type="sibTrans" cxnId="{E476EEBC-7C9F-4E07-BD58-1044B9769B64}">
      <dgm:prSet phldrT="03" phldr="0"/>
      <dgm:spPr/>
      <dgm:t>
        <a:bodyPr rtlCol="0"/>
        <a:lstStyle/>
        <a:p>
          <a:pPr rtl="0"/>
          <a:r>
            <a:rPr lang="fr"/>
            <a:t>03</a:t>
          </a:r>
        </a:p>
      </dgm:t>
    </dgm:pt>
    <dgm:pt modelId="{20872B91-3090-48B8-A4C8-828E740941D7}">
      <dgm:prSet/>
      <dgm:spPr/>
      <dgm:t>
        <a:bodyPr rtlCol="0"/>
        <a:lstStyle/>
        <a:p>
          <a:pPr rtl="0">
            <a:defRPr cap="all"/>
          </a:pPr>
          <a:r>
            <a:rPr lang="fr" dirty="0"/>
            <a:t>sport</a:t>
          </a:r>
        </a:p>
      </dgm:t>
    </dgm:pt>
    <dgm:pt modelId="{0CACB7AE-7C8E-4517-8AC5-ECCB94D41C0F}" type="parTrans" cxnId="{A3487BDB-E1CD-4000-A6EF-4BF2BACB63BE}">
      <dgm:prSet/>
      <dgm:spPr/>
      <dgm:t>
        <a:bodyPr/>
        <a:lstStyle/>
        <a:p>
          <a:endParaRPr lang="fr-FR"/>
        </a:p>
      </dgm:t>
    </dgm:pt>
    <dgm:pt modelId="{EA94A1F7-344F-4FAD-B0AA-7815BADF3327}" type="sibTrans" cxnId="{A3487BDB-E1CD-4000-A6EF-4BF2BACB63BE}">
      <dgm:prSet phldrT="04" phldr="0"/>
      <dgm:spPr/>
      <dgm:t>
        <a:bodyPr/>
        <a:lstStyle/>
        <a:p>
          <a:r>
            <a:rPr lang="fr-FR"/>
            <a:t>04</a:t>
          </a:r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4"/>
      <dgm:spPr/>
    </dgm:pt>
    <dgm:pt modelId="{BBA91679-4684-4A04-8AEB-03038C78A75C}" type="pres">
      <dgm:prSet presAssocID="{9C64CC83-643C-4E12-8F97-BC19DC031190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5F398AEE-BC0F-4F30-99FA-92D67A176C2D}" type="pres">
      <dgm:prSet presAssocID="{DC13AB6D-DEA2-4CBB-AC69-1EF1A6AD1512}" presName="nodeRect" presStyleLbl="alignNode1" presStyleIdx="0" presStyleCnt="4">
        <dgm:presLayoutVars>
          <dgm:bulletEnabled val="1"/>
        </dgm:presLayoutVars>
      </dgm:prSet>
      <dgm:spPr/>
    </dgm:pt>
    <dgm:pt modelId="{3C27A223-AC17-40BD-B7C5-0447661C2934}" type="pres">
      <dgm:prSet presAssocID="{9C64CC83-643C-4E12-8F97-BC19DC031190}" presName="sibTrans" presStyleCnt="0"/>
      <dgm:spPr/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</dgm:pt>
    <dgm:pt modelId="{00AE7F27-0E5D-4AFB-ACD6-B5A19E79EA42}" type="pres">
      <dgm:prSet presAssocID="{53742231-981F-480A-940F-203EC2F7423F}" presName="bgRect" presStyleLbl="alignNode1" presStyleIdx="1" presStyleCnt="4"/>
      <dgm:spPr/>
    </dgm:pt>
    <dgm:pt modelId="{975C752B-C37A-4BA6-A3AE-2202A141404A}" type="pres">
      <dgm:prSet presAssocID="{EF449C32-A7AE-4099-9E9B-9E2F736A89CE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C5BDCA19-B754-421E-A6CC-628F80FC74CB}" type="pres">
      <dgm:prSet presAssocID="{53742231-981F-480A-940F-203EC2F7423F}" presName="nodeRect" presStyleLbl="alignNode1" presStyleIdx="1" presStyleCnt="4">
        <dgm:presLayoutVars>
          <dgm:bulletEnabled val="1"/>
        </dgm:presLayoutVars>
      </dgm:prSet>
      <dgm:spPr/>
    </dgm:pt>
    <dgm:pt modelId="{3E36C1DA-E751-469B-91D5-B7ADF3790DAB}" type="pres">
      <dgm:prSet presAssocID="{EF449C32-A7AE-4099-9E9B-9E2F736A89CE}" presName="sibTrans" presStyleCnt="0"/>
      <dgm:spPr/>
    </dgm:pt>
    <dgm:pt modelId="{19974A3A-09A4-40DE-BB0F-D9AED1ACB06E}" type="pres">
      <dgm:prSet presAssocID="{9EF41CC5-EF3B-4A6D-8229-3F1333EADFB3}" presName="compositeNode" presStyleCnt="0">
        <dgm:presLayoutVars>
          <dgm:bulletEnabled val="1"/>
        </dgm:presLayoutVars>
      </dgm:prSet>
      <dgm:spPr/>
    </dgm:pt>
    <dgm:pt modelId="{CAD62F17-E99D-4FEF-B376-961CA4CB20EB}" type="pres">
      <dgm:prSet presAssocID="{9EF41CC5-EF3B-4A6D-8229-3F1333EADFB3}" presName="bgRect" presStyleLbl="alignNode1" presStyleIdx="2" presStyleCnt="4"/>
      <dgm:spPr/>
    </dgm:pt>
    <dgm:pt modelId="{E20811D6-E5D4-4C9E-AABF-9E0E1902CA2C}" type="pres">
      <dgm:prSet presAssocID="{98E6DD7C-B953-4119-9F64-9914E467ECBF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67D48337-9200-42EF-A956-8FC92E9B78D2}" type="pres">
      <dgm:prSet presAssocID="{9EF41CC5-EF3B-4A6D-8229-3F1333EADFB3}" presName="nodeRect" presStyleLbl="alignNode1" presStyleIdx="2" presStyleCnt="4">
        <dgm:presLayoutVars>
          <dgm:bulletEnabled val="1"/>
        </dgm:presLayoutVars>
      </dgm:prSet>
      <dgm:spPr/>
    </dgm:pt>
    <dgm:pt modelId="{F2624168-A2A8-4184-8238-16948149A20C}" type="pres">
      <dgm:prSet presAssocID="{98E6DD7C-B953-4119-9F64-9914E467ECBF}" presName="sibTrans" presStyleCnt="0"/>
      <dgm:spPr/>
    </dgm:pt>
    <dgm:pt modelId="{0B6732F7-ED44-48DC-A3F3-88C7ECB40035}" type="pres">
      <dgm:prSet presAssocID="{20872B91-3090-48B8-A4C8-828E740941D7}" presName="compositeNode" presStyleCnt="0">
        <dgm:presLayoutVars>
          <dgm:bulletEnabled val="1"/>
        </dgm:presLayoutVars>
      </dgm:prSet>
      <dgm:spPr/>
    </dgm:pt>
    <dgm:pt modelId="{B79A23B3-77A5-49D0-AD17-B268D6069B1A}" type="pres">
      <dgm:prSet presAssocID="{20872B91-3090-48B8-A4C8-828E740941D7}" presName="bgRect" presStyleLbl="alignNode1" presStyleIdx="3" presStyleCnt="4"/>
      <dgm:spPr/>
    </dgm:pt>
    <dgm:pt modelId="{D513D4A8-800F-4A34-8DC2-0732D11A815B}" type="pres">
      <dgm:prSet presAssocID="{EA94A1F7-344F-4FAD-B0AA-7815BADF3327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A40DE858-48A1-4E07-B174-8D999DF3C5A0}" type="pres">
      <dgm:prSet presAssocID="{20872B91-3090-48B8-A4C8-828E740941D7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2EF48E04-1A39-413E-A8CB-296CC72A48EB}" type="presOf" srcId="{20872B91-3090-48B8-A4C8-828E740941D7}" destId="{A40DE858-48A1-4E07-B174-8D999DF3C5A0}" srcOrd="1" destOrd="0" presId="urn:microsoft.com/office/officeart/2016/7/layout/LinearBlockProcessNumbered"/>
    <dgm:cxn modelId="{60C0992B-3DB2-4086-BAA9-E0366E6A0661}" type="presOf" srcId="{EA94A1F7-344F-4FAD-B0AA-7815BADF3327}" destId="{D513D4A8-800F-4A34-8DC2-0732D11A815B}" srcOrd="0" destOrd="0" presId="urn:microsoft.com/office/officeart/2016/7/layout/LinearBlockProcessNumbered"/>
    <dgm:cxn modelId="{43B61840-F115-4174-96B9-DA0C0E83489E}" type="presOf" srcId="{9EF41CC5-EF3B-4A6D-8229-3F1333EADFB3}" destId="{CAD62F17-E99D-4FEF-B376-961CA4CB20EB}" srcOrd="0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29280853-1A86-48A7-BA30-A3847B3BBF6D}" type="presOf" srcId="{98E6DD7C-B953-4119-9F64-9914E467ECBF}" destId="{E20811D6-E5D4-4C9E-AABF-9E0E1902CA2C}" srcOrd="0" destOrd="0" presId="urn:microsoft.com/office/officeart/2016/7/layout/LinearBlockProcessNumbered"/>
    <dgm:cxn modelId="{892B0E86-1967-4DFD-9BCC-02F1EF152B12}" type="presOf" srcId="{20872B91-3090-48B8-A4C8-828E740941D7}" destId="{B79A23B3-77A5-49D0-AD17-B268D6069B1A}" srcOrd="0" destOrd="0" presId="urn:microsoft.com/office/officeart/2016/7/layout/LinearBlockProcessNumbered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A3487BDB-E1CD-4000-A6EF-4BF2BACB63BE}" srcId="{8AA20905-3954-474B-A606-562BCA026DC1}" destId="{20872B91-3090-48B8-A4C8-828E740941D7}" srcOrd="3" destOrd="0" parTransId="{0CACB7AE-7C8E-4517-8AC5-ECCB94D41C0F}" sibTransId="{EA94A1F7-344F-4FAD-B0AA-7815BADF3327}"/>
    <dgm:cxn modelId="{7D7B6CF4-1A1D-4E61-B5FE-C95185EF2648}" type="presOf" srcId="{9EF41CC5-EF3B-4A6D-8229-3F1333EADFB3}" destId="{67D48337-9200-42EF-A956-8FC92E9B78D2}" srcOrd="1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  <dgm:cxn modelId="{981D06A1-F8EB-4C14-9C2A-EA505D9C81FA}" type="presParOf" srcId="{579698BD-D232-4926-8D7B-29A69B90858B}" destId="{3E36C1DA-E751-469B-91D5-B7ADF3790DAB}" srcOrd="3" destOrd="0" presId="urn:microsoft.com/office/officeart/2016/7/layout/LinearBlockProcessNumbered"/>
    <dgm:cxn modelId="{D7BB022A-2504-497B-9672-D97F4CB95B15}" type="presParOf" srcId="{579698BD-D232-4926-8D7B-29A69B90858B}" destId="{19974A3A-09A4-40DE-BB0F-D9AED1ACB06E}" srcOrd="4" destOrd="0" presId="urn:microsoft.com/office/officeart/2016/7/layout/LinearBlockProcessNumbered"/>
    <dgm:cxn modelId="{A085F843-0169-43CB-B042-74EAB6E1674B}" type="presParOf" srcId="{19974A3A-09A4-40DE-BB0F-D9AED1ACB06E}" destId="{CAD62F17-E99D-4FEF-B376-961CA4CB20EB}" srcOrd="0" destOrd="0" presId="urn:microsoft.com/office/officeart/2016/7/layout/LinearBlockProcessNumbered"/>
    <dgm:cxn modelId="{A179DBCD-25F3-44B6-BAA7-26EBC7B29448}" type="presParOf" srcId="{19974A3A-09A4-40DE-BB0F-D9AED1ACB06E}" destId="{E20811D6-E5D4-4C9E-AABF-9E0E1902CA2C}" srcOrd="1" destOrd="0" presId="urn:microsoft.com/office/officeart/2016/7/layout/LinearBlockProcessNumbered"/>
    <dgm:cxn modelId="{7429BDE6-E17F-4E08-960D-D62B256C81F6}" type="presParOf" srcId="{19974A3A-09A4-40DE-BB0F-D9AED1ACB06E}" destId="{67D48337-9200-42EF-A956-8FC92E9B78D2}" srcOrd="2" destOrd="0" presId="urn:microsoft.com/office/officeart/2016/7/layout/LinearBlockProcessNumbered"/>
    <dgm:cxn modelId="{DA21ACC5-9A1B-4588-B193-486DE0024003}" type="presParOf" srcId="{579698BD-D232-4926-8D7B-29A69B90858B}" destId="{F2624168-A2A8-4184-8238-16948149A20C}" srcOrd="5" destOrd="0" presId="urn:microsoft.com/office/officeart/2016/7/layout/LinearBlockProcessNumbered"/>
    <dgm:cxn modelId="{68AE7B24-ECFD-40B7-A7EC-1C9034376440}" type="presParOf" srcId="{579698BD-D232-4926-8D7B-29A69B90858B}" destId="{0B6732F7-ED44-48DC-A3F3-88C7ECB40035}" srcOrd="6" destOrd="0" presId="urn:microsoft.com/office/officeart/2016/7/layout/LinearBlockProcessNumbered"/>
    <dgm:cxn modelId="{EA8670F2-89D9-44FB-B0EC-586B18E44527}" type="presParOf" srcId="{0B6732F7-ED44-48DC-A3F3-88C7ECB40035}" destId="{B79A23B3-77A5-49D0-AD17-B268D6069B1A}" srcOrd="0" destOrd="0" presId="urn:microsoft.com/office/officeart/2016/7/layout/LinearBlockProcessNumbered"/>
    <dgm:cxn modelId="{648135B8-2B6E-40FF-A613-AEBA68BA87CD}" type="presParOf" srcId="{0B6732F7-ED44-48DC-A3F3-88C7ECB40035}" destId="{D513D4A8-800F-4A34-8DC2-0732D11A815B}" srcOrd="1" destOrd="0" presId="urn:microsoft.com/office/officeart/2016/7/layout/LinearBlockProcessNumbered"/>
    <dgm:cxn modelId="{8FD607C2-0D2C-4688-A35E-E364B6EC6182}" type="presParOf" srcId="{0B6732F7-ED44-48DC-A3F3-88C7ECB40035}" destId="{A40DE858-48A1-4E07-B174-8D999DF3C5A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202" y="392289"/>
          <a:ext cx="2441809" cy="29301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0" rIns="241196" bIns="330200" numCol="1" spcCol="1270" rtlCol="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" sz="2600" kern="1200" dirty="0"/>
            <a:t>Fiche de la ville</a:t>
          </a:r>
        </a:p>
      </dsp:txBody>
      <dsp:txXfrm>
        <a:off x="202" y="1564357"/>
        <a:ext cx="2441809" cy="1758102"/>
      </dsp:txXfrm>
    </dsp:sp>
    <dsp:sp modelId="{BBA91679-4684-4A04-8AEB-03038C78A75C}">
      <dsp:nvSpPr>
        <dsp:cNvPr id="0" name=""/>
        <dsp:cNvSpPr/>
      </dsp:nvSpPr>
      <dsp:spPr>
        <a:xfrm>
          <a:off x="202" y="392289"/>
          <a:ext cx="2441809" cy="117206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165100" rIns="241196" bIns="165100" numCol="1" spcCol="1270" rtlCol="0" anchor="ctr" anchorCtr="0">
          <a:noAutofit/>
        </a:bodyPr>
        <a:lstStyle/>
        <a:p>
          <a:pPr marL="0" lvl="0" indent="0" algn="l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6100" kern="1200" dirty="0"/>
            <a:t>01</a:t>
          </a:r>
        </a:p>
      </dsp:txBody>
      <dsp:txXfrm>
        <a:off x="202" y="392289"/>
        <a:ext cx="2441809" cy="1172068"/>
      </dsp:txXfrm>
    </dsp:sp>
    <dsp:sp modelId="{00AE7F27-0E5D-4AFB-ACD6-B5A19E79EA42}">
      <dsp:nvSpPr>
        <dsp:cNvPr id="0" name=""/>
        <dsp:cNvSpPr/>
      </dsp:nvSpPr>
      <dsp:spPr>
        <a:xfrm>
          <a:off x="2637356" y="392289"/>
          <a:ext cx="2441809" cy="2930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0" rIns="241196" bIns="330200" numCol="1" spcCol="1270" rtlCol="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" sz="2600" kern="1200" dirty="0"/>
            <a:t>Histoire</a:t>
          </a:r>
        </a:p>
      </dsp:txBody>
      <dsp:txXfrm>
        <a:off x="2637356" y="1564357"/>
        <a:ext cx="2441809" cy="1758102"/>
      </dsp:txXfrm>
    </dsp:sp>
    <dsp:sp modelId="{975C752B-C37A-4BA6-A3AE-2202A141404A}">
      <dsp:nvSpPr>
        <dsp:cNvPr id="0" name=""/>
        <dsp:cNvSpPr/>
      </dsp:nvSpPr>
      <dsp:spPr>
        <a:xfrm>
          <a:off x="2637356" y="392289"/>
          <a:ext cx="2441809" cy="117206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165100" rIns="241196" bIns="165100" numCol="1" spcCol="1270" rtlCol="0" anchor="ctr" anchorCtr="0">
          <a:noAutofit/>
        </a:bodyPr>
        <a:lstStyle/>
        <a:p>
          <a:pPr marL="0" lvl="0" indent="0" algn="l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6100" kern="1200"/>
            <a:t>02</a:t>
          </a:r>
        </a:p>
      </dsp:txBody>
      <dsp:txXfrm>
        <a:off x="2637356" y="392289"/>
        <a:ext cx="2441809" cy="1172068"/>
      </dsp:txXfrm>
    </dsp:sp>
    <dsp:sp modelId="{CAD62F17-E99D-4FEF-B376-961CA4CB20EB}">
      <dsp:nvSpPr>
        <dsp:cNvPr id="0" name=""/>
        <dsp:cNvSpPr/>
      </dsp:nvSpPr>
      <dsp:spPr>
        <a:xfrm>
          <a:off x="5274509" y="392289"/>
          <a:ext cx="2441809" cy="29301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0" rIns="241196" bIns="330200" numCol="1" spcCol="1270" rtlCol="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" sz="2600" kern="1200" dirty="0"/>
            <a:t>cinema</a:t>
          </a:r>
        </a:p>
      </dsp:txBody>
      <dsp:txXfrm>
        <a:off x="5274509" y="1564357"/>
        <a:ext cx="2441809" cy="1758102"/>
      </dsp:txXfrm>
    </dsp:sp>
    <dsp:sp modelId="{E20811D6-E5D4-4C9E-AABF-9E0E1902CA2C}">
      <dsp:nvSpPr>
        <dsp:cNvPr id="0" name=""/>
        <dsp:cNvSpPr/>
      </dsp:nvSpPr>
      <dsp:spPr>
        <a:xfrm>
          <a:off x="5274509" y="392289"/>
          <a:ext cx="2441809" cy="117206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165100" rIns="241196" bIns="165100" numCol="1" spcCol="1270" rtlCol="0" anchor="ctr" anchorCtr="0">
          <a:noAutofit/>
        </a:bodyPr>
        <a:lstStyle/>
        <a:p>
          <a:pPr marL="0" lvl="0" indent="0" algn="l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6100" kern="1200"/>
            <a:t>03</a:t>
          </a:r>
        </a:p>
      </dsp:txBody>
      <dsp:txXfrm>
        <a:off x="5274509" y="392289"/>
        <a:ext cx="2441809" cy="1172068"/>
      </dsp:txXfrm>
    </dsp:sp>
    <dsp:sp modelId="{B79A23B3-77A5-49D0-AD17-B268D6069B1A}">
      <dsp:nvSpPr>
        <dsp:cNvPr id="0" name=""/>
        <dsp:cNvSpPr/>
      </dsp:nvSpPr>
      <dsp:spPr>
        <a:xfrm>
          <a:off x="7911663" y="392289"/>
          <a:ext cx="2441809" cy="29301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0" rIns="241196" bIns="330200" numCol="1" spcCol="1270" rtlCol="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" sz="2600" kern="1200" dirty="0"/>
            <a:t>sport</a:t>
          </a:r>
        </a:p>
      </dsp:txBody>
      <dsp:txXfrm>
        <a:off x="7911663" y="1564357"/>
        <a:ext cx="2441809" cy="1758102"/>
      </dsp:txXfrm>
    </dsp:sp>
    <dsp:sp modelId="{D513D4A8-800F-4A34-8DC2-0732D11A815B}">
      <dsp:nvSpPr>
        <dsp:cNvPr id="0" name=""/>
        <dsp:cNvSpPr/>
      </dsp:nvSpPr>
      <dsp:spPr>
        <a:xfrm>
          <a:off x="7911663" y="392289"/>
          <a:ext cx="2441809" cy="117206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165100" rIns="241196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100" kern="1200"/>
            <a:t>04</a:t>
          </a:r>
        </a:p>
      </dsp:txBody>
      <dsp:txXfrm>
        <a:off x="7911663" y="392289"/>
        <a:ext cx="2441809" cy="1172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0"/>
            <a:lstStyle/>
            <a:p>
              <a:pPr rtl="0"/>
              <a:r>
                <a:t>01</a:t>
              </a:r>
            </a:p>
          </dgm:t>
        </dgm:pt>
        <dgm:pt modelId="201" type="sibTrans" cxnId="5">
          <dgm:prSet phldrT="2"/>
          <dgm:t>
            <a:bodyPr rtlCol="0"/>
            <a:lstStyle/>
            <a:p>
              <a:pPr rtl="0"/>
              <a:r>
                <a:t>02</a:t>
              </a:r>
            </a:p>
          </dgm:t>
        </dgm:pt>
        <dgm:pt modelId="301" type="sibTrans" cxnId="6">
          <dgm:prSet phldrT="3"/>
          <dgm:t>
            <a:bodyPr rtlCol="0"/>
            <a:lstStyle/>
            <a:p>
              <a:pPr rtl="0"/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E369ED-7387-4991-ACC3-462A09193407}" type="datetime1">
              <a:rPr lang="fr-FR" smtClean="0"/>
              <a:t>11/03/2024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8FE2DEA-50D1-4FBC-833B-64DE3548015C}" type="datetime1">
              <a:rPr lang="fr-FR" smtClean="0"/>
              <a:t>11/03/2024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  <a:endParaRPr lang="en-US"/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65520-6E07-4474-B65D-80EFEC7E1B73}" type="datetime1">
              <a:rPr lang="fr-FR" smtClean="0"/>
              <a:t>11/03/2024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A547DE-0BAD-4ACE-8E73-676DE4F43F23}" type="datetime1">
              <a:rPr lang="fr-FR" smtClean="0"/>
              <a:t>11/03/2024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643C94-4C15-4991-988E-CC4F6021FC7C}" type="datetime1">
              <a:rPr lang="fr-FR" smtClean="0"/>
              <a:t>11/03/2024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F2280F-B983-48D5-A990-D6F2506DE6D5}" type="datetime1">
              <a:rPr lang="fr-FR" smtClean="0"/>
              <a:t>11/03/2024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6529EE-CB6A-49B8-8C34-F107491C4B66}" type="datetime1">
              <a:rPr lang="fr-FR" smtClean="0"/>
              <a:t>11/03/2024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4D0FE2-C27F-4847-8837-780863AA8A72}" type="datetime1">
              <a:rPr lang="fr-FR" smtClean="0"/>
              <a:t>11/03/2024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C1E9D0-1A91-439A-8299-279A09FBF35E}" type="datetime1">
              <a:rPr lang="fr-FR" smtClean="0"/>
              <a:t>11/03/2024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2C11BE-43AE-4864-8C21-E0CB621AF2ED}" type="datetime1">
              <a:rPr lang="fr-FR" smtClean="0"/>
              <a:t>11/03/2024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7C20FF-A183-44CD-820E-C528520B0905}" type="datetime1">
              <a:rPr lang="fr-FR" smtClean="0"/>
              <a:t>11/03/2024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094AD0-F424-4FFB-98B8-BDBD0ED0D09C}" type="datetime1">
              <a:rPr lang="fr-FR" smtClean="0"/>
              <a:t>11/03/2024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905468-72BC-4E6B-87DB-9FC7B6201883}" type="datetime1">
              <a:rPr lang="fr-FR" smtClean="0"/>
              <a:t>11/03/2024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>
            <a:lvl1pPr>
              <a:defRPr/>
            </a:lvl1pPr>
          </a:lstStyle>
          <a:p>
            <a:pPr lvl="0" rtl="0"/>
            <a:r>
              <a:rPr lang="fr" dirty="0"/>
              <a:t>Modifiez les styles du texte du masque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>
            <a:lvl1pPr>
              <a:defRPr/>
            </a:lvl1pPr>
          </a:lstStyle>
          <a:p>
            <a:pPr lvl="0" rtl="0"/>
            <a:r>
              <a:rPr lang="fr" dirty="0"/>
              <a:t>Modifiez les styles du texte du masque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EA7AC6-29D6-4E4A-9E2D-506FA450F669}" type="datetime1">
              <a:rPr lang="fr-FR" smtClean="0"/>
              <a:t>11/03/2024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0C01C1-A8A9-41B1-8349-D57B9704EBF0}" type="datetime1">
              <a:rPr lang="fr-FR" smtClean="0"/>
              <a:t>11/03/2024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C28B88-1705-406F-816B-66525F70D2FF}" type="datetime1">
              <a:rPr lang="fr-FR" smtClean="0"/>
              <a:t>11/03/2024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BB18EB-0F08-4D52-B1C1-2BBAC704D682}" type="datetime1">
              <a:rPr lang="fr-FR" smtClean="0"/>
              <a:t>11/03/2024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DC856E-E415-49E3-A77A-7948CF583C6E}" type="datetime1">
              <a:rPr lang="fr-FR" smtClean="0"/>
              <a:t>11/03/2024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" dirty="0"/>
              <a:t>Cliquez sur l’icône pour ajouter une image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D2BD9D-9B72-48E5-8E98-62EA1FDA6E9A}" type="datetime1">
              <a:rPr lang="fr-FR" smtClean="0"/>
              <a:t>11/03/2024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"/>
              <a:t>Modifiez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A7EF5840-517F-44F4-876E-57CDFE3D6418}" type="datetime1">
              <a:rPr lang="fr-FR" smtClean="0"/>
              <a:t>11/03/2024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65D584C-F476-D4E4-FC92-A9DF5E652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3" y="0"/>
            <a:ext cx="10287001" cy="68580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0" y="3795823"/>
            <a:ext cx="6314445" cy="100825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rtl="0"/>
            <a:r>
              <a:rPr lang="fr" sz="7200" b="1" dirty="0"/>
              <a:t>Los Angeles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rtlCol="0">
            <a:normAutofit/>
          </a:bodyPr>
          <a:lstStyle/>
          <a:p>
            <a:pPr rtl="0"/>
            <a:r>
              <a:rPr lang="fr" dirty="0"/>
              <a:t>Sommaire</a:t>
            </a:r>
          </a:p>
        </p:txBody>
      </p:sp>
      <p:graphicFrame>
        <p:nvGraphicFramePr>
          <p:cNvPr id="4" name="Espace réservé du contenu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99417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FA87B5-4D1D-5951-5ADB-FD6D4DDF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Fiche de la ville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5E13A90-78AF-CF36-DE50-C50FC48E23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8" y="2211571"/>
            <a:ext cx="5675107" cy="3030279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1378DC-65F6-2615-06F0-576D69DA23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Pays: Etats-Unis</a:t>
            </a:r>
          </a:p>
          <a:p>
            <a:r>
              <a:rPr lang="fr-FR" dirty="0"/>
              <a:t>Etat: Californie</a:t>
            </a:r>
          </a:p>
          <a:p>
            <a:r>
              <a:rPr lang="fr-FR" dirty="0"/>
              <a:t>Superficie: 1302 km2</a:t>
            </a:r>
          </a:p>
          <a:p>
            <a:r>
              <a:rPr lang="fr-FR" dirty="0"/>
              <a:t>Population: 3 990 500 habitants</a:t>
            </a:r>
          </a:p>
          <a:p>
            <a:r>
              <a:rPr lang="fr-FR" dirty="0"/>
              <a:t>Climat: climat méditerranéen</a:t>
            </a:r>
          </a:p>
          <a:p>
            <a:r>
              <a:rPr lang="fr-FR" dirty="0"/>
              <a:t>Monument le plus visité: Hollywood</a:t>
            </a:r>
          </a:p>
        </p:txBody>
      </p:sp>
    </p:spTree>
    <p:extLst>
      <p:ext uri="{BB962C8B-B14F-4D97-AF65-F5344CB8AC3E}">
        <p14:creationId xmlns:p14="http://schemas.microsoft.com/office/powerpoint/2010/main" val="167441294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733E97-D4B6-4623-5818-70379275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Histoire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A359D6D8-BB8F-BD72-4597-201A2AA35A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68" y="1816027"/>
            <a:ext cx="3147016" cy="3622672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C20F8D-A117-3DF0-0C33-6A19307D2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8702" y="2076451"/>
            <a:ext cx="6498855" cy="3622672"/>
          </a:xfrm>
        </p:spPr>
        <p:txBody>
          <a:bodyPr/>
          <a:lstStyle/>
          <a:p>
            <a:r>
              <a:rPr lang="fr-FR" dirty="0"/>
              <a:t>4 époques très connues:</a:t>
            </a:r>
          </a:p>
          <a:p>
            <a:pPr lvl="1"/>
            <a:r>
              <a:rPr lang="fr-FR" dirty="0"/>
              <a:t>Epoque autochtone</a:t>
            </a:r>
          </a:p>
          <a:p>
            <a:pPr lvl="1"/>
            <a:r>
              <a:rPr lang="fr-FR" dirty="0"/>
              <a:t>Période </a:t>
            </a:r>
            <a:r>
              <a:rPr lang="fr-FR" dirty="0" err="1"/>
              <a:t>pré-coloniale</a:t>
            </a:r>
            <a:r>
              <a:rPr lang="fr-FR" dirty="0"/>
              <a:t> jusqu’en 1771</a:t>
            </a:r>
          </a:p>
          <a:p>
            <a:pPr lvl="1"/>
            <a:r>
              <a:rPr lang="fr-FR" dirty="0"/>
              <a:t>Période village espagnol puis mexicain (1771 – 1847)</a:t>
            </a:r>
          </a:p>
          <a:p>
            <a:pPr lvl="1"/>
            <a:r>
              <a:rPr lang="fr-FR" dirty="0"/>
              <a:t>Période d’une ville américaine (Depuis 1847)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700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3EE4C8-E638-30DD-DC97-9AC612B3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Cinéma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1643CA7-EF80-EEBD-3FD4-F8A55D33D8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69043"/>
            <a:ext cx="4856163" cy="3359888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0444AE-1A47-E1F2-432C-D570CAA3E8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Capitale mondiale du cinéma</a:t>
            </a:r>
          </a:p>
          <a:p>
            <a:r>
              <a:rPr lang="fr-FR" dirty="0"/>
              <a:t>Premier film tourné en 1908</a:t>
            </a:r>
          </a:p>
          <a:p>
            <a:r>
              <a:rPr lang="fr-FR" dirty="0"/>
              <a:t>Création de la cérémonie des oscars en 1929</a:t>
            </a:r>
          </a:p>
          <a:p>
            <a:r>
              <a:rPr lang="fr-FR" dirty="0"/>
              <a:t>Plus ancienne école du cinéma: USC </a:t>
            </a:r>
            <a:r>
              <a:rPr lang="fr-FR" dirty="0" err="1"/>
              <a:t>School</a:t>
            </a:r>
            <a:r>
              <a:rPr lang="fr-FR" dirty="0"/>
              <a:t> of </a:t>
            </a:r>
            <a:r>
              <a:rPr lang="fr-FR" dirty="0" err="1"/>
              <a:t>cinematic</a:t>
            </a:r>
            <a:endParaRPr lang="fr-FR" dirty="0"/>
          </a:p>
          <a:p>
            <a:r>
              <a:rPr lang="fr-FR" dirty="0"/>
              <a:t>De nombreux studios de cinéma comme Warner bros</a:t>
            </a:r>
          </a:p>
          <a:p>
            <a:pPr marL="369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50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E61AD-04D9-A6C7-0A9B-7C9260763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Sport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D75DB33-1F6A-1375-E33B-DDE56CFA1E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16" y="2216888"/>
            <a:ext cx="3878865" cy="3333307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3C3687-D9B0-C5CB-D5F4-80B72F71C8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Les sports pratiqués : le baseball, le basketball, le football, le football américain et le hockey sur glace. </a:t>
            </a:r>
          </a:p>
          <a:p>
            <a:endParaRPr lang="fr-FR" dirty="0"/>
          </a:p>
          <a:p>
            <a:r>
              <a:rPr lang="fr-FR" dirty="0"/>
              <a:t>La ville a accueilli 2 fois les jeux </a:t>
            </a:r>
            <a:r>
              <a:rPr lang="fr-FR"/>
              <a:t>olympiques d’été (3</a:t>
            </a:r>
            <a:r>
              <a:rPr lang="fr-FR" baseline="30000"/>
              <a:t>ème</a:t>
            </a:r>
            <a:r>
              <a:rPr lang="fr-FR"/>
              <a:t> fois en 2028)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1498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9B2A32-AF84-784B-6BB7-D696FD9B6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971AB632-A2C3-D4C6-4B89-9ED3C0A7A8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46" y="2076451"/>
            <a:ext cx="3829668" cy="2910078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5083AC-CC3F-AD9A-E730-0307522EB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7908" y="2076451"/>
            <a:ext cx="5419650" cy="3622672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Quel monument est le plus visité?</a:t>
            </a:r>
          </a:p>
          <a:p>
            <a:r>
              <a:rPr lang="fr-FR" dirty="0"/>
              <a:t>Cité une période de l’histoire?</a:t>
            </a:r>
          </a:p>
          <a:p>
            <a:r>
              <a:rPr lang="fr-FR" dirty="0"/>
              <a:t>A quelle date a été tourné le premier film?</a:t>
            </a:r>
          </a:p>
          <a:p>
            <a:r>
              <a:rPr lang="fr-FR" dirty="0"/>
              <a:t>Citer une équipe de los Angeles?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072657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76_TF12214701" id="{A4CB04E2-D25E-446E-9946-3788EEAFC8A2}" vid="{C717B0A5-1DBC-4918-B9D4-77A3C79A5DA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{BC89F691-BE80-4B4E-BBE5-385D7335C567}tf12214701_win32</Template>
  <TotalTime>90</TotalTime>
  <Words>177</Words>
  <Application>Microsoft Office PowerPoint</Application>
  <PresentationFormat>Grand écran</PresentationFormat>
  <Paragraphs>36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Calibri</vt:lpstr>
      <vt:lpstr>Goudy Old Style</vt:lpstr>
      <vt:lpstr>Wingdings 2</vt:lpstr>
      <vt:lpstr>SlateVTI</vt:lpstr>
      <vt:lpstr>Los Angeles</vt:lpstr>
      <vt:lpstr>Sommaire</vt:lpstr>
      <vt:lpstr>Fiche de la ville</vt:lpstr>
      <vt:lpstr>Histoire</vt:lpstr>
      <vt:lpstr>Cinéma</vt:lpstr>
      <vt:lpstr>Sport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Angeles</dc:title>
  <dc:creator>AMAL hoggas</dc:creator>
  <cp:lastModifiedBy>AMAL hoggas</cp:lastModifiedBy>
  <cp:revision>3</cp:revision>
  <dcterms:created xsi:type="dcterms:W3CDTF">2024-02-18T16:10:22Z</dcterms:created>
  <dcterms:modified xsi:type="dcterms:W3CDTF">2024-03-11T20:41:37Z</dcterms:modified>
</cp:coreProperties>
</file>