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152" y="-72"/>
      </p:cViewPr>
      <p:guideLst>
        <p:guide orient="horz" pos="184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 sz="44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065510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265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1916831"/>
            <a:ext cx="7745505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68E86B-5A2B-42CD-B1F0-DC1F0B54A2AB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300A5F-F6A6-42BE-A138-2C7FB20C008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Les vikings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par Appoline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418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Quiz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Quel </a:t>
            </a:r>
            <a:r>
              <a:rPr lang="fr-FR" dirty="0" smtClean="0"/>
              <a:t>est la date de l’attaque à </a:t>
            </a:r>
            <a:r>
              <a:rPr lang="fr-FR" dirty="0" smtClean="0"/>
              <a:t>Chartres </a:t>
            </a:r>
            <a:r>
              <a:rPr lang="fr-FR" dirty="0" smtClean="0"/>
              <a:t>?</a:t>
            </a:r>
          </a:p>
          <a:p>
            <a:r>
              <a:rPr lang="fr-FR" dirty="0" smtClean="0"/>
              <a:t>Cite un </a:t>
            </a:r>
            <a:r>
              <a:rPr lang="fr-FR" dirty="0" smtClean="0"/>
              <a:t>dieu viking.</a:t>
            </a:r>
            <a:endParaRPr lang="fr-FR" dirty="0" smtClean="0"/>
          </a:p>
          <a:p>
            <a:r>
              <a:rPr lang="fr-FR" dirty="0" smtClean="0"/>
              <a:t>Cite un cél</a:t>
            </a:r>
            <a:r>
              <a:rPr lang="fr-FR" dirty="0" smtClean="0"/>
              <a:t>èbre </a:t>
            </a:r>
            <a:r>
              <a:rPr lang="fr-FR" dirty="0" smtClean="0"/>
              <a:t>conquérant viking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760" y="2348880"/>
            <a:ext cx="4257750" cy="26761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4881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11480" lvl="1" indent="0">
              <a:buNone/>
            </a:pPr>
            <a:r>
              <a:rPr lang="fr-FR" dirty="0" smtClean="0"/>
              <a:t>Irréductibles barbares</a:t>
            </a:r>
            <a:endParaRPr lang="fr-FR" dirty="0"/>
          </a:p>
          <a:p>
            <a:pPr marL="411480" lvl="1" indent="0">
              <a:buNone/>
            </a:pPr>
            <a:r>
              <a:rPr lang="fr-FR" dirty="0" smtClean="0"/>
              <a:t>Les conquêtes</a:t>
            </a:r>
          </a:p>
          <a:p>
            <a:pPr marL="411480" lvl="1" indent="0">
              <a:buNone/>
            </a:pPr>
            <a:r>
              <a:rPr lang="fr-FR" dirty="0" smtClean="0"/>
              <a:t>La navigation</a:t>
            </a:r>
          </a:p>
          <a:p>
            <a:pPr marL="411480" lvl="1" indent="0">
              <a:buNone/>
            </a:pPr>
            <a:r>
              <a:rPr lang="fr-FR" dirty="0" smtClean="0"/>
              <a:t>Traditions &amp; mythologie </a:t>
            </a:r>
          </a:p>
          <a:p>
            <a:pPr marL="411480" lvl="1" indent="0">
              <a:buNone/>
            </a:pPr>
            <a:r>
              <a:rPr lang="fr-FR" dirty="0" smtClean="0"/>
              <a:t>Les vikings de nos jours</a:t>
            </a:r>
          </a:p>
          <a:p>
            <a:pPr marL="411480" lvl="1" indent="0">
              <a:buNone/>
            </a:pPr>
            <a:r>
              <a:rPr lang="fr-FR" dirty="0" smtClean="0"/>
              <a:t>Lexique</a:t>
            </a:r>
          </a:p>
          <a:p>
            <a:pPr marL="411480" lvl="1" indent="0">
              <a:buNone/>
            </a:pPr>
            <a:r>
              <a:rPr lang="fr-FR" dirty="0" smtClean="0"/>
              <a:t>Quiz</a:t>
            </a:r>
            <a:endParaRPr lang="fr-FR" dirty="0"/>
          </a:p>
        </p:txBody>
      </p:sp>
      <p:pic>
        <p:nvPicPr>
          <p:cNvPr id="1026" name="Picture 2" descr="45 ans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04864"/>
            <a:ext cx="3240360" cy="46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4559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Irréductibles barbares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Les vikings se sont fait  connaitre vers le Moyen-Age à cause de leurs pillages dans les villages notamment en Europe.</a:t>
            </a:r>
          </a:p>
          <a:p>
            <a:r>
              <a:rPr lang="fr-FR" dirty="0" smtClean="0"/>
              <a:t>Cruels et sans pitié ils font en sorte de marquer les esprits en faisant  des massacres et partent  avec des esclaves (malheureusement beaucoup de femmes ). </a:t>
            </a:r>
          </a:p>
          <a:p>
            <a:r>
              <a:rPr lang="fr-FR" dirty="0" smtClean="0"/>
              <a:t>Massifs, intrépides et  lourdement armés, ils viennent de la Scandinavie. </a:t>
            </a:r>
          </a:p>
          <a:p>
            <a:r>
              <a:rPr lang="fr-FR" dirty="0" smtClean="0"/>
              <a:t>Pour se défendre contre ces attaques les peuples envahis ont développé la féodalité.*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*voir dans lexique. 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2876550"/>
            <a:ext cx="2540000" cy="2603500"/>
          </a:xfrm>
        </p:spPr>
      </p:pic>
    </p:spTree>
    <p:extLst>
      <p:ext uri="{BB962C8B-B14F-4D97-AF65-F5344CB8AC3E}">
        <p14:creationId xmlns:p14="http://schemas.microsoft.com/office/powerpoint/2010/main" val="111549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68052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Les vikings ont conquis plein de territoires  notamment en France.</a:t>
            </a:r>
          </a:p>
          <a:p>
            <a:r>
              <a:rPr lang="fr-FR" dirty="0" smtClean="0"/>
              <a:t>Ils essayaient de s’en prendre aux guerriers de Charlemagne qui défendaient la Gaule et la Germanie de l’envahisseur .</a:t>
            </a:r>
          </a:p>
          <a:p>
            <a:r>
              <a:rPr lang="fr-FR" dirty="0" smtClean="0"/>
              <a:t>En  858 une flotte commandée par </a:t>
            </a:r>
            <a:r>
              <a:rPr lang="fr-FR" dirty="0" err="1" smtClean="0"/>
              <a:t>Hastingus</a:t>
            </a:r>
            <a:r>
              <a:rPr lang="fr-FR" dirty="0" smtClean="0"/>
              <a:t> arrive dans la Dives* et fait incursion à Chartres le 2 juin et pille sa cathédrale car les vikings aiment les richesses que procurent les églises.</a:t>
            </a:r>
          </a:p>
          <a:p>
            <a:pPr marL="0" indent="0">
              <a:buNone/>
            </a:pPr>
            <a:r>
              <a:rPr lang="fr-FR" dirty="0" smtClean="0"/>
              <a:t>Christophe Colomb n’a </a:t>
            </a:r>
            <a:r>
              <a:rPr lang="fr-FR" dirty="0"/>
              <a:t>pas </a:t>
            </a:r>
            <a:r>
              <a:rPr lang="fr-FR" dirty="0" smtClean="0"/>
              <a:t>découvert  l’Amérique ! </a:t>
            </a:r>
            <a:r>
              <a:rPr lang="fr-FR" dirty="0"/>
              <a:t>On a </a:t>
            </a:r>
            <a:r>
              <a:rPr lang="fr-FR" dirty="0" smtClean="0"/>
              <a:t>retrouvé </a:t>
            </a:r>
            <a:r>
              <a:rPr lang="fr-FR" dirty="0"/>
              <a:t>un camp </a:t>
            </a:r>
            <a:r>
              <a:rPr lang="fr-FR" dirty="0" smtClean="0"/>
              <a:t>abandonné </a:t>
            </a:r>
            <a:r>
              <a:rPr lang="fr-FR" dirty="0"/>
              <a:t>par les vikings au Canada !  </a:t>
            </a:r>
          </a:p>
          <a:p>
            <a:pPr marL="0" indent="0">
              <a:buNone/>
            </a:pPr>
            <a:r>
              <a:rPr lang="fr-FR" dirty="0"/>
              <a:t> Des </a:t>
            </a:r>
            <a:r>
              <a:rPr lang="fr-FR" dirty="0" smtClean="0"/>
              <a:t>ossements y ont été dénichés </a:t>
            </a:r>
            <a:r>
              <a:rPr lang="fr-FR" dirty="0"/>
              <a:t>et </a:t>
            </a:r>
            <a:r>
              <a:rPr lang="fr-FR" dirty="0" smtClean="0"/>
              <a:t>analysés </a:t>
            </a:r>
            <a:r>
              <a:rPr lang="fr-FR" dirty="0"/>
              <a:t>en laboratoire.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Peut-être </a:t>
            </a:r>
            <a:r>
              <a:rPr lang="fr-FR" dirty="0"/>
              <a:t>que les vikings n’ont pas </a:t>
            </a:r>
            <a:r>
              <a:rPr lang="fr-FR" dirty="0" smtClean="0"/>
              <a:t>conquis </a:t>
            </a:r>
            <a:r>
              <a:rPr lang="fr-FR" dirty="0"/>
              <a:t>la Bretagne mais ils ont </a:t>
            </a:r>
            <a:r>
              <a:rPr lang="fr-FR" dirty="0" smtClean="0"/>
              <a:t>réussi </a:t>
            </a:r>
            <a:r>
              <a:rPr lang="fr-FR" dirty="0"/>
              <a:t>à avoir la Normandie ! </a:t>
            </a:r>
            <a:r>
              <a:rPr lang="fr-FR" dirty="0" smtClean="0"/>
              <a:t>Au 9</a:t>
            </a:r>
            <a:r>
              <a:rPr lang="fr-FR" baseline="30000" dirty="0" smtClean="0"/>
              <a:t>ème</a:t>
            </a:r>
            <a:r>
              <a:rPr lang="fr-FR" dirty="0" smtClean="0"/>
              <a:t>  siècle Rollon* arrive en Normandie et remonte la Seine (les francs essayent de résister mais l’ennemi avancent </a:t>
            </a:r>
            <a:r>
              <a:rPr lang="fr-FR" dirty="0" smtClean="0"/>
              <a:t>). Le roi </a:t>
            </a:r>
            <a:r>
              <a:rPr lang="fr-FR" dirty="0" smtClean="0"/>
              <a:t>Charles III signe un accord avec Rollon et le nomme Duc de Normandie.</a:t>
            </a:r>
          </a:p>
          <a:p>
            <a:pPr marL="0" indent="0">
              <a:buNone/>
            </a:pPr>
            <a:r>
              <a:rPr lang="fr-FR" dirty="0" smtClean="0"/>
              <a:t>Les vikings ne se sont pas contentés de la Normandie car d’autres ont continué jusqu’en Méditerranée.</a:t>
            </a:r>
          </a:p>
          <a:p>
            <a:pPr marL="0" indent="0">
              <a:buNone/>
            </a:pPr>
            <a:r>
              <a:rPr lang="fr-FR" dirty="0" smtClean="0"/>
              <a:t>Ils ont fini par arriver au Moyen-Orient !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 smtClean="0"/>
              <a:t>        </a:t>
            </a:r>
            <a:r>
              <a:rPr lang="fr-FR" dirty="0" smtClean="0"/>
              <a:t>              </a:t>
            </a:r>
            <a:endParaRPr lang="fr-FR" b="1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93868" y="548680"/>
            <a:ext cx="7756263" cy="626596"/>
          </a:xfrm>
        </p:spPr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conquêtes </a:t>
            </a:r>
            <a:endParaRPr lang="fr-FR" dirty="0"/>
          </a:p>
        </p:txBody>
      </p:sp>
      <p:sp>
        <p:nvSpPr>
          <p:cNvPr id="4" name="Arc 3"/>
          <p:cNvSpPr/>
          <p:nvPr/>
        </p:nvSpPr>
        <p:spPr>
          <a:xfrm>
            <a:off x="-3708920" y="0"/>
            <a:ext cx="3168352" cy="648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-1836712" y="-171400"/>
            <a:ext cx="792088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59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4294967295"/>
          </p:nvPr>
        </p:nvSpPr>
        <p:spPr>
          <a:xfrm>
            <a:off x="0" y="404813"/>
            <a:ext cx="7747000" cy="572135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2050" name="Picture 2" descr="RÃ©sultat de recherche d'images pour &quot;carte des raids viking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49"/>
            <a:ext cx="9029700" cy="590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2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765300"/>
            <a:ext cx="4248471" cy="4904059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Si les vikings envahissaient  des peuples entiers il fallait un transport pour se déplacer facilement : les drakkars. Maniables et faciles à métriser, ces géant des mers se déplaçaient rapidement grâce à leur énorme voile qui surplombait leur navires. Et quand il n’y avait pas de vent on prenait les rames. La structure de leurs bateaux était très adaptée.</a:t>
            </a:r>
          </a:p>
          <a:p>
            <a:r>
              <a:rPr lang="fr-FR" dirty="0" smtClean="0"/>
              <a:t>Pour se repérer les vikings utilisaient les étoiles ou le sens du vent. </a:t>
            </a:r>
          </a:p>
          <a:p>
            <a:r>
              <a:rPr lang="fr-FR" dirty="0" smtClean="0"/>
              <a:t>A cause du climat froid de la Scandinavie, les drakkars restaient bloqués dans la glace en hiver.</a:t>
            </a:r>
          </a:p>
          <a:p>
            <a:r>
              <a:rPr lang="fr-FR" dirty="0" smtClean="0"/>
              <a:t>Le nom donné à leurs bateaux par les vikings est «</a:t>
            </a:r>
            <a:r>
              <a:rPr lang="fr-FR" dirty="0"/>
              <a:t> </a:t>
            </a:r>
            <a:r>
              <a:rPr lang="fr-FR" dirty="0" err="1" smtClean="0"/>
              <a:t>langskip</a:t>
            </a:r>
            <a:r>
              <a:rPr lang="fr-FR" dirty="0" smtClean="0"/>
              <a:t> » (</a:t>
            </a:r>
            <a:r>
              <a:rPr lang="fr-FR" dirty="0"/>
              <a:t>long </a:t>
            </a:r>
            <a:r>
              <a:rPr lang="fr-FR" dirty="0" smtClean="0"/>
              <a:t>bateau) ou « </a:t>
            </a:r>
            <a:r>
              <a:rPr lang="fr-FR" dirty="0" err="1" smtClean="0"/>
              <a:t>knorr</a:t>
            </a:r>
            <a:r>
              <a:rPr lang="fr-FR" dirty="0" smtClean="0"/>
              <a:t> ». « drakkar » est un nom donné par un historien.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navigation</a:t>
            </a:r>
            <a:endParaRPr lang="fr-FR" dirty="0"/>
          </a:p>
        </p:txBody>
      </p:sp>
      <p:pic>
        <p:nvPicPr>
          <p:cNvPr id="1026" name="Picture 2" descr="RÃ©sultat de recherche d'images pour &quot;image drakkar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886" y="1988840"/>
            <a:ext cx="4158113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6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vikings étaient polythéistes c’est-à-dire qu’ils croyaient en plusieurs dieux.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Odin </a:t>
            </a:r>
            <a:r>
              <a:rPr lang="fr-FR" dirty="0" smtClean="0"/>
              <a:t>,Thor et </a:t>
            </a:r>
            <a:r>
              <a:rPr lang="fr-FR" dirty="0" err="1" smtClean="0"/>
              <a:t>Loki</a:t>
            </a:r>
            <a:r>
              <a:rPr lang="fr-FR" dirty="0" smtClean="0"/>
              <a:t> sont les plus </a:t>
            </a:r>
            <a:r>
              <a:rPr lang="fr-FR" dirty="0" smtClean="0"/>
              <a:t>connus, mais </a:t>
            </a:r>
            <a:r>
              <a:rPr lang="fr-FR" dirty="0" smtClean="0"/>
              <a:t>il existe d’autres </a:t>
            </a:r>
            <a:r>
              <a:rPr lang="fr-FR" dirty="0" smtClean="0"/>
              <a:t>divinités : </a:t>
            </a:r>
            <a:r>
              <a:rPr lang="fr-FR" dirty="0" err="1" smtClean="0"/>
              <a:t>Freyj</a:t>
            </a:r>
            <a:r>
              <a:rPr lang="fr-FR" dirty="0" smtClean="0"/>
              <a:t> </a:t>
            </a:r>
            <a:r>
              <a:rPr lang="fr-FR" dirty="0" smtClean="0"/>
              <a:t>représentait la </a:t>
            </a:r>
            <a:r>
              <a:rPr lang="fr-FR" dirty="0" smtClean="0"/>
              <a:t>fertilité, Freyja </a:t>
            </a:r>
            <a:r>
              <a:rPr lang="fr-FR" dirty="0" smtClean="0"/>
              <a:t>l’amour et les guerriers </a:t>
            </a:r>
            <a:r>
              <a:rPr lang="fr-FR" dirty="0" smtClean="0"/>
              <a:t>morts…</a:t>
            </a:r>
            <a:endParaRPr lang="fr-FR" dirty="0" smtClean="0"/>
          </a:p>
          <a:p>
            <a:r>
              <a:rPr lang="fr-FR" dirty="0" smtClean="0"/>
              <a:t>Les vikings déposaient parfois des offrandes aux dieux et aux </a:t>
            </a:r>
            <a:r>
              <a:rPr lang="fr-FR" dirty="0" smtClean="0"/>
              <a:t>valkyries* </a:t>
            </a:r>
            <a:r>
              <a:rPr lang="fr-FR" dirty="0" smtClean="0"/>
              <a:t>qui sont au </a:t>
            </a:r>
            <a:r>
              <a:rPr lang="fr-FR" dirty="0" err="1" smtClean="0"/>
              <a:t>Valhalla</a:t>
            </a:r>
            <a:r>
              <a:rPr lang="fr-FR" dirty="0" smtClean="0"/>
              <a:t>*et qui veillent sur eux.</a:t>
            </a:r>
          </a:p>
          <a:p>
            <a:r>
              <a:rPr lang="fr-FR" dirty="0" smtClean="0"/>
              <a:t>Quand un guerrier mourrait on le ligotait sur un drakkar </a:t>
            </a:r>
            <a:r>
              <a:rPr lang="fr-FR" dirty="0" smtClean="0"/>
              <a:t>qu’on </a:t>
            </a:r>
            <a:r>
              <a:rPr lang="fr-FR" dirty="0" smtClean="0"/>
              <a:t>faisaient </a:t>
            </a:r>
            <a:r>
              <a:rPr lang="fr-FR" dirty="0" smtClean="0"/>
              <a:t>brûler.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Traditions &amp; mythologie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592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vikings de nos jours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Maintenant les vikings ne sont plus </a:t>
            </a:r>
            <a:r>
              <a:rPr lang="fr-FR" dirty="0" smtClean="0"/>
              <a:t>ce qu’ils </a:t>
            </a:r>
            <a:r>
              <a:rPr lang="fr-FR" dirty="0" smtClean="0"/>
              <a:t>étaient </a:t>
            </a:r>
            <a:r>
              <a:rPr lang="fr-FR" dirty="0" smtClean="0"/>
              <a:t>avant : </a:t>
            </a:r>
          </a:p>
          <a:p>
            <a:r>
              <a:rPr lang="fr-FR" dirty="0" smtClean="0"/>
              <a:t>le </a:t>
            </a:r>
            <a:r>
              <a:rPr lang="fr-FR" dirty="0" smtClean="0"/>
              <a:t>Danemark fait </a:t>
            </a:r>
            <a:r>
              <a:rPr lang="fr-FR" dirty="0" smtClean="0"/>
              <a:t>partie </a:t>
            </a:r>
            <a:r>
              <a:rPr lang="fr-FR" dirty="0" smtClean="0"/>
              <a:t>de </a:t>
            </a:r>
            <a:r>
              <a:rPr lang="fr-FR" dirty="0" smtClean="0"/>
              <a:t>l’Union Européenne </a:t>
            </a:r>
            <a:r>
              <a:rPr lang="fr-FR" dirty="0" smtClean="0"/>
              <a:t>et ne fait plus la guerre. </a:t>
            </a:r>
            <a:endParaRPr lang="fr-FR" dirty="0" smtClean="0"/>
          </a:p>
          <a:p>
            <a:r>
              <a:rPr lang="fr-FR" dirty="0" smtClean="0"/>
              <a:t>Bien sûr </a:t>
            </a:r>
            <a:r>
              <a:rPr lang="fr-FR" dirty="0" smtClean="0"/>
              <a:t>ils </a:t>
            </a:r>
            <a:r>
              <a:rPr lang="fr-FR" dirty="0" smtClean="0"/>
              <a:t>continuent </a:t>
            </a:r>
            <a:r>
              <a:rPr lang="fr-FR" dirty="0" smtClean="0"/>
              <a:t>à boire de la </a:t>
            </a:r>
            <a:r>
              <a:rPr lang="fr-FR" dirty="0" smtClean="0"/>
              <a:t>bière mais </a:t>
            </a:r>
            <a:r>
              <a:rPr lang="fr-FR" dirty="0" smtClean="0"/>
              <a:t>avec modération. </a:t>
            </a:r>
            <a:endParaRPr lang="fr-FR" dirty="0" smtClean="0"/>
          </a:p>
          <a:p>
            <a:r>
              <a:rPr lang="fr-FR" dirty="0" smtClean="0"/>
              <a:t>Quelquefois </a:t>
            </a:r>
            <a:r>
              <a:rPr lang="fr-FR" dirty="0" smtClean="0"/>
              <a:t>ils font des fêtes en reconstruisant des </a:t>
            </a:r>
            <a:r>
              <a:rPr lang="fr-FR" dirty="0" err="1" smtClean="0"/>
              <a:t>langskips</a:t>
            </a:r>
            <a:r>
              <a:rPr lang="fr-FR" dirty="0" smtClean="0"/>
              <a:t> à taille réelle et en se </a:t>
            </a:r>
            <a:r>
              <a:rPr lang="fr-FR" dirty="0" smtClean="0"/>
              <a:t>déguisant ; </a:t>
            </a:r>
          </a:p>
          <a:p>
            <a:r>
              <a:rPr lang="fr-FR" dirty="0" smtClean="0"/>
              <a:t>Quelquefois il </a:t>
            </a:r>
            <a:r>
              <a:rPr lang="fr-FR" dirty="0" smtClean="0"/>
              <a:t>se baignent dans une eau à moins 6°c pour ensuite aller dans un </a:t>
            </a:r>
            <a:r>
              <a:rPr lang="fr-FR" dirty="0" smtClean="0"/>
              <a:t>sau</a:t>
            </a:r>
            <a:r>
              <a:rPr lang="fr-FR" dirty="0" smtClean="0"/>
              <a:t>na</a:t>
            </a:r>
            <a:r>
              <a:rPr lang="fr-FR" dirty="0" smtClean="0"/>
              <a:t>* ! (il parait que c’est bon pour la peau</a:t>
            </a:r>
            <a:r>
              <a:rPr lang="fr-FR" dirty="0" smtClean="0"/>
              <a:t>).</a:t>
            </a:r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45151" y="4485081"/>
            <a:ext cx="3803904" cy="1896247"/>
          </a:xfrm>
        </p:spPr>
        <p:txBody>
          <a:bodyPr>
            <a:normAutofit/>
          </a:bodyPr>
          <a:lstStyle/>
          <a:p>
            <a:r>
              <a:rPr lang="fr-FR" sz="1700" dirty="0"/>
              <a:t>La Suède a l’une des plus belles capitale du monde : Stockholm</a:t>
            </a:r>
          </a:p>
          <a:p>
            <a:r>
              <a:rPr lang="fr-FR" sz="1700" dirty="0"/>
              <a:t>L’islandais actuel est assez proche du norrois, la langue parlée par les anciens vikings</a:t>
            </a:r>
          </a:p>
          <a:p>
            <a:pPr marL="0" indent="0">
              <a:buNone/>
            </a:pPr>
            <a:endParaRPr lang="fr-FR" sz="1700" dirty="0"/>
          </a:p>
        </p:txBody>
      </p:sp>
      <p:pic>
        <p:nvPicPr>
          <p:cNvPr id="1026" name="Picture 2" descr="C:\Users\Sandrine Esnault\Downloads\drapeau 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665" y="2276872"/>
            <a:ext cx="245581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092828" y="3861048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Drapeau du Danemark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8520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Féodalité : organisation de la société au Moyen-Age.</a:t>
            </a:r>
          </a:p>
          <a:p>
            <a:r>
              <a:rPr lang="fr-FR" dirty="0" smtClean="0"/>
              <a:t>Dives : rivière qui serpente à travers la Normandie.</a:t>
            </a:r>
          </a:p>
          <a:p>
            <a:r>
              <a:rPr lang="fr-FR" dirty="0" smtClean="0"/>
              <a:t> Rollon : conquérant viking qui dirigeait des expéditions.</a:t>
            </a:r>
          </a:p>
          <a:p>
            <a:r>
              <a:rPr lang="fr-FR" dirty="0" smtClean="0"/>
              <a:t>Valkyrie : guerrière viking très brave qui défendaient le </a:t>
            </a:r>
            <a:r>
              <a:rPr lang="fr-FR" dirty="0" err="1" smtClean="0"/>
              <a:t>Valhalla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Valhalla</a:t>
            </a:r>
            <a:r>
              <a:rPr lang="fr-FR" dirty="0" smtClean="0"/>
              <a:t> : c’est le paradis viking, le royaume des dieux.</a:t>
            </a:r>
          </a:p>
          <a:p>
            <a:r>
              <a:rPr lang="fr-FR" dirty="0" smtClean="0"/>
              <a:t>Sauna : endroit couvert où des jets de vapeur très chaude sont projetés, ce qui fait qu’on se détend.                                                                             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Lexique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55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5181</TotalTime>
  <Words>620</Words>
  <Application>Microsoft Office PowerPoint</Application>
  <PresentationFormat>Affichage à l'écran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Livre relié</vt:lpstr>
      <vt:lpstr>Les vikings</vt:lpstr>
      <vt:lpstr>Sommaire </vt:lpstr>
      <vt:lpstr>Irréductibles barbares</vt:lpstr>
      <vt:lpstr>Les conquêtes </vt:lpstr>
      <vt:lpstr>Présentation PowerPoint</vt:lpstr>
      <vt:lpstr>La navigation</vt:lpstr>
      <vt:lpstr>Traditions &amp; mythologie</vt:lpstr>
      <vt:lpstr>Les vikings de nos jours</vt:lpstr>
      <vt:lpstr>Lexique</vt:lpstr>
      <vt:lpstr>Quiz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vikings</dc:title>
  <dc:creator>Sandrine Esnault</dc:creator>
  <cp:lastModifiedBy>Sandrine Esnault</cp:lastModifiedBy>
  <cp:revision>74</cp:revision>
  <dcterms:created xsi:type="dcterms:W3CDTF">2019-05-19T08:56:04Z</dcterms:created>
  <dcterms:modified xsi:type="dcterms:W3CDTF">2019-06-10T18:41:09Z</dcterms:modified>
</cp:coreProperties>
</file>