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3fb84f60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d3fb84f60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a2e77a0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a2e77a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5db66746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5db66746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c213b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c213b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3fb84f60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3fb84f60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ca8471c3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cca8471c3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5db66746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95db66746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3fb84f60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3fb84f60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3fb84f60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3fb84f60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81050" y="0"/>
            <a:ext cx="8520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parcs Disney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18775" y="1042150"/>
            <a:ext cx="85206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Gabriel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Quiz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Qui a créé le premier parc Disney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Combien il y a de visiteurs en moyenne par ans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Combien de km² fait le plus grand parc Disney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Quel est le premier parc Disney à avoir été créé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Combien il y a de parc Disney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Combien il y en a en Chine 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3d man is scratching his head in front of a large red question mark . (fourni par Tenor)"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1900" y="0"/>
            <a:ext cx="3642100" cy="24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808950"/>
            <a:ext cx="8520600" cy="4116000"/>
          </a:xfrm>
          <a:prstGeom prst="rect">
            <a:avLst/>
          </a:prstGeom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combien y-a-t-il de parcs Disney et où sont ils 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leur date de création.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leur superficie.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quel est le taux de fréquentation moyen des parcs Disney 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le fondateur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images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>
                <a:solidFill>
                  <a:schemeClr val="dk1"/>
                </a:solidFill>
              </a:rPr>
              <a:t>quiz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311700" y="97050"/>
            <a:ext cx="85206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Combien y-a-t-il de parcs Disney et où sont ils 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I</a:t>
            </a:r>
            <a:r>
              <a:rPr lang="fr" sz="1600">
                <a:solidFill>
                  <a:schemeClr val="dk1"/>
                </a:solidFill>
              </a:rPr>
              <a:t>l y a 6 parcs Disney dans le monde: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États-Unis (Californie)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États-Unis (Floride)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France (Paris)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Japon (Tokyo)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Chine (Shanghai)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Chine (Hong Kong)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Fichier:Magic Kingdom castle.jpg — Wikipédia"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5"/>
            <a:ext cx="399990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Leur date de création.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44050" y="1147100"/>
            <a:ext cx="5328600" cy="3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Disneyland Resort (Californie) : 17 juillet 1955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Walt Disney World Resort (Floride) : 1er octobre 1971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Tokyo Disney Resort (Japon) :15 avril 1983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Disneyland Paris (France) : 12 avril 199</a:t>
            </a:r>
            <a:r>
              <a:rPr lang="fr" sz="1800">
                <a:solidFill>
                  <a:schemeClr val="dk1"/>
                </a:solidFill>
              </a:rPr>
              <a:t>2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Hong Kong Disneyland Resort (Chine) : 12 septembre 2005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 sz="1800">
                <a:solidFill>
                  <a:schemeClr val="dk1"/>
                </a:solidFill>
              </a:rPr>
              <a:t>Shangaï Disney Resort (Chine) : 16 juin 2016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Disneyland, Paris 1080P, 2K, 4K, 5K HD wallpapers free download ..."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300" y="2571750"/>
            <a:ext cx="278970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ng kong disneyland free image | Peakpx"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4300" y="0"/>
            <a:ext cx="278970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Leur superficie.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Disneyland Resort (Californie):1km²  (0,1 hectare)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Walt Disney World Resort (Floride):110 km² (11 hectares)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Tokyo Disney Resort (Japon):2,01 km² (</a:t>
            </a:r>
            <a:r>
              <a:rPr lang="fr" sz="1500">
                <a:solidFill>
                  <a:srgbClr val="040C28"/>
                </a:solidFill>
              </a:rPr>
              <a:t>≈</a:t>
            </a:r>
            <a:r>
              <a:rPr lang="fr">
                <a:solidFill>
                  <a:schemeClr val="dk1"/>
                </a:solidFill>
              </a:rPr>
              <a:t>0,2 hectares)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Disneyland Paris (France):22,3 km² (2,23 hectares)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Hong Kong Disneyland Resort (Chine): 1,26 km² (</a:t>
            </a:r>
            <a:r>
              <a:rPr lang="fr" sz="1500">
                <a:solidFill>
                  <a:srgbClr val="040C28"/>
                </a:solidFill>
              </a:rPr>
              <a:t>≈</a:t>
            </a:r>
            <a:r>
              <a:rPr lang="fr">
                <a:solidFill>
                  <a:schemeClr val="dk1"/>
                </a:solidFill>
              </a:rPr>
              <a:t>0,1 hectares)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Shanghai Disney Resort (Chine):3,9 km² (</a:t>
            </a:r>
            <a:r>
              <a:rPr lang="fr" sz="1500">
                <a:solidFill>
                  <a:srgbClr val="040C28"/>
                </a:solidFill>
              </a:rPr>
              <a:t>≈</a:t>
            </a:r>
            <a:r>
              <a:rPr lang="fr">
                <a:solidFill>
                  <a:schemeClr val="dk1"/>
                </a:solidFill>
              </a:rPr>
              <a:t>0,4 hectares)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4832400" y="2414850"/>
            <a:ext cx="3999900" cy="27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0"/>
            <a:ext cx="4311601" cy="23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0" y="2286374"/>
            <a:ext cx="4311600" cy="285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148025"/>
            <a:ext cx="8520600" cy="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F1F1F"/>
                </a:solidFill>
                <a:highlight>
                  <a:srgbClr val="FFFFFF"/>
                </a:highlight>
              </a:rPr>
              <a:t>Quel est le taux de fréquentation moyen des parcs Disney ?</a:t>
            </a:r>
            <a:endParaRPr sz="3400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758525"/>
            <a:ext cx="8520600" cy="3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A</a:t>
            </a:r>
            <a:r>
              <a:rPr lang="fr" sz="1600">
                <a:solidFill>
                  <a:schemeClr val="dk1"/>
                </a:solidFill>
                <a:highlight>
                  <a:srgbClr val="FFFFFF"/>
                </a:highlight>
              </a:rPr>
              <a:t>vec environ </a:t>
            </a:r>
            <a:r>
              <a:rPr lang="fr" sz="1600">
                <a:solidFill>
                  <a:schemeClr val="dk1"/>
                </a:solidFill>
                <a:highlight>
                  <a:srgbClr val="FFFFFF"/>
                </a:highlight>
              </a:rPr>
              <a:t>50 millions de visites touristiques par an, Disney World accueille en moyenne près de </a:t>
            </a:r>
            <a:r>
              <a:rPr lang="fr" sz="1600">
                <a:solidFill>
                  <a:schemeClr val="dk1"/>
                </a:solidFill>
              </a:rPr>
              <a:t>159 000 visiteurs par jour</a:t>
            </a:r>
            <a:r>
              <a:rPr lang="fr" sz="1600">
                <a:solidFill>
                  <a:schemeClr val="dk1"/>
                </a:solidFill>
                <a:highlight>
                  <a:srgbClr val="FFFFFF"/>
                </a:highlight>
              </a:rPr>
              <a:t> dans l'ensemble de ses parcs. Vous trouverez ci-dessous le détail du nombre de visiteurs quotidiens par parc, calculé à partir des données de fréquentation de l'année 2023.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600">
                <a:solidFill>
                  <a:schemeClr val="dk1"/>
                </a:solidFill>
                <a:highlight>
                  <a:srgbClr val="FFFFFF"/>
                </a:highlight>
              </a:rPr>
              <a:t>On peut voir qu’en 2020, la fréquentation avait baissé à cause du covid.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075" y="2571750"/>
            <a:ext cx="79967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fondateur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>
                <a:solidFill>
                  <a:schemeClr val="dk1"/>
                </a:solidFill>
              </a:rPr>
              <a:t>Walt Disney est né le 5 décembre 1901 et est mort le 15 décembre 1966. Il est né à Chicago et est mort en Californie. Il est connu comme réalisateur américain de dessins animés. Il fondit en 1923 la société Walt Disney Company et devint petit à petit l’un des producteurs de films les plus célèbres. Walt Disney est aussi devenu le créateur du premier parc à thème.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descr="File:Walt Disney with Mickey Mouse in 1929.png - Wikimedia Commons"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000" y="0"/>
            <a:ext cx="4680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148025"/>
            <a:ext cx="85206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Images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0" y="1017725"/>
            <a:ext cx="91440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30150"/>
            <a:ext cx="3288157" cy="22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17725"/>
            <a:ext cx="3288150" cy="19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8150" y="1017725"/>
            <a:ext cx="3483500" cy="19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8150" y="2930150"/>
            <a:ext cx="3483500" cy="22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6600" y="1017725"/>
            <a:ext cx="2927400" cy="4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9775"/>
            <a:ext cx="4308850" cy="24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308850" cy="27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850" y="0"/>
            <a:ext cx="4835150" cy="28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8850" y="2812275"/>
            <a:ext cx="4835150" cy="23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