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 id="2147483708" r:id="rId5"/>
  </p:sldMasterIdLst>
  <p:notesMasterIdLst>
    <p:notesMasterId r:id="rId18"/>
  </p:notesMasterIdLst>
  <p:handoutMasterIdLst>
    <p:handoutMasterId r:id="rId19"/>
  </p:handoutMasterIdLst>
  <p:sldIdLst>
    <p:sldId id="285" r:id="rId6"/>
    <p:sldId id="270" r:id="rId7"/>
    <p:sldId id="271" r:id="rId8"/>
    <p:sldId id="272" r:id="rId9"/>
    <p:sldId id="294" r:id="rId10"/>
    <p:sldId id="286" r:id="rId11"/>
    <p:sldId id="292" r:id="rId12"/>
    <p:sldId id="293" r:id="rId13"/>
    <p:sldId id="288" r:id="rId14"/>
    <p:sldId id="295" r:id="rId15"/>
    <p:sldId id="287" r:id="rId16"/>
    <p:sldId id="296" r:id="rId17"/>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583B1-B003-4AEB-B75A-44E0973B4B44}" v="46" dt="2025-05-27T17:02:06.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93" d="100"/>
          <a:sy n="93" d="100"/>
        </p:scale>
        <p:origin x="91" y="77"/>
      </p:cViewPr>
      <p:guideLst/>
    </p:cSldViewPr>
  </p:slideViewPr>
  <p:notesTextViewPr>
    <p:cViewPr>
      <p:scale>
        <a:sx n="1" d="1"/>
        <a:sy n="1" d="1"/>
      </p:scale>
      <p:origin x="0" y="0"/>
    </p:cViewPr>
  </p:notesTextViewPr>
  <p:notesViewPr>
    <p:cSldViewPr snapToGrid="0">
      <p:cViewPr varScale="1">
        <p:scale>
          <a:sx n="88" d="100"/>
          <a:sy n="88"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aunay, Isabelle" userId="73fa9f0d-b97d-479d-a0d0-4eee18ef1628" providerId="ADAL" clId="{7CEF28C4-98FD-482A-A200-9613AD7980B0}"/>
    <pc:docChg chg="undo custSel addSld modSld sldOrd">
      <pc:chgData name="Delaunay, Isabelle" userId="73fa9f0d-b97d-479d-a0d0-4eee18ef1628" providerId="ADAL" clId="{7CEF28C4-98FD-482A-A200-9613AD7980B0}" dt="2024-12-07T13:44:48.497" v="1163" actId="20577"/>
      <pc:docMkLst>
        <pc:docMk/>
      </pc:docMkLst>
      <pc:sldChg chg="addSp delSp modSp mod setBg modClrScheme chgLayout">
        <pc:chgData name="Delaunay, Isabelle" userId="73fa9f0d-b97d-479d-a0d0-4eee18ef1628" providerId="ADAL" clId="{7CEF28C4-98FD-482A-A200-9613AD7980B0}" dt="2024-12-07T13:44:48.497" v="1163" actId="20577"/>
        <pc:sldMkLst>
          <pc:docMk/>
          <pc:sldMk cId="846953034" sldId="270"/>
        </pc:sldMkLst>
        <pc:spChg chg="add del mod">
          <ac:chgData name="Delaunay, Isabelle" userId="73fa9f0d-b97d-479d-a0d0-4eee18ef1628" providerId="ADAL" clId="{7CEF28C4-98FD-482A-A200-9613AD7980B0}" dt="2024-12-07T13:44:48.497" v="1163" actId="20577"/>
          <ac:spMkLst>
            <pc:docMk/>
            <pc:sldMk cId="846953034" sldId="270"/>
            <ac:spMk id="2" creationId="{00000000-0000-0000-0000-000000000000}"/>
          </ac:spMkLst>
        </pc:spChg>
        <pc:spChg chg="mod">
          <ac:chgData name="Delaunay, Isabelle" userId="73fa9f0d-b97d-479d-a0d0-4eee18ef1628" providerId="ADAL" clId="{7CEF28C4-98FD-482A-A200-9613AD7980B0}" dt="2024-12-07T13:07:24.892" v="764" actId="26606"/>
          <ac:spMkLst>
            <pc:docMk/>
            <pc:sldMk cId="846953034" sldId="270"/>
            <ac:spMk id="3" creationId="{00000000-0000-0000-0000-000000000000}"/>
          </ac:spMkLst>
        </pc:spChg>
        <pc:spChg chg="add del mod">
          <ac:chgData name="Delaunay, Isabelle" userId="73fa9f0d-b97d-479d-a0d0-4eee18ef1628" providerId="ADAL" clId="{7CEF28C4-98FD-482A-A200-9613AD7980B0}" dt="2024-12-07T13:07:24.892" v="764" actId="26606"/>
          <ac:spMkLst>
            <pc:docMk/>
            <pc:sldMk cId="846953034" sldId="270"/>
            <ac:spMk id="9" creationId="{A738DEB0-C32C-0C5B-2CEC-122993227E8F}"/>
          </ac:spMkLst>
        </pc:spChg>
        <pc:graphicFrameChg chg="add del mod">
          <ac:chgData name="Delaunay, Isabelle" userId="73fa9f0d-b97d-479d-a0d0-4eee18ef1628" providerId="ADAL" clId="{7CEF28C4-98FD-482A-A200-9613AD7980B0}" dt="2024-12-07T13:07:24.892" v="764" actId="26606"/>
          <ac:graphicFrameMkLst>
            <pc:docMk/>
            <pc:sldMk cId="846953034" sldId="270"/>
            <ac:graphicFrameMk id="5" creationId="{9B0850D1-DB0A-FA12-21EE-2BFC931644E1}"/>
          </ac:graphicFrameMkLst>
        </pc:graphicFrameChg>
      </pc:sldChg>
      <pc:sldChg chg="addSp delSp modSp mod ord">
        <pc:chgData name="Delaunay, Isabelle" userId="73fa9f0d-b97d-479d-a0d0-4eee18ef1628" providerId="ADAL" clId="{7CEF28C4-98FD-482A-A200-9613AD7980B0}" dt="2024-12-07T13:23:32.763" v="996" actId="20577"/>
        <pc:sldMkLst>
          <pc:docMk/>
          <pc:sldMk cId="1192260098" sldId="271"/>
        </pc:sldMkLst>
        <pc:spChg chg="mod">
          <ac:chgData name="Delaunay, Isabelle" userId="73fa9f0d-b97d-479d-a0d0-4eee18ef1628" providerId="ADAL" clId="{7CEF28C4-98FD-482A-A200-9613AD7980B0}" dt="2024-12-07T13:19:29.992" v="926" actId="1076"/>
          <ac:spMkLst>
            <pc:docMk/>
            <pc:sldMk cId="1192260098" sldId="271"/>
            <ac:spMk id="2" creationId="{00000000-0000-0000-0000-000000000000}"/>
          </ac:spMkLst>
        </pc:spChg>
        <pc:spChg chg="mod">
          <ac:chgData name="Delaunay, Isabelle" userId="73fa9f0d-b97d-479d-a0d0-4eee18ef1628" providerId="ADAL" clId="{7CEF28C4-98FD-482A-A200-9613AD7980B0}" dt="2024-12-07T13:23:32.763" v="996" actId="20577"/>
          <ac:spMkLst>
            <pc:docMk/>
            <pc:sldMk cId="1192260098" sldId="271"/>
            <ac:spMk id="3" creationId="{00000000-0000-0000-0000-000000000000}"/>
          </ac:spMkLst>
        </pc:spChg>
        <pc:spChg chg="mod">
          <ac:chgData name="Delaunay, Isabelle" userId="73fa9f0d-b97d-479d-a0d0-4eee18ef1628" providerId="ADAL" clId="{7CEF28C4-98FD-482A-A200-9613AD7980B0}" dt="2024-12-07T13:22:58.822" v="990" actId="122"/>
          <ac:spMkLst>
            <pc:docMk/>
            <pc:sldMk cId="1192260098" sldId="271"/>
            <ac:spMk id="4" creationId="{00000000-0000-0000-0000-000000000000}"/>
          </ac:spMkLst>
        </pc:spChg>
        <pc:spChg chg="add mod">
          <ac:chgData name="Delaunay, Isabelle" userId="73fa9f0d-b97d-479d-a0d0-4eee18ef1628" providerId="ADAL" clId="{7CEF28C4-98FD-482A-A200-9613AD7980B0}" dt="2024-12-07T13:23:15.096" v="991" actId="1076"/>
          <ac:spMkLst>
            <pc:docMk/>
            <pc:sldMk cId="1192260098" sldId="271"/>
            <ac:spMk id="5" creationId="{62B4CD31-7944-3682-4CAC-15B5283926EA}"/>
          </ac:spMkLst>
        </pc:spChg>
        <pc:spChg chg="add mod">
          <ac:chgData name="Delaunay, Isabelle" userId="73fa9f0d-b97d-479d-a0d0-4eee18ef1628" providerId="ADAL" clId="{7CEF28C4-98FD-482A-A200-9613AD7980B0}" dt="2024-12-07T13:20:39.708" v="928" actId="571"/>
          <ac:spMkLst>
            <pc:docMk/>
            <pc:sldMk cId="1192260098" sldId="271"/>
            <ac:spMk id="7" creationId="{25813A22-C5A8-6A87-5921-8A19A72BB240}"/>
          </ac:spMkLst>
        </pc:spChg>
        <pc:spChg chg="add mod">
          <ac:chgData name="Delaunay, Isabelle" userId="73fa9f0d-b97d-479d-a0d0-4eee18ef1628" providerId="ADAL" clId="{7CEF28C4-98FD-482A-A200-9613AD7980B0}" dt="2024-12-07T13:20:39.708" v="928" actId="571"/>
          <ac:spMkLst>
            <pc:docMk/>
            <pc:sldMk cId="1192260098" sldId="271"/>
            <ac:spMk id="8" creationId="{D6AC4BA6-A220-85E9-F904-2B19FA9D223B}"/>
          </ac:spMkLst>
        </pc:spChg>
        <pc:picChg chg="del mod">
          <ac:chgData name="Delaunay, Isabelle" userId="73fa9f0d-b97d-479d-a0d0-4eee18ef1628" providerId="ADAL" clId="{7CEF28C4-98FD-482A-A200-9613AD7980B0}" dt="2024-12-07T13:18:33.176" v="918" actId="478"/>
          <ac:picMkLst>
            <pc:docMk/>
            <pc:sldMk cId="1192260098" sldId="271"/>
            <ac:picMk id="6" creationId="{107F8DD6-5729-1B2C-7C3A-78A3B588454E}"/>
          </ac:picMkLst>
        </pc:picChg>
      </pc:sldChg>
      <pc:sldChg chg="addSp delSp modSp mod">
        <pc:chgData name="Delaunay, Isabelle" userId="73fa9f0d-b97d-479d-a0d0-4eee18ef1628" providerId="ADAL" clId="{7CEF28C4-98FD-482A-A200-9613AD7980B0}" dt="2024-12-07T13:23:43.690" v="997" actId="1076"/>
        <pc:sldMkLst>
          <pc:docMk/>
          <pc:sldMk cId="883091254" sldId="272"/>
        </pc:sldMkLst>
        <pc:spChg chg="del mod">
          <ac:chgData name="Delaunay, Isabelle" userId="73fa9f0d-b97d-479d-a0d0-4eee18ef1628" providerId="ADAL" clId="{7CEF28C4-98FD-482A-A200-9613AD7980B0}" dt="2024-12-07T10:00:34.250" v="468" actId="22"/>
          <ac:spMkLst>
            <pc:docMk/>
            <pc:sldMk cId="883091254" sldId="272"/>
            <ac:spMk id="2" creationId="{00000000-0000-0000-0000-000000000000}"/>
          </ac:spMkLst>
        </pc:spChg>
        <pc:spChg chg="del mod">
          <ac:chgData name="Delaunay, Isabelle" userId="73fa9f0d-b97d-479d-a0d0-4eee18ef1628" providerId="ADAL" clId="{7CEF28C4-98FD-482A-A200-9613AD7980B0}" dt="2024-12-07T10:12:24.901" v="514" actId="478"/>
          <ac:spMkLst>
            <pc:docMk/>
            <pc:sldMk cId="883091254" sldId="272"/>
            <ac:spMk id="3" creationId="{00000000-0000-0000-0000-000000000000}"/>
          </ac:spMkLst>
        </pc:spChg>
        <pc:spChg chg="mod">
          <ac:chgData name="Delaunay, Isabelle" userId="73fa9f0d-b97d-479d-a0d0-4eee18ef1628" providerId="ADAL" clId="{7CEF28C4-98FD-482A-A200-9613AD7980B0}" dt="2024-12-07T13:17:16.741" v="841" actId="6549"/>
          <ac:spMkLst>
            <pc:docMk/>
            <pc:sldMk cId="883091254" sldId="272"/>
            <ac:spMk id="4" creationId="{00000000-0000-0000-0000-000000000000}"/>
          </ac:spMkLst>
        </pc:spChg>
        <pc:spChg chg="add mod">
          <ac:chgData name="Delaunay, Isabelle" userId="73fa9f0d-b97d-479d-a0d0-4eee18ef1628" providerId="ADAL" clId="{7CEF28C4-98FD-482A-A200-9613AD7980B0}" dt="2024-12-07T13:16:26.760" v="829" actId="1076"/>
          <ac:spMkLst>
            <pc:docMk/>
            <pc:sldMk cId="883091254" sldId="272"/>
            <ac:spMk id="7" creationId="{0B114B07-EAD6-2A9F-630F-798100A58AA9}"/>
          </ac:spMkLst>
        </pc:spChg>
        <pc:spChg chg="add del mod">
          <ac:chgData name="Delaunay, Isabelle" userId="73fa9f0d-b97d-479d-a0d0-4eee18ef1628" providerId="ADAL" clId="{7CEF28C4-98FD-482A-A200-9613AD7980B0}" dt="2024-12-07T13:06:42.719" v="762" actId="478"/>
          <ac:spMkLst>
            <pc:docMk/>
            <pc:sldMk cId="883091254" sldId="272"/>
            <ac:spMk id="9" creationId="{CB861BBE-3556-A926-6E1C-F6A6C3703083}"/>
          </ac:spMkLst>
        </pc:spChg>
        <pc:picChg chg="add mod ord">
          <ac:chgData name="Delaunay, Isabelle" userId="73fa9f0d-b97d-479d-a0d0-4eee18ef1628" providerId="ADAL" clId="{7CEF28C4-98FD-482A-A200-9613AD7980B0}" dt="2024-12-07T13:23:43.690" v="997" actId="1076"/>
          <ac:picMkLst>
            <pc:docMk/>
            <pc:sldMk cId="883091254" sldId="272"/>
            <ac:picMk id="6" creationId="{B00EF0B3-BF51-69D6-0560-FB6B2084A66F}"/>
          </ac:picMkLst>
        </pc:picChg>
      </pc:sldChg>
      <pc:sldChg chg="addSp delSp modSp add mod">
        <pc:chgData name="Delaunay, Isabelle" userId="73fa9f0d-b97d-479d-a0d0-4eee18ef1628" providerId="ADAL" clId="{7CEF28C4-98FD-482A-A200-9613AD7980B0}" dt="2024-12-07T13:44:22.154" v="1109" actId="1076"/>
        <pc:sldMkLst>
          <pc:docMk/>
          <pc:sldMk cId="3610204495" sldId="286"/>
        </pc:sldMkLst>
        <pc:spChg chg="del mod">
          <ac:chgData name="Delaunay, Isabelle" userId="73fa9f0d-b97d-479d-a0d0-4eee18ef1628" providerId="ADAL" clId="{7CEF28C4-98FD-482A-A200-9613AD7980B0}" dt="2024-12-07T09:49:19.752" v="462" actId="478"/>
          <ac:spMkLst>
            <pc:docMk/>
            <pc:sldMk cId="3610204495" sldId="286"/>
            <ac:spMk id="2" creationId="{00000000-0000-0000-0000-000000000000}"/>
          </ac:spMkLst>
        </pc:spChg>
        <pc:spChg chg="del mod">
          <ac:chgData name="Delaunay, Isabelle" userId="73fa9f0d-b97d-479d-a0d0-4eee18ef1628" providerId="ADAL" clId="{7CEF28C4-98FD-482A-A200-9613AD7980B0}" dt="2024-12-07T10:28:53.740" v="582" actId="478"/>
          <ac:spMkLst>
            <pc:docMk/>
            <pc:sldMk cId="3610204495" sldId="286"/>
            <ac:spMk id="3" creationId="{00000000-0000-0000-0000-000000000000}"/>
          </ac:spMkLst>
        </pc:spChg>
        <pc:spChg chg="mod">
          <ac:chgData name="Delaunay, Isabelle" userId="73fa9f0d-b97d-479d-a0d0-4eee18ef1628" providerId="ADAL" clId="{7CEF28C4-98FD-482A-A200-9613AD7980B0}" dt="2024-12-07T13:44:22.154" v="1109" actId="1076"/>
          <ac:spMkLst>
            <pc:docMk/>
            <pc:sldMk cId="3610204495" sldId="286"/>
            <ac:spMk id="4" creationId="{00000000-0000-0000-0000-000000000000}"/>
          </ac:spMkLst>
        </pc:spChg>
        <pc:spChg chg="add del mod">
          <ac:chgData name="Delaunay, Isabelle" userId="73fa9f0d-b97d-479d-a0d0-4eee18ef1628" providerId="ADAL" clId="{7CEF28C4-98FD-482A-A200-9613AD7980B0}" dt="2024-12-07T10:28:55.490" v="583" actId="478"/>
          <ac:spMkLst>
            <pc:docMk/>
            <pc:sldMk cId="3610204495" sldId="286"/>
            <ac:spMk id="6" creationId="{23902A58-15DF-2958-E71F-1F31930E1D21}"/>
          </ac:spMkLst>
        </pc:spChg>
        <pc:spChg chg="add mod">
          <ac:chgData name="Delaunay, Isabelle" userId="73fa9f0d-b97d-479d-a0d0-4eee18ef1628" providerId="ADAL" clId="{7CEF28C4-98FD-482A-A200-9613AD7980B0}" dt="2024-12-07T10:31:09.157" v="703" actId="404"/>
          <ac:spMkLst>
            <pc:docMk/>
            <pc:sldMk cId="3610204495" sldId="286"/>
            <ac:spMk id="11" creationId="{7B37D751-EF15-8A77-3F17-DD213447B063}"/>
          </ac:spMkLst>
        </pc:spChg>
        <pc:picChg chg="add mod">
          <ac:chgData name="Delaunay, Isabelle" userId="73fa9f0d-b97d-479d-a0d0-4eee18ef1628" providerId="ADAL" clId="{7CEF28C4-98FD-482A-A200-9613AD7980B0}" dt="2024-12-07T10:29:48.188" v="588" actId="1076"/>
          <ac:picMkLst>
            <pc:docMk/>
            <pc:sldMk cId="3610204495" sldId="286"/>
            <ac:picMk id="8" creationId="{7477D768-BFC2-A671-B049-6DE89A7983AA}"/>
          </ac:picMkLst>
        </pc:picChg>
        <pc:picChg chg="add mod">
          <ac:chgData name="Delaunay, Isabelle" userId="73fa9f0d-b97d-479d-a0d0-4eee18ef1628" providerId="ADAL" clId="{7CEF28C4-98FD-482A-A200-9613AD7980B0}" dt="2024-12-07T10:29:52.784" v="590" actId="14100"/>
          <ac:picMkLst>
            <pc:docMk/>
            <pc:sldMk cId="3610204495" sldId="286"/>
            <ac:picMk id="10" creationId="{40912EE4-3723-5838-8B6A-2AD4247BC533}"/>
          </ac:picMkLst>
        </pc:picChg>
      </pc:sldChg>
      <pc:sldChg chg="modSp add mod">
        <pc:chgData name="Delaunay, Isabelle" userId="73fa9f0d-b97d-479d-a0d0-4eee18ef1628" providerId="ADAL" clId="{7CEF28C4-98FD-482A-A200-9613AD7980B0}" dt="2024-12-07T09:44:49.622" v="404" actId="404"/>
        <pc:sldMkLst>
          <pc:docMk/>
          <pc:sldMk cId="1685117183" sldId="287"/>
        </pc:sldMkLst>
        <pc:spChg chg="mod">
          <ac:chgData name="Delaunay, Isabelle" userId="73fa9f0d-b97d-479d-a0d0-4eee18ef1628" providerId="ADAL" clId="{7CEF28C4-98FD-482A-A200-9613AD7980B0}" dt="2024-12-07T09:44:49.622" v="404" actId="404"/>
          <ac:spMkLst>
            <pc:docMk/>
            <pc:sldMk cId="1685117183" sldId="287"/>
            <ac:spMk id="2" creationId="{00000000-0000-0000-0000-000000000000}"/>
          </ac:spMkLst>
        </pc:spChg>
        <pc:spChg chg="mod">
          <ac:chgData name="Delaunay, Isabelle" userId="73fa9f0d-b97d-479d-a0d0-4eee18ef1628" providerId="ADAL" clId="{7CEF28C4-98FD-482A-A200-9613AD7980B0}" dt="2024-12-07T09:44:48.788" v="401" actId="27636"/>
          <ac:spMkLst>
            <pc:docMk/>
            <pc:sldMk cId="1685117183" sldId="287"/>
            <ac:spMk id="3" creationId="{00000000-0000-0000-0000-000000000000}"/>
          </ac:spMkLst>
        </pc:spChg>
        <pc:spChg chg="mod">
          <ac:chgData name="Delaunay, Isabelle" userId="73fa9f0d-b97d-479d-a0d0-4eee18ef1628" providerId="ADAL" clId="{7CEF28C4-98FD-482A-A200-9613AD7980B0}" dt="2024-12-07T09:40:26.629" v="369" actId="20577"/>
          <ac:spMkLst>
            <pc:docMk/>
            <pc:sldMk cId="1685117183" sldId="287"/>
            <ac:spMk id="4" creationId="{00000000-0000-0000-0000-000000000000}"/>
          </ac:spMkLst>
        </pc:spChg>
      </pc:sldChg>
      <pc:sldChg chg="modSp add mod ord">
        <pc:chgData name="Delaunay, Isabelle" userId="73fa9f0d-b97d-479d-a0d0-4eee18ef1628" providerId="ADAL" clId="{7CEF28C4-98FD-482A-A200-9613AD7980B0}" dt="2024-12-07T09:34:35.153" v="349" actId="27636"/>
        <pc:sldMkLst>
          <pc:docMk/>
          <pc:sldMk cId="1828228595" sldId="288"/>
        </pc:sldMkLst>
        <pc:spChg chg="mod">
          <ac:chgData name="Delaunay, Isabelle" userId="73fa9f0d-b97d-479d-a0d0-4eee18ef1628" providerId="ADAL" clId="{7CEF28C4-98FD-482A-A200-9613AD7980B0}" dt="2024-12-07T09:34:35.153" v="349" actId="27636"/>
          <ac:spMkLst>
            <pc:docMk/>
            <pc:sldMk cId="1828228595" sldId="288"/>
            <ac:spMk id="2" creationId="{00000000-0000-0000-0000-000000000000}"/>
          </ac:spMkLst>
        </pc:spChg>
        <pc:spChg chg="mod">
          <ac:chgData name="Delaunay, Isabelle" userId="73fa9f0d-b97d-479d-a0d0-4eee18ef1628" providerId="ADAL" clId="{7CEF28C4-98FD-482A-A200-9613AD7980B0}" dt="2024-12-07T09:34:35.137" v="348" actId="27636"/>
          <ac:spMkLst>
            <pc:docMk/>
            <pc:sldMk cId="1828228595" sldId="288"/>
            <ac:spMk id="3" creationId="{00000000-0000-0000-0000-000000000000}"/>
          </ac:spMkLst>
        </pc:spChg>
        <pc:spChg chg="mod">
          <ac:chgData name="Delaunay, Isabelle" userId="73fa9f0d-b97d-479d-a0d0-4eee18ef1628" providerId="ADAL" clId="{7CEF28C4-98FD-482A-A200-9613AD7980B0}" dt="2024-11-30T09:56:49.135" v="332" actId="20577"/>
          <ac:spMkLst>
            <pc:docMk/>
            <pc:sldMk cId="1828228595" sldId="288"/>
            <ac:spMk id="4" creationId="{00000000-0000-0000-0000-000000000000}"/>
          </ac:spMkLst>
        </pc:spChg>
      </pc:sldChg>
      <pc:sldChg chg="modSp add mod">
        <pc:chgData name="Delaunay, Isabelle" userId="73fa9f0d-b97d-479d-a0d0-4eee18ef1628" providerId="ADAL" clId="{7CEF28C4-98FD-482A-A200-9613AD7980B0}" dt="2024-12-07T09:39:47.529" v="354"/>
        <pc:sldMkLst>
          <pc:docMk/>
          <pc:sldMk cId="1602254565" sldId="289"/>
        </pc:sldMkLst>
        <pc:spChg chg="mod">
          <ac:chgData name="Delaunay, Isabelle" userId="73fa9f0d-b97d-479d-a0d0-4eee18ef1628" providerId="ADAL" clId="{7CEF28C4-98FD-482A-A200-9613AD7980B0}" dt="2024-12-07T09:39:47.529" v="354"/>
          <ac:spMkLst>
            <pc:docMk/>
            <pc:sldMk cId="1602254565" sldId="289"/>
            <ac:spMk id="2" creationId="{00000000-0000-0000-0000-000000000000}"/>
          </ac:spMkLst>
        </pc:spChg>
        <pc:spChg chg="mod">
          <ac:chgData name="Delaunay, Isabelle" userId="73fa9f0d-b97d-479d-a0d0-4eee18ef1628" providerId="ADAL" clId="{7CEF28C4-98FD-482A-A200-9613AD7980B0}" dt="2024-12-07T09:39:45.075" v="352" actId="27636"/>
          <ac:spMkLst>
            <pc:docMk/>
            <pc:sldMk cId="1602254565" sldId="289"/>
            <ac:spMk id="3" creationId="{00000000-0000-0000-0000-000000000000}"/>
          </ac:spMkLst>
        </pc:spChg>
      </pc:sldChg>
      <pc:sldChg chg="add">
        <pc:chgData name="Delaunay, Isabelle" userId="73fa9f0d-b97d-479d-a0d0-4eee18ef1628" providerId="ADAL" clId="{7CEF28C4-98FD-482A-A200-9613AD7980B0}" dt="2024-12-07T09:40:17.109" v="355" actId="2890"/>
        <pc:sldMkLst>
          <pc:docMk/>
          <pc:sldMk cId="379508557" sldId="290"/>
        </pc:sldMkLst>
      </pc:sldChg>
      <pc:sldChg chg="addSp delSp modSp add mod">
        <pc:chgData name="Delaunay, Isabelle" userId="73fa9f0d-b97d-479d-a0d0-4eee18ef1628" providerId="ADAL" clId="{7CEF28C4-98FD-482A-A200-9613AD7980B0}" dt="2024-12-07T13:24:03.028" v="1000" actId="1076"/>
        <pc:sldMkLst>
          <pc:docMk/>
          <pc:sldMk cId="3211435396" sldId="291"/>
        </pc:sldMkLst>
        <pc:spChg chg="add del mod">
          <ac:chgData name="Delaunay, Isabelle" userId="73fa9f0d-b97d-479d-a0d0-4eee18ef1628" providerId="ADAL" clId="{7CEF28C4-98FD-482A-A200-9613AD7980B0}" dt="2024-12-07T13:24:03.028" v="1000" actId="1076"/>
          <ac:spMkLst>
            <pc:docMk/>
            <pc:sldMk cId="3211435396" sldId="291"/>
            <ac:spMk id="3" creationId="{00000000-0000-0000-0000-000000000000}"/>
          </ac:spMkLst>
        </pc:spChg>
        <pc:spChg chg="del mod">
          <ac:chgData name="Delaunay, Isabelle" userId="73fa9f0d-b97d-479d-a0d0-4eee18ef1628" providerId="ADAL" clId="{7CEF28C4-98FD-482A-A200-9613AD7980B0}" dt="2024-12-07T13:16:56.315" v="832" actId="478"/>
          <ac:spMkLst>
            <pc:docMk/>
            <pc:sldMk cId="3211435396" sldId="291"/>
            <ac:spMk id="4" creationId="{00000000-0000-0000-0000-000000000000}"/>
          </ac:spMkLst>
        </pc:spChg>
        <pc:spChg chg="add del mod">
          <ac:chgData name="Delaunay, Isabelle" userId="73fa9f0d-b97d-479d-a0d0-4eee18ef1628" providerId="ADAL" clId="{7CEF28C4-98FD-482A-A200-9613AD7980B0}" dt="2024-12-07T10:12:41.022" v="517" actId="478"/>
          <ac:spMkLst>
            <pc:docMk/>
            <pc:sldMk cId="3211435396" sldId="291"/>
            <ac:spMk id="5" creationId="{575A0949-4DC9-AC17-E059-E4204E4EF3D4}"/>
          </ac:spMkLst>
        </pc:spChg>
        <pc:spChg chg="del">
          <ac:chgData name="Delaunay, Isabelle" userId="73fa9f0d-b97d-479d-a0d0-4eee18ef1628" providerId="ADAL" clId="{7CEF28C4-98FD-482A-A200-9613AD7980B0}" dt="2024-12-07T10:12:44.381" v="518" actId="478"/>
          <ac:spMkLst>
            <pc:docMk/>
            <pc:sldMk cId="3211435396" sldId="291"/>
            <ac:spMk id="7" creationId="{0B114B07-EAD6-2A9F-630F-798100A58AA9}"/>
          </ac:spMkLst>
        </pc:spChg>
        <pc:spChg chg="add del mod">
          <ac:chgData name="Delaunay, Isabelle" userId="73fa9f0d-b97d-479d-a0d0-4eee18ef1628" providerId="ADAL" clId="{7CEF28C4-98FD-482A-A200-9613AD7980B0}" dt="2024-12-07T10:15:43.612" v="521" actId="22"/>
          <ac:spMkLst>
            <pc:docMk/>
            <pc:sldMk cId="3211435396" sldId="291"/>
            <ac:spMk id="9" creationId="{E5B281F0-79ED-3CE2-1002-0D61AC7B8B55}"/>
          </ac:spMkLst>
        </pc:spChg>
        <pc:spChg chg="add del mod">
          <ac:chgData name="Delaunay, Isabelle" userId="73fa9f0d-b97d-479d-a0d0-4eee18ef1628" providerId="ADAL" clId="{7CEF28C4-98FD-482A-A200-9613AD7980B0}" dt="2024-12-07T13:16:58.435" v="833" actId="478"/>
          <ac:spMkLst>
            <pc:docMk/>
            <pc:sldMk cId="3211435396" sldId="291"/>
            <ac:spMk id="13" creationId="{A2362382-9C23-B46F-E583-0C7F61076F30}"/>
          </ac:spMkLst>
        </pc:spChg>
        <pc:spChg chg="add mod">
          <ac:chgData name="Delaunay, Isabelle" userId="73fa9f0d-b97d-479d-a0d0-4eee18ef1628" providerId="ADAL" clId="{7CEF28C4-98FD-482A-A200-9613AD7980B0}" dt="2024-12-07T13:17:10.994" v="838" actId="6549"/>
          <ac:spMkLst>
            <pc:docMk/>
            <pc:sldMk cId="3211435396" sldId="291"/>
            <ac:spMk id="14" creationId="{FEF11686-ED7C-089D-155B-AE53FBAE3E90}"/>
          </ac:spMkLst>
        </pc:spChg>
        <pc:picChg chg="del">
          <ac:chgData name="Delaunay, Isabelle" userId="73fa9f0d-b97d-479d-a0d0-4eee18ef1628" providerId="ADAL" clId="{7CEF28C4-98FD-482A-A200-9613AD7980B0}" dt="2024-12-07T10:12:46.779" v="519" actId="478"/>
          <ac:picMkLst>
            <pc:docMk/>
            <pc:sldMk cId="3211435396" sldId="291"/>
            <ac:picMk id="6" creationId="{B00EF0B3-BF51-69D6-0560-FB6B2084A66F}"/>
          </ac:picMkLst>
        </pc:picChg>
        <pc:picChg chg="add mod ord">
          <ac:chgData name="Delaunay, Isabelle" userId="73fa9f0d-b97d-479d-a0d0-4eee18ef1628" providerId="ADAL" clId="{7CEF28C4-98FD-482A-A200-9613AD7980B0}" dt="2024-12-07T10:15:45.154" v="522" actId="1076"/>
          <ac:picMkLst>
            <pc:docMk/>
            <pc:sldMk cId="3211435396" sldId="291"/>
            <ac:picMk id="11" creationId="{BAF4F7DA-E813-8DA8-8B57-B1C4DDAE1531}"/>
          </ac:picMkLst>
        </pc:picChg>
      </pc:sldChg>
      <pc:sldChg chg="addSp delSp modSp add mod">
        <pc:chgData name="Delaunay, Isabelle" userId="73fa9f0d-b97d-479d-a0d0-4eee18ef1628" providerId="ADAL" clId="{7CEF28C4-98FD-482A-A200-9613AD7980B0}" dt="2024-12-07T10:44:43.516" v="760" actId="1076"/>
        <pc:sldMkLst>
          <pc:docMk/>
          <pc:sldMk cId="39008014" sldId="292"/>
        </pc:sldMkLst>
        <pc:spChg chg="add del mod">
          <ac:chgData name="Delaunay, Isabelle" userId="73fa9f0d-b97d-479d-a0d0-4eee18ef1628" providerId="ADAL" clId="{7CEF28C4-98FD-482A-A200-9613AD7980B0}" dt="2024-12-07T10:44:39.810" v="758" actId="478"/>
          <ac:spMkLst>
            <pc:docMk/>
            <pc:sldMk cId="39008014" sldId="292"/>
            <ac:spMk id="5" creationId="{96226368-F9E3-9DED-2EB6-66B177974263}"/>
          </ac:spMkLst>
        </pc:spChg>
        <pc:spChg chg="add del mod">
          <ac:chgData name="Delaunay, Isabelle" userId="73fa9f0d-b97d-479d-a0d0-4eee18ef1628" providerId="ADAL" clId="{7CEF28C4-98FD-482A-A200-9613AD7980B0}" dt="2024-12-07T10:44:04.599" v="754" actId="478"/>
          <ac:spMkLst>
            <pc:docMk/>
            <pc:sldMk cId="39008014" sldId="292"/>
            <ac:spMk id="9" creationId="{FB8E5AA2-D225-DD5D-1896-794CAF2B452A}"/>
          </ac:spMkLst>
        </pc:spChg>
        <pc:spChg chg="del">
          <ac:chgData name="Delaunay, Isabelle" userId="73fa9f0d-b97d-479d-a0d0-4eee18ef1628" providerId="ADAL" clId="{7CEF28C4-98FD-482A-A200-9613AD7980B0}" dt="2024-12-07T10:33:21.057" v="707" actId="478"/>
          <ac:spMkLst>
            <pc:docMk/>
            <pc:sldMk cId="39008014" sldId="292"/>
            <ac:spMk id="11" creationId="{7B37D751-EF15-8A77-3F17-DD213447B063}"/>
          </ac:spMkLst>
        </pc:spChg>
        <pc:picChg chg="add del mod">
          <ac:chgData name="Delaunay, Isabelle" userId="73fa9f0d-b97d-479d-a0d0-4eee18ef1628" providerId="ADAL" clId="{7CEF28C4-98FD-482A-A200-9613AD7980B0}" dt="2024-12-07T10:44:38.329" v="757" actId="478"/>
          <ac:picMkLst>
            <pc:docMk/>
            <pc:sldMk cId="39008014" sldId="292"/>
            <ac:picMk id="3" creationId="{7321CFD9-19D4-303F-C3A7-2B81CF9671F1}"/>
          </ac:picMkLst>
        </pc:picChg>
        <pc:picChg chg="add del mod">
          <ac:chgData name="Delaunay, Isabelle" userId="73fa9f0d-b97d-479d-a0d0-4eee18ef1628" providerId="ADAL" clId="{7CEF28C4-98FD-482A-A200-9613AD7980B0}" dt="2024-12-07T10:44:02.779" v="753" actId="478"/>
          <ac:picMkLst>
            <pc:docMk/>
            <pc:sldMk cId="39008014" sldId="292"/>
            <ac:picMk id="7" creationId="{048E5813-0B8C-54BB-A745-F5F05247F111}"/>
          </ac:picMkLst>
        </pc:picChg>
        <pc:picChg chg="del">
          <ac:chgData name="Delaunay, Isabelle" userId="73fa9f0d-b97d-479d-a0d0-4eee18ef1628" providerId="ADAL" clId="{7CEF28C4-98FD-482A-A200-9613AD7980B0}" dt="2024-12-07T10:33:16.162" v="705" actId="478"/>
          <ac:picMkLst>
            <pc:docMk/>
            <pc:sldMk cId="39008014" sldId="292"/>
            <ac:picMk id="8" creationId="{7477D768-BFC2-A671-B049-6DE89A7983AA}"/>
          </ac:picMkLst>
        </pc:picChg>
        <pc:picChg chg="del">
          <ac:chgData name="Delaunay, Isabelle" userId="73fa9f0d-b97d-479d-a0d0-4eee18ef1628" providerId="ADAL" clId="{7CEF28C4-98FD-482A-A200-9613AD7980B0}" dt="2024-12-07T10:33:18.067" v="706" actId="478"/>
          <ac:picMkLst>
            <pc:docMk/>
            <pc:sldMk cId="39008014" sldId="292"/>
            <ac:picMk id="10" creationId="{40912EE4-3723-5838-8B6A-2AD4247BC533}"/>
          </ac:picMkLst>
        </pc:picChg>
        <pc:picChg chg="add mod">
          <ac:chgData name="Delaunay, Isabelle" userId="73fa9f0d-b97d-479d-a0d0-4eee18ef1628" providerId="ADAL" clId="{7CEF28C4-98FD-482A-A200-9613AD7980B0}" dt="2024-12-07T10:44:07.700" v="756" actId="1076"/>
          <ac:picMkLst>
            <pc:docMk/>
            <pc:sldMk cId="39008014" sldId="292"/>
            <ac:picMk id="13" creationId="{33B23DBA-1D84-8924-75D5-C1197571869E}"/>
          </ac:picMkLst>
        </pc:picChg>
        <pc:picChg chg="add mod">
          <ac:chgData name="Delaunay, Isabelle" userId="73fa9f0d-b97d-479d-a0d0-4eee18ef1628" providerId="ADAL" clId="{7CEF28C4-98FD-482A-A200-9613AD7980B0}" dt="2024-12-07T10:44:43.516" v="760" actId="1076"/>
          <ac:picMkLst>
            <pc:docMk/>
            <pc:sldMk cId="39008014" sldId="292"/>
            <ac:picMk id="15" creationId="{859CBB22-E2D8-22EF-400E-2756A8F0B68D}"/>
          </ac:picMkLst>
        </pc:picChg>
      </pc:sldChg>
      <pc:sldChg chg="addSp delSp modSp add mod">
        <pc:chgData name="Delaunay, Isabelle" userId="73fa9f0d-b97d-479d-a0d0-4eee18ef1628" providerId="ADAL" clId="{7CEF28C4-98FD-482A-A200-9613AD7980B0}" dt="2024-12-07T10:43:40.327" v="752" actId="1076"/>
        <pc:sldMkLst>
          <pc:docMk/>
          <pc:sldMk cId="1986189118" sldId="293"/>
        </pc:sldMkLst>
        <pc:spChg chg="del">
          <ac:chgData name="Delaunay, Isabelle" userId="73fa9f0d-b97d-479d-a0d0-4eee18ef1628" providerId="ADAL" clId="{7CEF28C4-98FD-482A-A200-9613AD7980B0}" dt="2024-12-07T10:42:55.533" v="747" actId="478"/>
          <ac:spMkLst>
            <pc:docMk/>
            <pc:sldMk cId="1986189118" sldId="293"/>
            <ac:spMk id="5" creationId="{96226368-F9E3-9DED-2EB6-66B177974263}"/>
          </ac:spMkLst>
        </pc:spChg>
        <pc:spChg chg="del">
          <ac:chgData name="Delaunay, Isabelle" userId="73fa9f0d-b97d-479d-a0d0-4eee18ef1628" providerId="ADAL" clId="{7CEF28C4-98FD-482A-A200-9613AD7980B0}" dt="2024-12-07T10:42:56.952" v="748" actId="478"/>
          <ac:spMkLst>
            <pc:docMk/>
            <pc:sldMk cId="1986189118" sldId="293"/>
            <ac:spMk id="9" creationId="{FB8E5AA2-D225-DD5D-1896-794CAF2B452A}"/>
          </ac:spMkLst>
        </pc:spChg>
        <pc:picChg chg="del">
          <ac:chgData name="Delaunay, Isabelle" userId="73fa9f0d-b97d-479d-a0d0-4eee18ef1628" providerId="ADAL" clId="{7CEF28C4-98FD-482A-A200-9613AD7980B0}" dt="2024-12-07T10:42:54.345" v="746" actId="478"/>
          <ac:picMkLst>
            <pc:docMk/>
            <pc:sldMk cId="1986189118" sldId="293"/>
            <ac:picMk id="3" creationId="{7321CFD9-19D4-303F-C3A7-2B81CF9671F1}"/>
          </ac:picMkLst>
        </pc:picChg>
        <pc:picChg chg="add del">
          <ac:chgData name="Delaunay, Isabelle" userId="73fa9f0d-b97d-479d-a0d0-4eee18ef1628" providerId="ADAL" clId="{7CEF28C4-98FD-482A-A200-9613AD7980B0}" dt="2024-12-07T10:43:37.026" v="750" actId="478"/>
          <ac:picMkLst>
            <pc:docMk/>
            <pc:sldMk cId="1986189118" sldId="293"/>
            <ac:picMk id="6" creationId="{B99E2AFE-55F9-485C-6863-4897642D6B70}"/>
          </ac:picMkLst>
        </pc:picChg>
        <pc:picChg chg="del">
          <ac:chgData name="Delaunay, Isabelle" userId="73fa9f0d-b97d-479d-a0d0-4eee18ef1628" providerId="ADAL" clId="{7CEF28C4-98FD-482A-A200-9613AD7980B0}" dt="2024-12-07T10:42:53.419" v="745" actId="478"/>
          <ac:picMkLst>
            <pc:docMk/>
            <pc:sldMk cId="1986189118" sldId="293"/>
            <ac:picMk id="7" creationId="{048E5813-0B8C-54BB-A745-F5F05247F111}"/>
          </ac:picMkLst>
        </pc:picChg>
        <pc:picChg chg="add mod">
          <ac:chgData name="Delaunay, Isabelle" userId="73fa9f0d-b97d-479d-a0d0-4eee18ef1628" providerId="ADAL" clId="{7CEF28C4-98FD-482A-A200-9613AD7980B0}" dt="2024-12-07T10:43:40.327" v="752" actId="1076"/>
          <ac:picMkLst>
            <pc:docMk/>
            <pc:sldMk cId="1986189118" sldId="293"/>
            <ac:picMk id="10" creationId="{EA27B5F8-ACF3-E548-C140-09106BE60AA8}"/>
          </ac:picMkLst>
        </pc:picChg>
      </pc:sldChg>
      <pc:sldChg chg="addSp delSp modSp add mod">
        <pc:chgData name="Delaunay, Isabelle" userId="73fa9f0d-b97d-479d-a0d0-4eee18ef1628" providerId="ADAL" clId="{7CEF28C4-98FD-482A-A200-9613AD7980B0}" dt="2024-12-07T13:43:56.508" v="1104" actId="20577"/>
        <pc:sldMkLst>
          <pc:docMk/>
          <pc:sldMk cId="2910404724" sldId="294"/>
        </pc:sldMkLst>
        <pc:spChg chg="del">
          <ac:chgData name="Delaunay, Isabelle" userId="73fa9f0d-b97d-479d-a0d0-4eee18ef1628" providerId="ADAL" clId="{7CEF28C4-98FD-482A-A200-9613AD7980B0}" dt="2024-12-07T13:35:53.418" v="1003" actId="478"/>
          <ac:spMkLst>
            <pc:docMk/>
            <pc:sldMk cId="2910404724" sldId="294"/>
            <ac:spMk id="3" creationId="{00000000-0000-0000-0000-000000000000}"/>
          </ac:spMkLst>
        </pc:spChg>
        <pc:spChg chg="add del mod">
          <ac:chgData name="Delaunay, Isabelle" userId="73fa9f0d-b97d-479d-a0d0-4eee18ef1628" providerId="ADAL" clId="{7CEF28C4-98FD-482A-A200-9613AD7980B0}" dt="2024-12-07T13:41:28.348" v="1026" actId="478"/>
          <ac:spMkLst>
            <pc:docMk/>
            <pc:sldMk cId="2910404724" sldId="294"/>
            <ac:spMk id="4" creationId="{F9B72AF2-EB22-F23B-E8A7-0B16155FACE5}"/>
          </ac:spMkLst>
        </pc:spChg>
        <pc:spChg chg="add mod">
          <ac:chgData name="Delaunay, Isabelle" userId="73fa9f0d-b97d-479d-a0d0-4eee18ef1628" providerId="ADAL" clId="{7CEF28C4-98FD-482A-A200-9613AD7980B0}" dt="2024-12-07T13:43:56.508" v="1104" actId="20577"/>
          <ac:spMkLst>
            <pc:docMk/>
            <pc:sldMk cId="2910404724" sldId="294"/>
            <ac:spMk id="6" creationId="{E50648B9-8312-F743-7888-C3C06B7DC030}"/>
          </ac:spMkLst>
        </pc:spChg>
        <pc:picChg chg="add del mod">
          <ac:chgData name="Delaunay, Isabelle" userId="73fa9f0d-b97d-479d-a0d0-4eee18ef1628" providerId="ADAL" clId="{7CEF28C4-98FD-482A-A200-9613AD7980B0}" dt="2024-12-07T13:43:28.715" v="1097" actId="478"/>
          <ac:picMkLst>
            <pc:docMk/>
            <pc:sldMk cId="2910404724" sldId="294"/>
            <ac:picMk id="8" creationId="{0FAFBDD5-2861-1FF6-434A-0C0957F800DB}"/>
          </ac:picMkLst>
        </pc:picChg>
        <pc:picChg chg="del">
          <ac:chgData name="Delaunay, Isabelle" userId="73fa9f0d-b97d-479d-a0d0-4eee18ef1628" providerId="ADAL" clId="{7CEF28C4-98FD-482A-A200-9613AD7980B0}" dt="2024-12-07T13:35:09.732" v="1002" actId="478"/>
          <ac:picMkLst>
            <pc:docMk/>
            <pc:sldMk cId="2910404724" sldId="294"/>
            <ac:picMk id="11" creationId="{BAF4F7DA-E813-8DA8-8B57-B1C4DDAE1531}"/>
          </ac:picMkLst>
        </pc:picChg>
        <pc:picChg chg="add mod">
          <ac:chgData name="Delaunay, Isabelle" userId="73fa9f0d-b97d-479d-a0d0-4eee18ef1628" providerId="ADAL" clId="{7CEF28C4-98FD-482A-A200-9613AD7980B0}" dt="2024-12-07T13:43:36.220" v="1100" actId="1076"/>
          <ac:picMkLst>
            <pc:docMk/>
            <pc:sldMk cId="2910404724" sldId="294"/>
            <ac:picMk id="1026" creationId="{2A0BB178-49FF-1CCF-83EB-C83E537FEA3B}"/>
          </ac:picMkLst>
        </pc:picChg>
      </pc:sldChg>
    </pc:docChg>
  </pc:docChgLst>
  <pc:docChgLst>
    <pc:chgData name="Delaunay, Isabelle" userId="73fa9f0d-b97d-479d-a0d0-4eee18ef1628" providerId="ADAL" clId="{38001AA9-5C46-4FF2-9D07-68F77D71B481}"/>
    <pc:docChg chg="modSld sldOrd">
      <pc:chgData name="Delaunay, Isabelle" userId="73fa9f0d-b97d-479d-a0d0-4eee18ef1628" providerId="ADAL" clId="{38001AA9-5C46-4FF2-9D07-68F77D71B481}" dt="2025-01-12T08:01:44.846" v="467"/>
      <pc:docMkLst>
        <pc:docMk/>
      </pc:docMkLst>
      <pc:sldChg chg="ord">
        <pc:chgData name="Delaunay, Isabelle" userId="73fa9f0d-b97d-479d-a0d0-4eee18ef1628" providerId="ADAL" clId="{38001AA9-5C46-4FF2-9D07-68F77D71B481}" dt="2025-01-12T08:01:44.846" v="467"/>
        <pc:sldMkLst>
          <pc:docMk/>
          <pc:sldMk cId="379508557" sldId="290"/>
        </pc:sldMkLst>
      </pc:sldChg>
      <pc:sldChg chg="addSp modSp mod">
        <pc:chgData name="Delaunay, Isabelle" userId="73fa9f0d-b97d-479d-a0d0-4eee18ef1628" providerId="ADAL" clId="{38001AA9-5C46-4FF2-9D07-68F77D71B481}" dt="2025-01-12T08:01:13.518" v="465" actId="1076"/>
        <pc:sldMkLst>
          <pc:docMk/>
          <pc:sldMk cId="1986189118" sldId="293"/>
        </pc:sldMkLst>
        <pc:spChg chg="mod">
          <ac:chgData name="Delaunay, Isabelle" userId="73fa9f0d-b97d-479d-a0d0-4eee18ef1628" providerId="ADAL" clId="{38001AA9-5C46-4FF2-9D07-68F77D71B481}" dt="2025-01-12T07:59:43.733" v="278" actId="1076"/>
          <ac:spMkLst>
            <pc:docMk/>
            <pc:sldMk cId="1986189118" sldId="293"/>
            <ac:spMk id="5" creationId="{3CE5F5B7-EF21-2CA2-498D-70791E1DB04D}"/>
          </ac:spMkLst>
        </pc:spChg>
        <pc:spChg chg="add mod">
          <ac:chgData name="Delaunay, Isabelle" userId="73fa9f0d-b97d-479d-a0d0-4eee18ef1628" providerId="ADAL" clId="{38001AA9-5C46-4FF2-9D07-68F77D71B481}" dt="2025-01-12T08:01:04.595" v="462" actId="1076"/>
          <ac:spMkLst>
            <pc:docMk/>
            <pc:sldMk cId="1986189118" sldId="293"/>
            <ac:spMk id="6" creationId="{051DDD8B-C05C-4FAA-53E8-4B946A9561C9}"/>
          </ac:spMkLst>
        </pc:spChg>
        <pc:spChg chg="mod">
          <ac:chgData name="Delaunay, Isabelle" userId="73fa9f0d-b97d-479d-a0d0-4eee18ef1628" providerId="ADAL" clId="{38001AA9-5C46-4FF2-9D07-68F77D71B481}" dt="2025-01-12T07:57:18.599" v="277" actId="20577"/>
          <ac:spMkLst>
            <pc:docMk/>
            <pc:sldMk cId="1986189118" sldId="293"/>
            <ac:spMk id="15" creationId="{E0D2C292-B4D7-687C-6E1A-C133537BB8CC}"/>
          </ac:spMkLst>
        </pc:spChg>
        <pc:picChg chg="mod">
          <ac:chgData name="Delaunay, Isabelle" userId="73fa9f0d-b97d-479d-a0d0-4eee18ef1628" providerId="ADAL" clId="{38001AA9-5C46-4FF2-9D07-68F77D71B481}" dt="2025-01-12T08:01:13.518" v="465" actId="1076"/>
          <ac:picMkLst>
            <pc:docMk/>
            <pc:sldMk cId="1986189118" sldId="293"/>
            <ac:picMk id="9" creationId="{2E50C122-0197-17F4-0D17-B2155F904559}"/>
          </ac:picMkLst>
        </pc:picChg>
        <pc:picChg chg="mod">
          <ac:chgData name="Delaunay, Isabelle" userId="73fa9f0d-b97d-479d-a0d0-4eee18ef1628" providerId="ADAL" clId="{38001AA9-5C46-4FF2-9D07-68F77D71B481}" dt="2025-01-12T08:01:12.267" v="464" actId="1076"/>
          <ac:picMkLst>
            <pc:docMk/>
            <pc:sldMk cId="1986189118" sldId="293"/>
            <ac:picMk id="13" creationId="{676A0F79-7B1F-6460-95A9-1ADF5B2532EB}"/>
          </ac:picMkLst>
        </pc:picChg>
      </pc:sldChg>
    </pc:docChg>
  </pc:docChgLst>
  <pc:docChgLst>
    <pc:chgData name="Delaunay, Isabelle" userId="73fa9f0d-b97d-479d-a0d0-4eee18ef1628" providerId="ADAL" clId="{48C48B3E-70FC-4962-9547-A19F3E31C011}"/>
    <pc:docChg chg="undo redo custSel modSld">
      <pc:chgData name="Delaunay, Isabelle" userId="73fa9f0d-b97d-479d-a0d0-4eee18ef1628" providerId="ADAL" clId="{48C48B3E-70FC-4962-9547-A19F3E31C011}" dt="2024-11-02T10:40:46.583" v="1348" actId="14100"/>
      <pc:docMkLst>
        <pc:docMk/>
      </pc:docMkLst>
      <pc:sldChg chg="modSp mod modTransition setBg">
        <pc:chgData name="Delaunay, Isabelle" userId="73fa9f0d-b97d-479d-a0d0-4eee18ef1628" providerId="ADAL" clId="{48C48B3E-70FC-4962-9547-A19F3E31C011}" dt="2024-11-02T10:00:15.958" v="495" actId="20577"/>
        <pc:sldMkLst>
          <pc:docMk/>
          <pc:sldMk cId="846953034" sldId="270"/>
        </pc:sldMkLst>
        <pc:spChg chg="mod">
          <ac:chgData name="Delaunay, Isabelle" userId="73fa9f0d-b97d-479d-a0d0-4eee18ef1628" providerId="ADAL" clId="{48C48B3E-70FC-4962-9547-A19F3E31C011}" dt="2024-11-02T10:00:15.958" v="495" actId="20577"/>
          <ac:spMkLst>
            <pc:docMk/>
            <pc:sldMk cId="846953034" sldId="270"/>
            <ac:spMk id="2" creationId="{00000000-0000-0000-0000-000000000000}"/>
          </ac:spMkLst>
        </pc:spChg>
        <pc:spChg chg="mod">
          <ac:chgData name="Delaunay, Isabelle" userId="73fa9f0d-b97d-479d-a0d0-4eee18ef1628" providerId="ADAL" clId="{48C48B3E-70FC-4962-9547-A19F3E31C011}" dt="2024-11-02T09:40:58.264" v="141" actId="20577"/>
          <ac:spMkLst>
            <pc:docMk/>
            <pc:sldMk cId="846953034" sldId="270"/>
            <ac:spMk id="3" creationId="{00000000-0000-0000-0000-000000000000}"/>
          </ac:spMkLst>
        </pc:spChg>
      </pc:sldChg>
      <pc:sldChg chg="addSp modSp mod">
        <pc:chgData name="Delaunay, Isabelle" userId="73fa9f0d-b97d-479d-a0d0-4eee18ef1628" providerId="ADAL" clId="{48C48B3E-70FC-4962-9547-A19F3E31C011}" dt="2024-11-02T10:40:46.583" v="1348" actId="14100"/>
        <pc:sldMkLst>
          <pc:docMk/>
          <pc:sldMk cId="1192260098" sldId="271"/>
        </pc:sldMkLst>
        <pc:spChg chg="mod">
          <ac:chgData name="Delaunay, Isabelle" userId="73fa9f0d-b97d-479d-a0d0-4eee18ef1628" providerId="ADAL" clId="{48C48B3E-70FC-4962-9547-A19F3E31C011}" dt="2024-11-02T10:40:37.365" v="1346" actId="404"/>
          <ac:spMkLst>
            <pc:docMk/>
            <pc:sldMk cId="1192260098" sldId="271"/>
            <ac:spMk id="2" creationId="{00000000-0000-0000-0000-000000000000}"/>
          </ac:spMkLst>
        </pc:spChg>
        <pc:spChg chg="mod">
          <ac:chgData name="Delaunay, Isabelle" userId="73fa9f0d-b97d-479d-a0d0-4eee18ef1628" providerId="ADAL" clId="{48C48B3E-70FC-4962-9547-A19F3E31C011}" dt="2024-11-02T10:04:55.894" v="846" actId="313"/>
          <ac:spMkLst>
            <pc:docMk/>
            <pc:sldMk cId="1192260098" sldId="271"/>
            <ac:spMk id="3" creationId="{00000000-0000-0000-0000-000000000000}"/>
          </ac:spMkLst>
        </pc:spChg>
        <pc:spChg chg="mod">
          <ac:chgData name="Delaunay, Isabelle" userId="73fa9f0d-b97d-479d-a0d0-4eee18ef1628" providerId="ADAL" clId="{48C48B3E-70FC-4962-9547-A19F3E31C011}" dt="2024-11-02T10:40:46.583" v="1348" actId="14100"/>
          <ac:spMkLst>
            <pc:docMk/>
            <pc:sldMk cId="1192260098" sldId="271"/>
            <ac:spMk id="4" creationId="{00000000-0000-0000-0000-000000000000}"/>
          </ac:spMkLst>
        </pc:spChg>
        <pc:picChg chg="add mod">
          <ac:chgData name="Delaunay, Isabelle" userId="73fa9f0d-b97d-479d-a0d0-4eee18ef1628" providerId="ADAL" clId="{48C48B3E-70FC-4962-9547-A19F3E31C011}" dt="2024-11-02T10:39:55.029" v="1308" actId="1076"/>
          <ac:picMkLst>
            <pc:docMk/>
            <pc:sldMk cId="1192260098" sldId="271"/>
            <ac:picMk id="6" creationId="{107F8DD6-5729-1B2C-7C3A-78A3B588454E}"/>
          </ac:picMkLst>
        </pc:picChg>
      </pc:sldChg>
      <pc:sldChg chg="delSp modSp mod">
        <pc:chgData name="Delaunay, Isabelle" userId="73fa9f0d-b97d-479d-a0d0-4eee18ef1628" providerId="ADAL" clId="{48C48B3E-70FC-4962-9547-A19F3E31C011}" dt="2024-11-02T09:39:59.061" v="132" actId="1076"/>
        <pc:sldMkLst>
          <pc:docMk/>
          <pc:sldMk cId="2401068040" sldId="285"/>
        </pc:sldMkLst>
        <pc:spChg chg="mod">
          <ac:chgData name="Delaunay, Isabelle" userId="73fa9f0d-b97d-479d-a0d0-4eee18ef1628" providerId="ADAL" clId="{48C48B3E-70FC-4962-9547-A19F3E31C011}" dt="2024-11-02T09:38:33.607" v="19" actId="27636"/>
          <ac:spMkLst>
            <pc:docMk/>
            <pc:sldMk cId="2401068040" sldId="285"/>
            <ac:spMk id="2" creationId="{646D0423-92ED-41A8-B13E-ED2A99FC380C}"/>
          </ac:spMkLst>
        </pc:spChg>
        <pc:spChg chg="del mod">
          <ac:chgData name="Delaunay, Isabelle" userId="73fa9f0d-b97d-479d-a0d0-4eee18ef1628" providerId="ADAL" clId="{48C48B3E-70FC-4962-9547-A19F3E31C011}" dt="2024-11-02T09:38:45.321" v="20" actId="478"/>
          <ac:spMkLst>
            <pc:docMk/>
            <pc:sldMk cId="2401068040" sldId="285"/>
            <ac:spMk id="3" creationId="{74B4D8F8-4E82-4BDB-B682-C4008F4B24EF}"/>
          </ac:spMkLst>
        </pc:spChg>
        <pc:picChg chg="mod">
          <ac:chgData name="Delaunay, Isabelle" userId="73fa9f0d-b97d-479d-a0d0-4eee18ef1628" providerId="ADAL" clId="{48C48B3E-70FC-4962-9547-A19F3E31C011}" dt="2024-11-02T09:39:59.061" v="132" actId="1076"/>
          <ac:picMkLst>
            <pc:docMk/>
            <pc:sldMk cId="2401068040" sldId="285"/>
            <ac:picMk id="6" creationId="{997CF875-7865-4B60-BE3C-F759090A4D58}"/>
          </ac:picMkLst>
        </pc:picChg>
      </pc:sldChg>
    </pc:docChg>
  </pc:docChgLst>
  <pc:docChgLst>
    <pc:chgData name="Delaunay, Isabelle" userId="73fa9f0d-b97d-479d-a0d0-4eee18ef1628" providerId="ADAL" clId="{EFF583B1-B003-4AEB-B75A-44E0973B4B44}"/>
    <pc:docChg chg="undo custSel addSld delSld modSld sldOrd modMainMaster">
      <pc:chgData name="Delaunay, Isabelle" userId="73fa9f0d-b97d-479d-a0d0-4eee18ef1628" providerId="ADAL" clId="{EFF583B1-B003-4AEB-B75A-44E0973B4B44}" dt="2025-05-30T10:11:26.943" v="888" actId="6549"/>
      <pc:docMkLst>
        <pc:docMk/>
      </pc:docMkLst>
      <pc:sldChg chg="modSp mod modTransition setBg">
        <pc:chgData name="Delaunay, Isabelle" userId="73fa9f0d-b97d-479d-a0d0-4eee18ef1628" providerId="ADAL" clId="{EFF583B1-B003-4AEB-B75A-44E0973B4B44}" dt="2025-05-27T17:55:05.471" v="807" actId="403"/>
        <pc:sldMkLst>
          <pc:docMk/>
          <pc:sldMk cId="846953034" sldId="270"/>
        </pc:sldMkLst>
        <pc:spChg chg="mod">
          <ac:chgData name="Delaunay, Isabelle" userId="73fa9f0d-b97d-479d-a0d0-4eee18ef1628" providerId="ADAL" clId="{EFF583B1-B003-4AEB-B75A-44E0973B4B44}" dt="2025-05-27T17:55:05.471" v="807" actId="403"/>
          <ac:spMkLst>
            <pc:docMk/>
            <pc:sldMk cId="846953034" sldId="270"/>
            <ac:spMk id="2" creationId="{00000000-0000-0000-0000-000000000000}"/>
          </ac:spMkLst>
        </pc:spChg>
        <pc:spChg chg="mod">
          <ac:chgData name="Delaunay, Isabelle" userId="73fa9f0d-b97d-479d-a0d0-4eee18ef1628" providerId="ADAL" clId="{EFF583B1-B003-4AEB-B75A-44E0973B4B44}" dt="2025-05-27T17:48:27.065" v="738" actId="1076"/>
          <ac:spMkLst>
            <pc:docMk/>
            <pc:sldMk cId="846953034" sldId="270"/>
            <ac:spMk id="3" creationId="{00000000-0000-0000-0000-000000000000}"/>
          </ac:spMkLst>
        </pc:spChg>
      </pc:sldChg>
      <pc:sldChg chg="modSp mod modTransition">
        <pc:chgData name="Delaunay, Isabelle" userId="73fa9f0d-b97d-479d-a0d0-4eee18ef1628" providerId="ADAL" clId="{EFF583B1-B003-4AEB-B75A-44E0973B4B44}" dt="2025-05-30T10:09:02.884" v="881" actId="2085"/>
        <pc:sldMkLst>
          <pc:docMk/>
          <pc:sldMk cId="1192260098" sldId="271"/>
        </pc:sldMkLst>
        <pc:spChg chg="mod">
          <ac:chgData name="Delaunay, Isabelle" userId="73fa9f0d-b97d-479d-a0d0-4eee18ef1628" providerId="ADAL" clId="{EFF583B1-B003-4AEB-B75A-44E0973B4B44}" dt="2025-05-27T17:54:37.289" v="801" actId="948"/>
          <ac:spMkLst>
            <pc:docMk/>
            <pc:sldMk cId="1192260098" sldId="271"/>
            <ac:spMk id="2" creationId="{00000000-0000-0000-0000-000000000000}"/>
          </ac:spMkLst>
        </pc:spChg>
        <pc:spChg chg="mod">
          <ac:chgData name="Delaunay, Isabelle" userId="73fa9f0d-b97d-479d-a0d0-4eee18ef1628" providerId="ADAL" clId="{EFF583B1-B003-4AEB-B75A-44E0973B4B44}" dt="2025-05-30T10:01:11.061" v="828" actId="1076"/>
          <ac:spMkLst>
            <pc:docMk/>
            <pc:sldMk cId="1192260098" sldId="271"/>
            <ac:spMk id="4" creationId="{00000000-0000-0000-0000-000000000000}"/>
          </ac:spMkLst>
        </pc:spChg>
        <pc:spChg chg="mod">
          <ac:chgData name="Delaunay, Isabelle" userId="73fa9f0d-b97d-479d-a0d0-4eee18ef1628" providerId="ADAL" clId="{EFF583B1-B003-4AEB-B75A-44E0973B4B44}" dt="2025-05-30T10:09:02.884" v="881" actId="2085"/>
          <ac:spMkLst>
            <pc:docMk/>
            <pc:sldMk cId="1192260098" sldId="271"/>
            <ac:spMk id="5" creationId="{62B4CD31-7944-3682-4CAC-15B5283926EA}"/>
          </ac:spMkLst>
        </pc:spChg>
      </pc:sldChg>
      <pc:sldChg chg="modSp mod modTransition">
        <pc:chgData name="Delaunay, Isabelle" userId="73fa9f0d-b97d-479d-a0d0-4eee18ef1628" providerId="ADAL" clId="{EFF583B1-B003-4AEB-B75A-44E0973B4B44}" dt="2025-05-30T10:03:24.196" v="840" actId="1076"/>
        <pc:sldMkLst>
          <pc:docMk/>
          <pc:sldMk cId="883091254" sldId="272"/>
        </pc:sldMkLst>
        <pc:spChg chg="mod">
          <ac:chgData name="Delaunay, Isabelle" userId="73fa9f0d-b97d-479d-a0d0-4eee18ef1628" providerId="ADAL" clId="{EFF583B1-B003-4AEB-B75A-44E0973B4B44}" dt="2025-05-30T10:03:24.196" v="840" actId="1076"/>
          <ac:spMkLst>
            <pc:docMk/>
            <pc:sldMk cId="883091254" sldId="272"/>
            <ac:spMk id="7" creationId="{0B114B07-EAD6-2A9F-630F-798100A58AA9}"/>
          </ac:spMkLst>
        </pc:spChg>
      </pc:sldChg>
      <pc:sldChg chg="modSp mod modTransition setBg modAnim">
        <pc:chgData name="Delaunay, Isabelle" userId="73fa9f0d-b97d-479d-a0d0-4eee18ef1628" providerId="ADAL" clId="{EFF583B1-B003-4AEB-B75A-44E0973B4B44}" dt="2025-05-27T17:47:26.439" v="719" actId="1076"/>
        <pc:sldMkLst>
          <pc:docMk/>
          <pc:sldMk cId="2401068040" sldId="285"/>
        </pc:sldMkLst>
        <pc:picChg chg="mod">
          <ac:chgData name="Delaunay, Isabelle" userId="73fa9f0d-b97d-479d-a0d0-4eee18ef1628" providerId="ADAL" clId="{EFF583B1-B003-4AEB-B75A-44E0973B4B44}" dt="2025-05-27T17:47:26.439" v="719" actId="1076"/>
          <ac:picMkLst>
            <pc:docMk/>
            <pc:sldMk cId="2401068040" sldId="285"/>
            <ac:picMk id="6" creationId="{997CF875-7865-4B60-BE3C-F759090A4D58}"/>
          </ac:picMkLst>
        </pc:picChg>
      </pc:sldChg>
      <pc:sldChg chg="modSp mod modTransition">
        <pc:chgData name="Delaunay, Isabelle" userId="73fa9f0d-b97d-479d-a0d0-4eee18ef1628" providerId="ADAL" clId="{EFF583B1-B003-4AEB-B75A-44E0973B4B44}" dt="2025-05-30T10:09:46.580" v="885" actId="2085"/>
        <pc:sldMkLst>
          <pc:docMk/>
          <pc:sldMk cId="3610204495" sldId="286"/>
        </pc:sldMkLst>
        <pc:spChg chg="mod">
          <ac:chgData name="Delaunay, Isabelle" userId="73fa9f0d-b97d-479d-a0d0-4eee18ef1628" providerId="ADAL" clId="{EFF583B1-B003-4AEB-B75A-44E0973B4B44}" dt="2025-05-30T10:09:46.580" v="885" actId="2085"/>
          <ac:spMkLst>
            <pc:docMk/>
            <pc:sldMk cId="3610204495" sldId="286"/>
            <ac:spMk id="11" creationId="{7B37D751-EF15-8A77-3F17-DD213447B063}"/>
          </ac:spMkLst>
        </pc:spChg>
      </pc:sldChg>
      <pc:sldChg chg="addSp modSp mod modTransition">
        <pc:chgData name="Delaunay, Isabelle" userId="73fa9f0d-b97d-479d-a0d0-4eee18ef1628" providerId="ADAL" clId="{EFF583B1-B003-4AEB-B75A-44E0973B4B44}" dt="2025-05-30T10:11:26.943" v="888" actId="6549"/>
        <pc:sldMkLst>
          <pc:docMk/>
          <pc:sldMk cId="1685117183" sldId="287"/>
        </pc:sldMkLst>
        <pc:spChg chg="mod">
          <ac:chgData name="Delaunay, Isabelle" userId="73fa9f0d-b97d-479d-a0d0-4eee18ef1628" providerId="ADAL" clId="{EFF583B1-B003-4AEB-B75A-44E0973B4B44}" dt="2025-05-30T10:07:59.198" v="878" actId="1076"/>
          <ac:spMkLst>
            <pc:docMk/>
            <pc:sldMk cId="1685117183" sldId="287"/>
            <ac:spMk id="2" creationId="{00000000-0000-0000-0000-000000000000}"/>
          </ac:spMkLst>
        </pc:spChg>
        <pc:spChg chg="mod">
          <ac:chgData name="Delaunay, Isabelle" userId="73fa9f0d-b97d-479d-a0d0-4eee18ef1628" providerId="ADAL" clId="{EFF583B1-B003-4AEB-B75A-44E0973B4B44}" dt="2025-05-30T10:11:26.943" v="888" actId="6549"/>
          <ac:spMkLst>
            <pc:docMk/>
            <pc:sldMk cId="1685117183" sldId="287"/>
            <ac:spMk id="3" creationId="{00000000-0000-0000-0000-000000000000}"/>
          </ac:spMkLst>
        </pc:spChg>
        <pc:spChg chg="mod">
          <ac:chgData name="Delaunay, Isabelle" userId="73fa9f0d-b97d-479d-a0d0-4eee18ef1628" providerId="ADAL" clId="{EFF583B1-B003-4AEB-B75A-44E0973B4B44}" dt="2025-05-30T10:08:18.039" v="880" actId="1076"/>
          <ac:spMkLst>
            <pc:docMk/>
            <pc:sldMk cId="1685117183" sldId="287"/>
            <ac:spMk id="4" creationId="{00000000-0000-0000-0000-000000000000}"/>
          </ac:spMkLst>
        </pc:spChg>
        <pc:spChg chg="add mod">
          <ac:chgData name="Delaunay, Isabelle" userId="73fa9f0d-b97d-479d-a0d0-4eee18ef1628" providerId="ADAL" clId="{EFF583B1-B003-4AEB-B75A-44E0973B4B44}" dt="2025-05-30T10:07:48.543" v="876" actId="2085"/>
          <ac:spMkLst>
            <pc:docMk/>
            <pc:sldMk cId="1685117183" sldId="287"/>
            <ac:spMk id="6" creationId="{42426479-1181-3567-33F0-B1615B73BCEF}"/>
          </ac:spMkLst>
        </pc:spChg>
      </pc:sldChg>
      <pc:sldChg chg="addSp delSp modSp mod modTransition">
        <pc:chgData name="Delaunay, Isabelle" userId="73fa9f0d-b97d-479d-a0d0-4eee18ef1628" providerId="ADAL" clId="{EFF583B1-B003-4AEB-B75A-44E0973B4B44}" dt="2025-05-27T17:53:49.813" v="794" actId="404"/>
        <pc:sldMkLst>
          <pc:docMk/>
          <pc:sldMk cId="1828228595" sldId="288"/>
        </pc:sldMkLst>
        <pc:spChg chg="mod">
          <ac:chgData name="Delaunay, Isabelle" userId="73fa9f0d-b97d-479d-a0d0-4eee18ef1628" providerId="ADAL" clId="{EFF583B1-B003-4AEB-B75A-44E0973B4B44}" dt="2025-05-27T17:53:49.813" v="794" actId="404"/>
          <ac:spMkLst>
            <pc:docMk/>
            <pc:sldMk cId="1828228595" sldId="288"/>
            <ac:spMk id="2" creationId="{00000000-0000-0000-0000-000000000000}"/>
          </ac:spMkLst>
        </pc:spChg>
        <pc:spChg chg="del mod">
          <ac:chgData name="Delaunay, Isabelle" userId="73fa9f0d-b97d-479d-a0d0-4eee18ef1628" providerId="ADAL" clId="{EFF583B1-B003-4AEB-B75A-44E0973B4B44}" dt="2025-05-27T17:36:36.702" v="165" actId="478"/>
          <ac:spMkLst>
            <pc:docMk/>
            <pc:sldMk cId="1828228595" sldId="288"/>
            <ac:spMk id="3" creationId="{00000000-0000-0000-0000-000000000000}"/>
          </ac:spMkLst>
        </pc:spChg>
        <pc:spChg chg="mod">
          <ac:chgData name="Delaunay, Isabelle" userId="73fa9f0d-b97d-479d-a0d0-4eee18ef1628" providerId="ADAL" clId="{EFF583B1-B003-4AEB-B75A-44E0973B4B44}" dt="2025-05-27T17:37:33.837" v="173" actId="6549"/>
          <ac:spMkLst>
            <pc:docMk/>
            <pc:sldMk cId="1828228595" sldId="288"/>
            <ac:spMk id="4" creationId="{00000000-0000-0000-0000-000000000000}"/>
          </ac:spMkLst>
        </pc:spChg>
        <pc:spChg chg="add del mod">
          <ac:chgData name="Delaunay, Isabelle" userId="73fa9f0d-b97d-479d-a0d0-4eee18ef1628" providerId="ADAL" clId="{EFF583B1-B003-4AEB-B75A-44E0973B4B44}" dt="2025-05-27T17:36:40.770" v="166" actId="478"/>
          <ac:spMkLst>
            <pc:docMk/>
            <pc:sldMk cId="1828228595" sldId="288"/>
            <ac:spMk id="6" creationId="{DB7619DA-B857-B98A-B8FE-DD4876078E8B}"/>
          </ac:spMkLst>
        </pc:spChg>
      </pc:sldChg>
      <pc:sldChg chg="addSp delSp modSp del mod modTransition setBg">
        <pc:chgData name="Delaunay, Isabelle" userId="73fa9f0d-b97d-479d-a0d0-4eee18ef1628" providerId="ADAL" clId="{EFF583B1-B003-4AEB-B75A-44E0973B4B44}" dt="2025-05-27T17:40:21.548" v="259" actId="47"/>
        <pc:sldMkLst>
          <pc:docMk/>
          <pc:sldMk cId="379508557" sldId="290"/>
        </pc:sldMkLst>
        <pc:spChg chg="del">
          <ac:chgData name="Delaunay, Isabelle" userId="73fa9f0d-b97d-479d-a0d0-4eee18ef1628" providerId="ADAL" clId="{EFF583B1-B003-4AEB-B75A-44E0973B4B44}" dt="2025-05-27T17:37:46.527" v="175" actId="478"/>
          <ac:spMkLst>
            <pc:docMk/>
            <pc:sldMk cId="379508557" sldId="290"/>
            <ac:spMk id="2" creationId="{00000000-0000-0000-0000-000000000000}"/>
          </ac:spMkLst>
        </pc:spChg>
        <pc:spChg chg="del">
          <ac:chgData name="Delaunay, Isabelle" userId="73fa9f0d-b97d-479d-a0d0-4eee18ef1628" providerId="ADAL" clId="{EFF583B1-B003-4AEB-B75A-44E0973B4B44}" dt="2025-05-27T17:37:45.032" v="174" actId="478"/>
          <ac:spMkLst>
            <pc:docMk/>
            <pc:sldMk cId="379508557" sldId="290"/>
            <ac:spMk id="3" creationId="{00000000-0000-0000-0000-000000000000}"/>
          </ac:spMkLst>
        </pc:spChg>
        <pc:spChg chg="mod">
          <ac:chgData name="Delaunay, Isabelle" userId="73fa9f0d-b97d-479d-a0d0-4eee18ef1628" providerId="ADAL" clId="{EFF583B1-B003-4AEB-B75A-44E0973B4B44}" dt="2025-05-27T17:38:35.670" v="219" actId="1076"/>
          <ac:spMkLst>
            <pc:docMk/>
            <pc:sldMk cId="379508557" sldId="290"/>
            <ac:spMk id="4" creationId="{00000000-0000-0000-0000-000000000000}"/>
          </ac:spMkLst>
        </pc:spChg>
        <pc:spChg chg="add del mod">
          <ac:chgData name="Delaunay, Isabelle" userId="73fa9f0d-b97d-479d-a0d0-4eee18ef1628" providerId="ADAL" clId="{EFF583B1-B003-4AEB-B75A-44E0973B4B44}" dt="2025-05-27T17:37:47.917" v="176" actId="478"/>
          <ac:spMkLst>
            <pc:docMk/>
            <pc:sldMk cId="379508557" sldId="290"/>
            <ac:spMk id="6" creationId="{EB072D3C-7870-2839-6456-359EC8A2B841}"/>
          </ac:spMkLst>
        </pc:spChg>
      </pc:sldChg>
      <pc:sldChg chg="modSp del mod modTransition">
        <pc:chgData name="Delaunay, Isabelle" userId="73fa9f0d-b97d-479d-a0d0-4eee18ef1628" providerId="ADAL" clId="{EFF583B1-B003-4AEB-B75A-44E0973B4B44}" dt="2025-05-27T17:32:26.919" v="96" actId="2696"/>
        <pc:sldMkLst>
          <pc:docMk/>
          <pc:sldMk cId="3211435396" sldId="291"/>
        </pc:sldMkLst>
        <pc:spChg chg="mod">
          <ac:chgData name="Delaunay, Isabelle" userId="73fa9f0d-b97d-479d-a0d0-4eee18ef1628" providerId="ADAL" clId="{EFF583B1-B003-4AEB-B75A-44E0973B4B44}" dt="2025-05-27T17:31:50.136" v="95" actId="14100"/>
          <ac:spMkLst>
            <pc:docMk/>
            <pc:sldMk cId="3211435396" sldId="291"/>
            <ac:spMk id="3" creationId="{00000000-0000-0000-0000-000000000000}"/>
          </ac:spMkLst>
        </pc:spChg>
      </pc:sldChg>
      <pc:sldChg chg="modSp mod modTransition">
        <pc:chgData name="Delaunay, Isabelle" userId="73fa9f0d-b97d-479d-a0d0-4eee18ef1628" providerId="ADAL" clId="{EFF583B1-B003-4AEB-B75A-44E0973B4B44}" dt="2025-05-30T10:10:13.464" v="887" actId="14100"/>
        <pc:sldMkLst>
          <pc:docMk/>
          <pc:sldMk cId="39008014" sldId="292"/>
        </pc:sldMkLst>
        <pc:spChg chg="mod">
          <ac:chgData name="Delaunay, Isabelle" userId="73fa9f0d-b97d-479d-a0d0-4eee18ef1628" providerId="ADAL" clId="{EFF583B1-B003-4AEB-B75A-44E0973B4B44}" dt="2025-05-30T10:10:13.464" v="887" actId="14100"/>
          <ac:spMkLst>
            <pc:docMk/>
            <pc:sldMk cId="39008014" sldId="292"/>
            <ac:spMk id="2" creationId="{17675389-03D4-873B-E36E-24514CE302AB}"/>
          </ac:spMkLst>
        </pc:spChg>
        <pc:spChg chg="mod">
          <ac:chgData name="Delaunay, Isabelle" userId="73fa9f0d-b97d-479d-a0d0-4eee18ef1628" providerId="ADAL" clId="{EFF583B1-B003-4AEB-B75A-44E0973B4B44}" dt="2025-05-27T17:34:32.939" v="138" actId="1076"/>
          <ac:spMkLst>
            <pc:docMk/>
            <pc:sldMk cId="39008014" sldId="292"/>
            <ac:spMk id="4" creationId="{00000000-0000-0000-0000-000000000000}"/>
          </ac:spMkLst>
        </pc:spChg>
        <pc:spChg chg="mod">
          <ac:chgData name="Delaunay, Isabelle" userId="73fa9f0d-b97d-479d-a0d0-4eee18ef1628" providerId="ADAL" clId="{EFF583B1-B003-4AEB-B75A-44E0973B4B44}" dt="2025-05-30T10:04:53.497" v="842" actId="2085"/>
          <ac:spMkLst>
            <pc:docMk/>
            <pc:sldMk cId="39008014" sldId="292"/>
            <ac:spMk id="9" creationId="{9B89AE5A-2A11-36FB-C86D-B0AF3DE89C87}"/>
          </ac:spMkLst>
        </pc:spChg>
        <pc:spChg chg="mod">
          <ac:chgData name="Delaunay, Isabelle" userId="73fa9f0d-b97d-479d-a0d0-4eee18ef1628" providerId="ADAL" clId="{EFF583B1-B003-4AEB-B75A-44E0973B4B44}" dt="2025-05-30T10:05:04.438" v="844" actId="20577"/>
          <ac:spMkLst>
            <pc:docMk/>
            <pc:sldMk cId="39008014" sldId="292"/>
            <ac:spMk id="18" creationId="{0B2AC070-6D77-01B1-3717-A4EECB8F06DD}"/>
          </ac:spMkLst>
        </pc:spChg>
      </pc:sldChg>
      <pc:sldChg chg="addSp delSp modSp mod modTransition">
        <pc:chgData name="Delaunay, Isabelle" userId="73fa9f0d-b97d-479d-a0d0-4eee18ef1628" providerId="ADAL" clId="{EFF583B1-B003-4AEB-B75A-44E0973B4B44}" dt="2025-05-30T10:06:00.191" v="853" actId="1076"/>
        <pc:sldMkLst>
          <pc:docMk/>
          <pc:sldMk cId="1986189118" sldId="293"/>
        </pc:sldMkLst>
        <pc:spChg chg="del">
          <ac:chgData name="Delaunay, Isabelle" userId="73fa9f0d-b97d-479d-a0d0-4eee18ef1628" providerId="ADAL" clId="{EFF583B1-B003-4AEB-B75A-44E0973B4B44}" dt="2025-05-27T17:34:45.571" v="139" actId="478"/>
          <ac:spMkLst>
            <pc:docMk/>
            <pc:sldMk cId="1986189118" sldId="293"/>
            <ac:spMk id="4" creationId="{00000000-0000-0000-0000-000000000000}"/>
          </ac:spMkLst>
        </pc:spChg>
        <pc:spChg chg="mod">
          <ac:chgData name="Delaunay, Isabelle" userId="73fa9f0d-b97d-479d-a0d0-4eee18ef1628" providerId="ADAL" clId="{EFF583B1-B003-4AEB-B75A-44E0973B4B44}" dt="2025-05-30T10:06:00.191" v="853" actId="1076"/>
          <ac:spMkLst>
            <pc:docMk/>
            <pc:sldMk cId="1986189118" sldId="293"/>
            <ac:spMk id="5" creationId="{3CE5F5B7-EF21-2CA2-498D-70791E1DB04D}"/>
          </ac:spMkLst>
        </pc:spChg>
        <pc:spChg chg="mod">
          <ac:chgData name="Delaunay, Isabelle" userId="73fa9f0d-b97d-479d-a0d0-4eee18ef1628" providerId="ADAL" clId="{EFF583B1-B003-4AEB-B75A-44E0973B4B44}" dt="2025-05-30T10:05:52.777" v="851" actId="1076"/>
          <ac:spMkLst>
            <pc:docMk/>
            <pc:sldMk cId="1986189118" sldId="293"/>
            <ac:spMk id="6" creationId="{051DDD8B-C05C-4FAA-53E8-4B946A9561C9}"/>
          </ac:spMkLst>
        </pc:spChg>
        <pc:spChg chg="mod">
          <ac:chgData name="Delaunay, Isabelle" userId="73fa9f0d-b97d-479d-a0d0-4eee18ef1628" providerId="ADAL" clId="{EFF583B1-B003-4AEB-B75A-44E0973B4B44}" dt="2025-05-30T10:05:48.314" v="850" actId="1076"/>
          <ac:spMkLst>
            <pc:docMk/>
            <pc:sldMk cId="1986189118" sldId="293"/>
            <ac:spMk id="7" creationId="{370A47A2-193C-8B02-2064-AEE44C4CFFEE}"/>
          </ac:spMkLst>
        </pc:spChg>
        <pc:spChg chg="add del mod">
          <ac:chgData name="Delaunay, Isabelle" userId="73fa9f0d-b97d-479d-a0d0-4eee18ef1628" providerId="ADAL" clId="{EFF583B1-B003-4AEB-B75A-44E0973B4B44}" dt="2025-05-27T17:34:50.670" v="141" actId="478"/>
          <ac:spMkLst>
            <pc:docMk/>
            <pc:sldMk cId="1986189118" sldId="293"/>
            <ac:spMk id="8" creationId="{BF7BA626-1681-0782-4DA4-BC7342911345}"/>
          </ac:spMkLst>
        </pc:spChg>
        <pc:spChg chg="add mod">
          <ac:chgData name="Delaunay, Isabelle" userId="73fa9f0d-b97d-479d-a0d0-4eee18ef1628" providerId="ADAL" clId="{EFF583B1-B003-4AEB-B75A-44E0973B4B44}" dt="2025-05-27T17:35:04.991" v="144" actId="1076"/>
          <ac:spMkLst>
            <pc:docMk/>
            <pc:sldMk cId="1986189118" sldId="293"/>
            <ac:spMk id="10" creationId="{7F94C604-B49F-0878-25FA-76EA0A466C2F}"/>
          </ac:spMkLst>
        </pc:spChg>
        <pc:spChg chg="mod">
          <ac:chgData name="Delaunay, Isabelle" userId="73fa9f0d-b97d-479d-a0d0-4eee18ef1628" providerId="ADAL" clId="{EFF583B1-B003-4AEB-B75A-44E0973B4B44}" dt="2025-05-30T10:05:55.785" v="852" actId="1076"/>
          <ac:spMkLst>
            <pc:docMk/>
            <pc:sldMk cId="1986189118" sldId="293"/>
            <ac:spMk id="15" creationId="{E0D2C292-B4D7-687C-6E1A-C133537BB8CC}"/>
          </ac:spMkLst>
        </pc:spChg>
      </pc:sldChg>
      <pc:sldChg chg="modSp mod modTransition">
        <pc:chgData name="Delaunay, Isabelle" userId="73fa9f0d-b97d-479d-a0d0-4eee18ef1628" providerId="ADAL" clId="{EFF583B1-B003-4AEB-B75A-44E0973B4B44}" dt="2025-05-30T10:09:27.350" v="884" actId="1076"/>
        <pc:sldMkLst>
          <pc:docMk/>
          <pc:sldMk cId="2910404724" sldId="294"/>
        </pc:sldMkLst>
        <pc:spChg chg="mod">
          <ac:chgData name="Delaunay, Isabelle" userId="73fa9f0d-b97d-479d-a0d0-4eee18ef1628" providerId="ADAL" clId="{EFF583B1-B003-4AEB-B75A-44E0973B4B44}" dt="2025-05-30T10:09:27.350" v="884" actId="1076"/>
          <ac:spMkLst>
            <pc:docMk/>
            <pc:sldMk cId="2910404724" sldId="294"/>
            <ac:spMk id="6" creationId="{E50648B9-8312-F743-7888-C3C06B7DC030}"/>
          </ac:spMkLst>
        </pc:spChg>
        <pc:spChg chg="mod">
          <ac:chgData name="Delaunay, Isabelle" userId="73fa9f0d-b97d-479d-a0d0-4eee18ef1628" providerId="ADAL" clId="{EFF583B1-B003-4AEB-B75A-44E0973B4B44}" dt="2025-05-27T17:33:56.017" v="121" actId="1037"/>
          <ac:spMkLst>
            <pc:docMk/>
            <pc:sldMk cId="2910404724" sldId="294"/>
            <ac:spMk id="14" creationId="{FEF11686-ED7C-089D-155B-AE53FBAE3E90}"/>
          </ac:spMkLst>
        </pc:spChg>
      </pc:sldChg>
      <pc:sldChg chg="modSp mod modTransition">
        <pc:chgData name="Delaunay, Isabelle" userId="73fa9f0d-b97d-479d-a0d0-4eee18ef1628" providerId="ADAL" clId="{EFF583B1-B003-4AEB-B75A-44E0973B4B44}" dt="2025-05-30T10:07:09.606" v="869" actId="14100"/>
        <pc:sldMkLst>
          <pc:docMk/>
          <pc:sldMk cId="1409222315" sldId="295"/>
        </pc:sldMkLst>
        <pc:spChg chg="mod">
          <ac:chgData name="Delaunay, Isabelle" userId="73fa9f0d-b97d-479d-a0d0-4eee18ef1628" providerId="ADAL" clId="{EFF583B1-B003-4AEB-B75A-44E0973B4B44}" dt="2025-05-27T17:37:25.493" v="172" actId="1076"/>
          <ac:spMkLst>
            <pc:docMk/>
            <pc:sldMk cId="1409222315" sldId="295"/>
            <ac:spMk id="4" creationId="{00000000-0000-0000-0000-000000000000}"/>
          </ac:spMkLst>
        </pc:spChg>
        <pc:spChg chg="mod">
          <ac:chgData name="Delaunay, Isabelle" userId="73fa9f0d-b97d-479d-a0d0-4eee18ef1628" providerId="ADAL" clId="{EFF583B1-B003-4AEB-B75A-44E0973B4B44}" dt="2025-05-30T10:07:09.606" v="869" actId="14100"/>
          <ac:spMkLst>
            <pc:docMk/>
            <pc:sldMk cId="1409222315" sldId="295"/>
            <ac:spMk id="5" creationId="{1ECF08C2-3496-3658-2E33-6AAF5D166695}"/>
          </ac:spMkLst>
        </pc:spChg>
      </pc:sldChg>
      <pc:sldChg chg="modSp add mod ord modTransition setBg">
        <pc:chgData name="Delaunay, Isabelle" userId="73fa9f0d-b97d-479d-a0d0-4eee18ef1628" providerId="ADAL" clId="{EFF583B1-B003-4AEB-B75A-44E0973B4B44}" dt="2025-05-27T17:47:37.592" v="720" actId="1076"/>
        <pc:sldMkLst>
          <pc:docMk/>
          <pc:sldMk cId="135152508" sldId="296"/>
        </pc:sldMkLst>
        <pc:spChg chg="mod">
          <ac:chgData name="Delaunay, Isabelle" userId="73fa9f0d-b97d-479d-a0d0-4eee18ef1628" providerId="ADAL" clId="{EFF583B1-B003-4AEB-B75A-44E0973B4B44}" dt="2025-05-27T17:47:37.592" v="720" actId="1076"/>
          <ac:spMkLst>
            <pc:docMk/>
            <pc:sldMk cId="135152508" sldId="296"/>
            <ac:spMk id="2" creationId="{646D0423-92ED-41A8-B13E-ED2A99FC380C}"/>
          </ac:spMkLst>
        </pc:spChg>
        <pc:picChg chg="mod">
          <ac:chgData name="Delaunay, Isabelle" userId="73fa9f0d-b97d-479d-a0d0-4eee18ef1628" providerId="ADAL" clId="{EFF583B1-B003-4AEB-B75A-44E0973B4B44}" dt="2025-05-27T17:46:44.008" v="713" actId="1076"/>
          <ac:picMkLst>
            <pc:docMk/>
            <pc:sldMk cId="135152508" sldId="296"/>
            <ac:picMk id="6" creationId="{997CF875-7865-4B60-BE3C-F759090A4D58}"/>
          </ac:picMkLst>
        </pc:picChg>
      </pc:sldChg>
      <pc:sldChg chg="delSp modSp add del mod ord modTransition delAnim">
        <pc:chgData name="Delaunay, Isabelle" userId="73fa9f0d-b97d-479d-a0d0-4eee18ef1628" providerId="ADAL" clId="{EFF583B1-B003-4AEB-B75A-44E0973B4B44}" dt="2025-05-27T17:44:22.812" v="304" actId="47"/>
        <pc:sldMkLst>
          <pc:docMk/>
          <pc:sldMk cId="1279007067" sldId="296"/>
        </pc:sldMkLst>
        <pc:spChg chg="mod">
          <ac:chgData name="Delaunay, Isabelle" userId="73fa9f0d-b97d-479d-a0d0-4eee18ef1628" providerId="ADAL" clId="{EFF583B1-B003-4AEB-B75A-44E0973B4B44}" dt="2025-05-27T17:40:18.107" v="258" actId="313"/>
          <ac:spMkLst>
            <pc:docMk/>
            <pc:sldMk cId="1279007067" sldId="296"/>
            <ac:spMk id="2" creationId="{646D0423-92ED-41A8-B13E-ED2A99FC380C}"/>
          </ac:spMkLst>
        </pc:spChg>
        <pc:picChg chg="del mod">
          <ac:chgData name="Delaunay, Isabelle" userId="73fa9f0d-b97d-479d-a0d0-4eee18ef1628" providerId="ADAL" clId="{EFF583B1-B003-4AEB-B75A-44E0973B4B44}" dt="2025-05-27T17:44:20.401" v="303" actId="478"/>
          <ac:picMkLst>
            <pc:docMk/>
            <pc:sldMk cId="1279007067" sldId="296"/>
            <ac:picMk id="6" creationId="{997CF875-7865-4B60-BE3C-F759090A4D58}"/>
          </ac:picMkLst>
        </pc:picChg>
      </pc:sldChg>
      <pc:sldMasterChg chg="setBg modSldLayout">
        <pc:chgData name="Delaunay, Isabelle" userId="73fa9f0d-b97d-479d-a0d0-4eee18ef1628" providerId="ADAL" clId="{EFF583B1-B003-4AEB-B75A-44E0973B4B44}" dt="2025-05-27T17:46:18.188" v="710"/>
        <pc:sldMasterMkLst>
          <pc:docMk/>
          <pc:sldMasterMk cId="0" sldId="2147483696"/>
        </pc:sldMasterMkLst>
        <pc:sldLayoutChg chg="setBg">
          <pc:chgData name="Delaunay, Isabelle" userId="73fa9f0d-b97d-479d-a0d0-4eee18ef1628" providerId="ADAL" clId="{EFF583B1-B003-4AEB-B75A-44E0973B4B44}" dt="2025-05-27T17:46:18.188" v="710"/>
          <pc:sldLayoutMkLst>
            <pc:docMk/>
            <pc:sldMasterMk cId="0" sldId="2147483696"/>
            <pc:sldLayoutMk cId="0" sldId="2147483697"/>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698"/>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699"/>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0"/>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1"/>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2"/>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3"/>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4"/>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5"/>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6"/>
          </pc:sldLayoutMkLst>
        </pc:sldLayoutChg>
        <pc:sldLayoutChg chg="setBg">
          <pc:chgData name="Delaunay, Isabelle" userId="73fa9f0d-b97d-479d-a0d0-4eee18ef1628" providerId="ADAL" clId="{EFF583B1-B003-4AEB-B75A-44E0973B4B44}" dt="2025-05-27T17:46:18.188" v="710"/>
          <pc:sldLayoutMkLst>
            <pc:docMk/>
            <pc:sldMasterMk cId="0" sldId="2147483696"/>
            <pc:sldLayoutMk cId="0" sldId="2147483707"/>
          </pc:sldLayoutMkLst>
        </pc:sldLayoutChg>
      </pc:sldMasterChg>
      <pc:sldMasterChg chg="setBg modSldLayout">
        <pc:chgData name="Delaunay, Isabelle" userId="73fa9f0d-b97d-479d-a0d0-4eee18ef1628" providerId="ADAL" clId="{EFF583B1-B003-4AEB-B75A-44E0973B4B44}" dt="2025-05-27T17:46:18.188" v="710"/>
        <pc:sldMasterMkLst>
          <pc:docMk/>
          <pc:sldMasterMk cId="564654536" sldId="2147483708"/>
        </pc:sldMasterMkLst>
        <pc:sldLayoutChg chg="setBg">
          <pc:chgData name="Delaunay, Isabelle" userId="73fa9f0d-b97d-479d-a0d0-4eee18ef1628" providerId="ADAL" clId="{EFF583B1-B003-4AEB-B75A-44E0973B4B44}" dt="2025-05-27T17:46:18.188" v="710"/>
          <pc:sldLayoutMkLst>
            <pc:docMk/>
            <pc:sldMasterMk cId="564654536" sldId="2147483708"/>
            <pc:sldLayoutMk cId="3442274905" sldId="2147483709"/>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622299643" sldId="2147483710"/>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3018866940" sldId="2147483711"/>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1131277127" sldId="2147483712"/>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1689800864" sldId="2147483713"/>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1184127171" sldId="2147483714"/>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3549260702" sldId="2147483715"/>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3613318523" sldId="2147483716"/>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1933201571" sldId="2147483717"/>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1904998611" sldId="2147483718"/>
          </pc:sldLayoutMkLst>
        </pc:sldLayoutChg>
        <pc:sldLayoutChg chg="setBg">
          <pc:chgData name="Delaunay, Isabelle" userId="73fa9f0d-b97d-479d-a0d0-4eee18ef1628" providerId="ADAL" clId="{EFF583B1-B003-4AEB-B75A-44E0973B4B44}" dt="2025-05-27T17:46:18.188" v="710"/>
          <pc:sldLayoutMkLst>
            <pc:docMk/>
            <pc:sldMasterMk cId="564654536" sldId="2147483708"/>
            <pc:sldLayoutMk cId="1756675840" sldId="21474837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045D4B1-9419-4C46-B79B-94A5F693D10B}" type="datetime1">
              <a:rPr lang="fr-FR" smtClean="0"/>
              <a:t>01/06/2025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8FBD93F-F02D-450A-B770-AD465E68CA96}" type="slidenum">
              <a:rPr lang="fr-FR" smtClean="0"/>
              <a:t>‹N°›</a:t>
            </a:fld>
            <a:endParaRPr lang="fr-FR"/>
          </a:p>
        </p:txBody>
      </p:sp>
    </p:spTree>
    <p:extLst>
      <p:ext uri="{BB962C8B-B14F-4D97-AF65-F5344CB8AC3E}">
        <p14:creationId xmlns:p14="http://schemas.microsoft.com/office/powerpoint/2010/main" val="1906992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4768438-E84D-429D-A3E6-4D821BBAA78D}" type="datetime1">
              <a:rPr lang="fr-FR" noProof="0" smtClean="0"/>
              <a:t>01/06/2025</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B040C8-62D2-4EA7-B200-D3B8C06AAFD8}" type="slidenum">
              <a:rPr lang="fr-FR" noProof="0" smtClean="0"/>
              <a:t>‹N°›</a:t>
            </a:fld>
            <a:endParaRPr lang="fr-FR" noProof="0"/>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EB040C8-62D2-4EA7-B200-D3B8C06AAFD8}" type="slidenum">
              <a:rPr lang="fr-FR" smtClean="0"/>
              <a:t>1</a:t>
            </a:fld>
            <a:endParaRPr lang="fr-FR"/>
          </a:p>
        </p:txBody>
      </p:sp>
    </p:spTree>
    <p:extLst>
      <p:ext uri="{BB962C8B-B14F-4D97-AF65-F5344CB8AC3E}">
        <p14:creationId xmlns:p14="http://schemas.microsoft.com/office/powerpoint/2010/main" val="3769883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2021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7243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EB040C8-62D2-4EA7-B200-D3B8C06AAFD8}" type="slidenum">
              <a:rPr lang="fr-FR" smtClean="0"/>
              <a:t>12</a:t>
            </a:fld>
            <a:endParaRPr lang="fr-FR"/>
          </a:p>
        </p:txBody>
      </p:sp>
    </p:spTree>
    <p:extLst>
      <p:ext uri="{BB962C8B-B14F-4D97-AF65-F5344CB8AC3E}">
        <p14:creationId xmlns:p14="http://schemas.microsoft.com/office/powerpoint/2010/main" val="132756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a:t>Insérez une carte de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0152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a:t>Insérer une image représentant l’une caractéristiques géographiques de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5279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2989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9535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3505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1288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3008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Insérez une image représentant une saison dans votre pays.</a:t>
            </a:r>
          </a:p>
          <a:p>
            <a:pPr rtl="0"/>
            <a:endParaRPr lang="fr-FR"/>
          </a:p>
        </p:txBody>
      </p:sp>
      <p:sp>
        <p:nvSpPr>
          <p:cNvPr id="4" name="Espace réservé du numéro de diapositive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39128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lgn="ctr">
              <a:defRPr sz="3800">
                <a:solidFill>
                  <a:srgbClr val="262626"/>
                </a:solidFill>
              </a:defRPr>
            </a:lvl1pPr>
          </a:lstStyle>
          <a:p>
            <a:pPr rtl="0"/>
            <a:r>
              <a:rPr lang="fr-FR" noProof="0"/>
              <a:t>Modifiez le style du titre</a:t>
            </a:r>
          </a:p>
        </p:txBody>
      </p:sp>
      <p:sp>
        <p:nvSpPr>
          <p:cNvPr id="3" name="Sous-titre 2"/>
          <p:cNvSpPr>
            <a:spLocks noGrp="1"/>
          </p:cNvSpPr>
          <p:nvPr>
            <p:ph type="subTitle" idx="1"/>
          </p:nvPr>
        </p:nvSpPr>
        <p:spPr>
          <a:xfrm>
            <a:off x="2695194" y="4352544"/>
            <a:ext cx="6801612" cy="1239894"/>
          </a:xfrm>
          <a:noFill/>
        </p:spPr>
        <p:txBody>
          <a:bodyPr rtlCol="0">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7" name="Espace réservé de la date 6"/>
          <p:cNvSpPr>
            <a:spLocks noGrp="1"/>
          </p:cNvSpPr>
          <p:nvPr>
            <p:ph type="dt" sz="half" idx="10"/>
          </p:nvPr>
        </p:nvSpPr>
        <p:spPr/>
        <p:txBody>
          <a:bodyPr rtlCol="0"/>
          <a:lstStyle/>
          <a:p>
            <a:pPr rtl="0"/>
            <a:fld id="{C2CF4703-10E5-4C5C-AEF3-347BB2DC462C}" type="datetime1">
              <a:rPr lang="fr-FR" noProof="0" smtClean="0"/>
              <a:t>01/06/2025</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8A7A6979-0714-4377-B894-6BE4C2D6E202}" type="slidenum">
              <a:rPr lang="fr-FR" noProof="0" smtClean="0"/>
              <a:pPr rtl="0"/>
              <a:t>‹N°›</a:t>
            </a:fld>
            <a:endParaRPr lang="fr-FR" noProof="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75B1E59-8B56-4958-9DD7-8F0232323DEA}" type="datetime1">
              <a:rPr lang="fr-FR" noProof="0" smtClean="0"/>
              <a:t>01/06/2025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53112" y="937260"/>
            <a:ext cx="1298608" cy="4983480"/>
          </a:xfrm>
        </p:spPr>
        <p:txBody>
          <a:bodyPr vert="eaVert" rtlCol="0"/>
          <a:lstStyle/>
          <a:p>
            <a:pPr rtl="0"/>
            <a:r>
              <a:rPr lang="fr-FR" noProof="0"/>
              <a:t>Modifiez le style du titre</a:t>
            </a:r>
          </a:p>
        </p:txBody>
      </p:sp>
      <p:sp>
        <p:nvSpPr>
          <p:cNvPr id="3" name="Espace réservé du texte vertical 2"/>
          <p:cNvSpPr>
            <a:spLocks noGrp="1"/>
          </p:cNvSpPr>
          <p:nvPr>
            <p:ph type="body" orient="vert" idx="1" hasCustomPrompt="1"/>
          </p:nvPr>
        </p:nvSpPr>
        <p:spPr>
          <a:xfrm>
            <a:off x="2231136" y="937260"/>
            <a:ext cx="6198489" cy="498348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F52E5F6B-B8A3-4678-9D31-44D7C3BF1CF9}" type="datetime1">
              <a:rPr lang="fr-FR" noProof="0" smtClean="0"/>
              <a:t>01/06/2025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6" name="Forme libre 6"/>
          <p:cNvSpPr>
            <a:spLocks noEditPoints="1"/>
          </p:cNvSpPr>
          <p:nvPr/>
        </p:nvSpPr>
        <p:spPr bwMode="auto">
          <a:xfrm>
            <a:off x="-4764" y="285750"/>
            <a:ext cx="12193588"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rtl="0"/>
            <a:endParaRPr lang="fr-FR" sz="1800" noProof="0">
              <a:solidFill>
                <a:schemeClr val="lt1"/>
              </a:solidFill>
            </a:endParaRPr>
          </a:p>
        </p:txBody>
      </p:sp>
      <p:sp>
        <p:nvSpPr>
          <p:cNvPr id="2" name="Titre 1"/>
          <p:cNvSpPr>
            <a:spLocks noGrp="1"/>
          </p:cNvSpPr>
          <p:nvPr>
            <p:ph type="ctrTitle"/>
          </p:nvPr>
        </p:nvSpPr>
        <p:spPr>
          <a:xfrm>
            <a:off x="1217930" y="1828800"/>
            <a:ext cx="9756141" cy="3048001"/>
          </a:xfrm>
        </p:spPr>
        <p:txBody>
          <a:bodyPr rtlCol="0">
            <a:normAutofit/>
          </a:bodyPr>
          <a:lstStyle>
            <a:lvl1pPr>
              <a:defRPr sz="4400"/>
            </a:lvl1pPr>
          </a:lstStyle>
          <a:p>
            <a:pPr rtl="0"/>
            <a:r>
              <a:rPr lang="fr-FR" noProof="0"/>
              <a:t>Modifiez le style du titre</a:t>
            </a:r>
          </a:p>
        </p:txBody>
      </p:sp>
      <p:sp>
        <p:nvSpPr>
          <p:cNvPr id="3" name="Sous-titre 2"/>
          <p:cNvSpPr>
            <a:spLocks noGrp="1"/>
          </p:cNvSpPr>
          <p:nvPr>
            <p:ph type="subTitle" idx="1"/>
          </p:nvPr>
        </p:nvSpPr>
        <p:spPr>
          <a:xfrm>
            <a:off x="1217931" y="5029200"/>
            <a:ext cx="7850644" cy="1143000"/>
          </a:xfrm>
        </p:spPr>
        <p:txBody>
          <a:bodyPr rtlCol="0">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Modifiez le style des sous-titres du masque</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a:t>Ajouter un pied de page</a:t>
            </a:r>
          </a:p>
        </p:txBody>
      </p:sp>
      <p:sp>
        <p:nvSpPr>
          <p:cNvPr id="4" name="Espace réservé de la date 3"/>
          <p:cNvSpPr>
            <a:spLocks noGrp="1"/>
          </p:cNvSpPr>
          <p:nvPr>
            <p:ph type="dt" sz="half" idx="10"/>
          </p:nvPr>
        </p:nvSpPr>
        <p:spPr/>
        <p:txBody>
          <a:bodyPr rtlCol="0"/>
          <a:lstStyle/>
          <a:p>
            <a:pPr rtl="0"/>
            <a:fld id="{3B1857EC-C8B9-40BE-A5A9-5DDB6FAD760C}" type="datetime1">
              <a:rPr lang="fr-FR" noProof="0" smtClean="0"/>
              <a:t>01/06/2025</a:t>
            </a:fld>
            <a:endParaRPr lang="fr-FR" noProof="0"/>
          </a:p>
        </p:txBody>
      </p:sp>
      <p:sp>
        <p:nvSpPr>
          <p:cNvPr id="7" name="Espace réservé du numéro de diapositive 6"/>
          <p:cNvSpPr>
            <a:spLocks noGrp="1"/>
          </p:cNvSpPr>
          <p:nvPr>
            <p:ph type="sldNum" sz="quarter" idx="12"/>
          </p:nvPr>
        </p:nvSpPr>
        <p:spPr/>
        <p:txBody>
          <a:bodyPr rtlCol="0"/>
          <a:lstStyle/>
          <a:p>
            <a:pPr rtl="0"/>
            <a:fld id="{F36C87F6-986D-49E6-AF40-1B3A1EE8064D}" type="slidenum">
              <a:rPr lang="fr-FR" noProof="0" smtClean="0"/>
              <a:pPr rtl="0"/>
              <a:t>‹N°›</a:t>
            </a:fld>
            <a:endParaRPr lang="fr-FR" noProof="0"/>
          </a:p>
        </p:txBody>
      </p:sp>
    </p:spTree>
    <p:extLst>
      <p:ext uri="{BB962C8B-B14F-4D97-AF65-F5344CB8AC3E}">
        <p14:creationId xmlns:p14="http://schemas.microsoft.com/office/powerpoint/2010/main" val="34422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p:nvPr>
        </p:nvSpPr>
        <p:spPr/>
        <p:txBody>
          <a:bodyPr rtlCol="0"/>
          <a:lstStyle>
            <a:lvl1pPr>
              <a:defRPr/>
            </a:lvl1pPr>
            <a:lvl5pPr>
              <a:defRPr/>
            </a:lvl5pPr>
            <a:lvl6pPr>
              <a:defRPr/>
            </a:lvl6pPr>
            <a:lvl7pPr>
              <a:defRPr baseline="0"/>
            </a:lvl7pPr>
            <a:lvl8pPr>
              <a:defRPr baseline="0"/>
            </a:lvl8pPr>
            <a:lvl9pPr>
              <a:defRPr baseline="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a:t>Ajouter un pied de page</a:t>
            </a:r>
          </a:p>
        </p:txBody>
      </p:sp>
      <p:sp>
        <p:nvSpPr>
          <p:cNvPr id="4" name="Espace réservé de la date 3"/>
          <p:cNvSpPr>
            <a:spLocks noGrp="1"/>
          </p:cNvSpPr>
          <p:nvPr>
            <p:ph type="dt" sz="half" idx="10"/>
          </p:nvPr>
        </p:nvSpPr>
        <p:spPr/>
        <p:txBody>
          <a:bodyPr rtlCol="0"/>
          <a:lstStyle/>
          <a:p>
            <a:pPr rtl="0"/>
            <a:fld id="{EA97A21E-A2D8-4209-8B75-98FD4DDB02A1}" type="datetime1">
              <a:rPr lang="fr-FR" noProof="0" smtClean="0"/>
              <a:t>01/06/2025</a:t>
            </a:fld>
            <a:endParaRPr lang="fr-FR" noProof="0"/>
          </a:p>
        </p:txBody>
      </p:sp>
      <p:sp>
        <p:nvSpPr>
          <p:cNvPr id="6" name="Espace réservé du numéro de diapositive 5"/>
          <p:cNvSpPr>
            <a:spLocks noGrp="1"/>
          </p:cNvSpPr>
          <p:nvPr>
            <p:ph type="sldNum" sz="quarter" idx="12"/>
          </p:nvPr>
        </p:nvSpPr>
        <p:spPr/>
        <p:txBody>
          <a:bodyPr rtlCol="0"/>
          <a:lstStyle/>
          <a:p>
            <a:pPr rtl="0"/>
            <a:fld id="{F36C87F6-986D-49E6-AF40-1B3A1EE8064D}" type="slidenum">
              <a:rPr lang="fr-FR" noProof="0" smtClean="0"/>
              <a:t>‹N°›</a:t>
            </a:fld>
            <a:endParaRPr lang="fr-FR" noProof="0"/>
          </a:p>
        </p:txBody>
      </p:sp>
    </p:spTree>
    <p:extLst>
      <p:ext uri="{BB962C8B-B14F-4D97-AF65-F5344CB8AC3E}">
        <p14:creationId xmlns:p14="http://schemas.microsoft.com/office/powerpoint/2010/main" val="62229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17931" y="3429001"/>
            <a:ext cx="9756141" cy="2362199"/>
          </a:xfrm>
        </p:spPr>
        <p:txBody>
          <a:bodyPr rtlCol="0" anchor="b">
            <a:normAutofit/>
          </a:bodyPr>
          <a:lstStyle>
            <a:lvl1pPr algn="l">
              <a:defRPr sz="4400" b="0" cap="all"/>
            </a:lvl1pPr>
          </a:lstStyle>
          <a:p>
            <a:pPr rtl="0"/>
            <a:r>
              <a:rPr lang="fr-FR" noProof="0"/>
              <a:t>Modifiez le style du titre</a:t>
            </a:r>
          </a:p>
        </p:txBody>
      </p:sp>
      <p:sp>
        <p:nvSpPr>
          <p:cNvPr id="3" name="Espace réservé du texte 2"/>
          <p:cNvSpPr>
            <a:spLocks noGrp="1"/>
          </p:cNvSpPr>
          <p:nvPr>
            <p:ph type="body" idx="1"/>
          </p:nvPr>
        </p:nvSpPr>
        <p:spPr>
          <a:xfrm>
            <a:off x="1213466" y="685802"/>
            <a:ext cx="7855109" cy="1142999"/>
          </a:xfrm>
        </p:spPr>
        <p:txBody>
          <a:bodyPr rtlCol="0"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noProof="0"/>
              <a:t>Cliquez pour modifier les styles du texte du masque</a:t>
            </a:r>
          </a:p>
        </p:txBody>
      </p:sp>
      <p:sp>
        <p:nvSpPr>
          <p:cNvPr id="5" name="Espace réservé du pied de page 4"/>
          <p:cNvSpPr>
            <a:spLocks noGrp="1"/>
          </p:cNvSpPr>
          <p:nvPr>
            <p:ph type="ftr" sz="quarter" idx="11"/>
          </p:nvPr>
        </p:nvSpPr>
        <p:spPr/>
        <p:txBody>
          <a:bodyPr rtlCol="0"/>
          <a:lstStyle/>
          <a:p>
            <a:pPr rtl="0"/>
            <a:r>
              <a:rPr lang="fr-FR" noProof="0"/>
              <a:t>Ajouter un pied de page</a:t>
            </a:r>
          </a:p>
        </p:txBody>
      </p:sp>
      <p:sp>
        <p:nvSpPr>
          <p:cNvPr id="4" name="Espace réservé de la date 3"/>
          <p:cNvSpPr>
            <a:spLocks noGrp="1"/>
          </p:cNvSpPr>
          <p:nvPr>
            <p:ph type="dt" sz="half" idx="10"/>
          </p:nvPr>
        </p:nvSpPr>
        <p:spPr/>
        <p:txBody>
          <a:bodyPr rtlCol="0"/>
          <a:lstStyle/>
          <a:p>
            <a:pPr rtl="0"/>
            <a:fld id="{248B697A-9504-4444-B34F-93D3149D5ECF}" type="datetime1">
              <a:rPr lang="fr-FR" noProof="0" smtClean="0"/>
              <a:t>01/06/2025</a:t>
            </a:fld>
            <a:endParaRPr lang="fr-FR" noProof="0"/>
          </a:p>
        </p:txBody>
      </p:sp>
      <p:sp>
        <p:nvSpPr>
          <p:cNvPr id="6" name="Espace réservé du numéro de diapositive 5"/>
          <p:cNvSpPr>
            <a:spLocks noGrp="1"/>
          </p:cNvSpPr>
          <p:nvPr>
            <p:ph type="sldNum" sz="quarter" idx="12"/>
          </p:nvPr>
        </p:nvSpPr>
        <p:spPr/>
        <p:txBody>
          <a:bodyPr rtlCol="0"/>
          <a:lstStyle/>
          <a:p>
            <a:pPr rtl="0"/>
            <a:fld id="{F36C87F6-986D-49E6-AF40-1B3A1EE8064D}" type="slidenum">
              <a:rPr lang="fr-FR" noProof="0" smtClean="0"/>
              <a:t>‹N°›</a:t>
            </a:fld>
            <a:endParaRPr lang="fr-FR" noProof="0"/>
          </a:p>
        </p:txBody>
      </p:sp>
    </p:spTree>
    <p:extLst>
      <p:ext uri="{BB962C8B-B14F-4D97-AF65-F5344CB8AC3E}">
        <p14:creationId xmlns:p14="http://schemas.microsoft.com/office/powerpoint/2010/main" val="30188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233600" y="1828800"/>
            <a:ext cx="4709961"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4" name="Espace réservé du contenu 3"/>
          <p:cNvSpPr>
            <a:spLocks noGrp="1"/>
          </p:cNvSpPr>
          <p:nvPr>
            <p:ph sz="half" idx="2"/>
          </p:nvPr>
        </p:nvSpPr>
        <p:spPr>
          <a:xfrm>
            <a:off x="6264110" y="1828800"/>
            <a:ext cx="4709961"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6" name="Espace réservé du pied de page 5"/>
          <p:cNvSpPr>
            <a:spLocks noGrp="1"/>
          </p:cNvSpPr>
          <p:nvPr>
            <p:ph type="ftr" sz="quarter" idx="11"/>
          </p:nvPr>
        </p:nvSpPr>
        <p:spPr/>
        <p:txBody>
          <a:bodyPr rtlCol="0"/>
          <a:lstStyle/>
          <a:p>
            <a:pPr rtl="0"/>
            <a:r>
              <a:rPr lang="fr-FR" noProof="0" dirty="0"/>
              <a:t>Ajouter un pied de page</a:t>
            </a:r>
          </a:p>
        </p:txBody>
      </p:sp>
      <p:sp>
        <p:nvSpPr>
          <p:cNvPr id="5" name="Espace réservé de la date 4"/>
          <p:cNvSpPr>
            <a:spLocks noGrp="1"/>
          </p:cNvSpPr>
          <p:nvPr>
            <p:ph type="dt" sz="half" idx="10"/>
          </p:nvPr>
        </p:nvSpPr>
        <p:spPr/>
        <p:txBody>
          <a:bodyPr rtlCol="0"/>
          <a:lstStyle/>
          <a:p>
            <a:pPr rtl="0"/>
            <a:fld id="{B968D71F-7F42-4935-9F0B-E97501B22D0C}" type="datetime1">
              <a:rPr lang="fr-FR" noProof="0" smtClean="0"/>
              <a:t>01/06/2025</a:t>
            </a:fld>
            <a:endParaRPr lang="fr-FR" noProof="0" dirty="0"/>
          </a:p>
        </p:txBody>
      </p:sp>
      <p:sp>
        <p:nvSpPr>
          <p:cNvPr id="7" name="Espace réservé du numéro de diapositive 6"/>
          <p:cNvSpPr>
            <a:spLocks noGrp="1"/>
          </p:cNvSpPr>
          <p:nvPr>
            <p:ph type="sldNum" sz="quarter" idx="12"/>
          </p:nvPr>
        </p:nvSpPr>
        <p:spPr/>
        <p:txBody>
          <a:bodyPr rtlCol="0"/>
          <a:lstStyle/>
          <a:p>
            <a:pPr rtl="0"/>
            <a:fld id="{F36C87F6-986D-49E6-AF40-1B3A1EE8064D}" type="slidenum">
              <a:rPr lang="fr-FR" noProof="0" smtClean="0"/>
              <a:t>‹N°›</a:t>
            </a:fld>
            <a:endParaRPr lang="fr-FR" noProof="0" dirty="0"/>
          </a:p>
        </p:txBody>
      </p:sp>
    </p:spTree>
    <p:extLst>
      <p:ext uri="{BB962C8B-B14F-4D97-AF65-F5344CB8AC3E}">
        <p14:creationId xmlns:p14="http://schemas.microsoft.com/office/powerpoint/2010/main" val="11312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7931" y="274638"/>
            <a:ext cx="9756141" cy="1325562"/>
          </a:xfrm>
        </p:spPr>
        <p:txBody>
          <a:bodyPr rtlCol="0"/>
          <a:lstStyle>
            <a:lvl1pPr>
              <a:defRPr/>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217931" y="1828800"/>
            <a:ext cx="4710387"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7931" y="2743201"/>
            <a:ext cx="4710387"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5" name="Espace réservé du texte 4"/>
          <p:cNvSpPr>
            <a:spLocks noGrp="1"/>
          </p:cNvSpPr>
          <p:nvPr>
            <p:ph type="body" sz="quarter" idx="3"/>
          </p:nvPr>
        </p:nvSpPr>
        <p:spPr>
          <a:xfrm>
            <a:off x="6263685" y="1828800"/>
            <a:ext cx="4710387"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263685" y="2743201"/>
            <a:ext cx="4710387"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8" name="Espace réservé du pied de page 7"/>
          <p:cNvSpPr>
            <a:spLocks noGrp="1"/>
          </p:cNvSpPr>
          <p:nvPr>
            <p:ph type="ftr" sz="quarter" idx="11"/>
          </p:nvPr>
        </p:nvSpPr>
        <p:spPr/>
        <p:txBody>
          <a:bodyPr rtlCol="0"/>
          <a:lstStyle/>
          <a:p>
            <a:pPr rtl="0"/>
            <a:r>
              <a:rPr lang="fr-FR" noProof="0" dirty="0"/>
              <a:t>Ajouter un pied de page</a:t>
            </a:r>
          </a:p>
        </p:txBody>
      </p:sp>
      <p:sp>
        <p:nvSpPr>
          <p:cNvPr id="7" name="Espace réservé de la date 6"/>
          <p:cNvSpPr>
            <a:spLocks noGrp="1"/>
          </p:cNvSpPr>
          <p:nvPr>
            <p:ph type="dt" sz="half" idx="10"/>
          </p:nvPr>
        </p:nvSpPr>
        <p:spPr/>
        <p:txBody>
          <a:bodyPr rtlCol="0"/>
          <a:lstStyle/>
          <a:p>
            <a:pPr rtl="0"/>
            <a:fld id="{3CE07DA5-46BA-427C-BD25-C8C2EE5DF5DB}" type="datetime1">
              <a:rPr lang="fr-FR" noProof="0" smtClean="0"/>
              <a:t>01/06/2025</a:t>
            </a:fld>
            <a:endParaRPr lang="fr-FR" noProof="0" dirty="0"/>
          </a:p>
        </p:txBody>
      </p:sp>
      <p:sp>
        <p:nvSpPr>
          <p:cNvPr id="9" name="Espace réservé du numéro de diapositive 8"/>
          <p:cNvSpPr>
            <a:spLocks noGrp="1"/>
          </p:cNvSpPr>
          <p:nvPr>
            <p:ph type="sldNum" sz="quarter" idx="12"/>
          </p:nvPr>
        </p:nvSpPr>
        <p:spPr/>
        <p:txBody>
          <a:bodyPr rtlCol="0"/>
          <a:lstStyle/>
          <a:p>
            <a:pPr rtl="0"/>
            <a:fld id="{F36C87F6-986D-49E6-AF40-1B3A1EE8064D}" type="slidenum">
              <a:rPr lang="fr-FR" noProof="0" smtClean="0"/>
              <a:t>‹N°›</a:t>
            </a:fld>
            <a:endParaRPr lang="fr-FR" noProof="0" dirty="0"/>
          </a:p>
        </p:txBody>
      </p:sp>
    </p:spTree>
    <p:extLst>
      <p:ext uri="{BB962C8B-B14F-4D97-AF65-F5344CB8AC3E}">
        <p14:creationId xmlns:p14="http://schemas.microsoft.com/office/powerpoint/2010/main" val="1689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4" name="Espace réservé du pied de page 3"/>
          <p:cNvSpPr>
            <a:spLocks noGrp="1"/>
          </p:cNvSpPr>
          <p:nvPr>
            <p:ph type="ftr" sz="quarter" idx="11"/>
          </p:nvPr>
        </p:nvSpPr>
        <p:spPr/>
        <p:txBody>
          <a:bodyPr rtlCol="0"/>
          <a:lstStyle/>
          <a:p>
            <a:pPr rtl="0"/>
            <a:r>
              <a:rPr lang="fr-FR" noProof="0"/>
              <a:t>Ajouter un pied de page</a:t>
            </a:r>
          </a:p>
        </p:txBody>
      </p:sp>
      <p:sp>
        <p:nvSpPr>
          <p:cNvPr id="3" name="Espace réservé de la date 2"/>
          <p:cNvSpPr>
            <a:spLocks noGrp="1"/>
          </p:cNvSpPr>
          <p:nvPr>
            <p:ph type="dt" sz="half" idx="10"/>
          </p:nvPr>
        </p:nvSpPr>
        <p:spPr/>
        <p:txBody>
          <a:bodyPr rtlCol="0"/>
          <a:lstStyle/>
          <a:p>
            <a:pPr rtl="0"/>
            <a:fld id="{21F8E24D-04BD-4561-953E-F92C12039734}" type="datetime1">
              <a:rPr lang="fr-FR" noProof="0" smtClean="0"/>
              <a:t>01/06/2025</a:t>
            </a:fld>
            <a:endParaRPr lang="fr-FR" noProof="0"/>
          </a:p>
        </p:txBody>
      </p:sp>
      <p:sp>
        <p:nvSpPr>
          <p:cNvPr id="5" name="Espace réservé du numéro de diapositive 4"/>
          <p:cNvSpPr>
            <a:spLocks noGrp="1"/>
          </p:cNvSpPr>
          <p:nvPr>
            <p:ph type="sldNum" sz="quarter" idx="12"/>
          </p:nvPr>
        </p:nvSpPr>
        <p:spPr/>
        <p:txBody>
          <a:bodyPr rtlCol="0"/>
          <a:lstStyle/>
          <a:p>
            <a:pPr rtl="0"/>
            <a:fld id="{F36C87F6-986D-49E6-AF40-1B3A1EE8064D}" type="slidenum">
              <a:rPr lang="fr-FR" noProof="0" smtClean="0"/>
              <a:t>‹N°›</a:t>
            </a:fld>
            <a:endParaRPr lang="fr-FR" noProof="0"/>
          </a:p>
        </p:txBody>
      </p:sp>
    </p:spTree>
    <p:extLst>
      <p:ext uri="{BB962C8B-B14F-4D97-AF65-F5344CB8AC3E}">
        <p14:creationId xmlns:p14="http://schemas.microsoft.com/office/powerpoint/2010/main" val="118412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rtlCol="0"/>
          <a:lstStyle/>
          <a:p>
            <a:pPr rtl="0"/>
            <a:r>
              <a:rPr lang="fr-FR" noProof="0"/>
              <a:t>Ajouter un pied de page</a:t>
            </a:r>
          </a:p>
        </p:txBody>
      </p:sp>
      <p:sp>
        <p:nvSpPr>
          <p:cNvPr id="2" name="Espace réservé de la date 1"/>
          <p:cNvSpPr>
            <a:spLocks noGrp="1"/>
          </p:cNvSpPr>
          <p:nvPr>
            <p:ph type="dt" sz="half" idx="10"/>
          </p:nvPr>
        </p:nvSpPr>
        <p:spPr/>
        <p:txBody>
          <a:bodyPr rtlCol="0"/>
          <a:lstStyle/>
          <a:p>
            <a:pPr rtl="0"/>
            <a:fld id="{A2D0F148-EAC4-445B-9AD7-37106A93771B}" type="datetime1">
              <a:rPr lang="fr-FR" noProof="0" smtClean="0"/>
              <a:t>01/06/2025</a:t>
            </a:fld>
            <a:endParaRPr lang="fr-FR" noProof="0"/>
          </a:p>
        </p:txBody>
      </p:sp>
      <p:sp>
        <p:nvSpPr>
          <p:cNvPr id="4" name="Espace réservé du numéro de diapositive 3"/>
          <p:cNvSpPr>
            <a:spLocks noGrp="1"/>
          </p:cNvSpPr>
          <p:nvPr>
            <p:ph type="sldNum" sz="quarter" idx="12"/>
          </p:nvPr>
        </p:nvSpPr>
        <p:spPr/>
        <p:txBody>
          <a:bodyPr rtlCol="0"/>
          <a:lstStyle/>
          <a:p>
            <a:pPr rtl="0"/>
            <a:fld id="{F36C87F6-986D-49E6-AF40-1B3A1EE8064D}" type="slidenum">
              <a:rPr lang="fr-FR" noProof="0" smtClean="0"/>
              <a:t>‹N°›</a:t>
            </a:fld>
            <a:endParaRPr lang="fr-FR" noProof="0"/>
          </a:p>
        </p:txBody>
      </p:sp>
    </p:spTree>
    <p:extLst>
      <p:ext uri="{BB962C8B-B14F-4D97-AF65-F5344CB8AC3E}">
        <p14:creationId xmlns:p14="http://schemas.microsoft.com/office/powerpoint/2010/main" val="354926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fr-FR" sz="1800" noProof="0" dirty="0"/>
          </a:p>
        </p:txBody>
      </p:sp>
      <p:sp>
        <p:nvSpPr>
          <p:cNvPr id="2" name="Titre 1"/>
          <p:cNvSpPr>
            <a:spLocks noGrp="1"/>
          </p:cNvSpPr>
          <p:nvPr>
            <p:ph type="title"/>
          </p:nvPr>
        </p:nvSpPr>
        <p:spPr>
          <a:xfrm>
            <a:off x="684391" y="685800"/>
            <a:ext cx="3887212" cy="4038600"/>
          </a:xfrm>
        </p:spPr>
        <p:txBody>
          <a:bodyPr rtlCol="0" anchor="b">
            <a:noAutofit/>
          </a:bodyPr>
          <a:lstStyle>
            <a:lvl1pPr algn="l">
              <a:defRPr sz="4000" b="0"/>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5867342" y="685800"/>
            <a:ext cx="5640269"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4" name="Espace réservé du texte 3"/>
          <p:cNvSpPr>
            <a:spLocks noGrp="1"/>
          </p:cNvSpPr>
          <p:nvPr>
            <p:ph type="body" sz="half" idx="2"/>
          </p:nvPr>
        </p:nvSpPr>
        <p:spPr>
          <a:xfrm>
            <a:off x="684391" y="4876800"/>
            <a:ext cx="3887212"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rtlCol="0"/>
          <a:lstStyle/>
          <a:p>
            <a:pPr rtl="0"/>
            <a:r>
              <a:rPr lang="fr-FR" noProof="0" dirty="0"/>
              <a:t>Ajouter un pied de page</a:t>
            </a:r>
          </a:p>
        </p:txBody>
      </p:sp>
      <p:sp>
        <p:nvSpPr>
          <p:cNvPr id="5" name="Espace réservé de la date 4"/>
          <p:cNvSpPr>
            <a:spLocks noGrp="1"/>
          </p:cNvSpPr>
          <p:nvPr>
            <p:ph type="dt" sz="half" idx="10"/>
          </p:nvPr>
        </p:nvSpPr>
        <p:spPr/>
        <p:txBody>
          <a:bodyPr rtlCol="0"/>
          <a:lstStyle/>
          <a:p>
            <a:pPr rtl="0"/>
            <a:fld id="{AFF755D9-3A71-477F-817C-FE87B74E871E}" type="datetime1">
              <a:rPr lang="fr-FR" noProof="0" smtClean="0"/>
              <a:t>01/06/2025</a:t>
            </a:fld>
            <a:endParaRPr lang="fr-FR" noProof="0" dirty="0"/>
          </a:p>
        </p:txBody>
      </p:sp>
      <p:sp>
        <p:nvSpPr>
          <p:cNvPr id="7" name="Espace réservé du numéro de diapositive 6"/>
          <p:cNvSpPr>
            <a:spLocks noGrp="1"/>
          </p:cNvSpPr>
          <p:nvPr>
            <p:ph type="sldNum" sz="quarter" idx="12"/>
          </p:nvPr>
        </p:nvSpPr>
        <p:spPr/>
        <p:txBody>
          <a:bodyPr rtlCol="0"/>
          <a:lstStyle/>
          <a:p>
            <a:pPr rtl="0"/>
            <a:fld id="{F36C87F6-986D-49E6-AF40-1B3A1EE8064D}" type="slidenum">
              <a:rPr lang="fr-FR" noProof="0" smtClean="0"/>
              <a:t>‹N°›</a:t>
            </a:fld>
            <a:endParaRPr lang="fr-FR" noProof="0" dirty="0"/>
          </a:p>
        </p:txBody>
      </p:sp>
    </p:spTree>
    <p:extLst>
      <p:ext uri="{BB962C8B-B14F-4D97-AF65-F5344CB8AC3E}">
        <p14:creationId xmlns:p14="http://schemas.microsoft.com/office/powerpoint/2010/main" val="361331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2879AC37-D301-4872-81FB-2261C0E19713}" type="datetime1">
              <a:rPr lang="fr-FR" noProof="0" smtClean="0"/>
              <a:t>01/06/2025</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8A7A6979-0714-4377-B894-6BE4C2D6E202}" type="slidenum">
              <a:rPr lang="fr-FR" noProof="0" smtClean="0"/>
              <a:pPr rtl="0"/>
              <a:t>‹N°›</a:t>
            </a:fld>
            <a:endParaRPr lang="fr-FR"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fr-FR" sz="1800" noProof="0"/>
          </a:p>
        </p:txBody>
      </p:sp>
      <p:sp>
        <p:nvSpPr>
          <p:cNvPr id="2" name="Titre 1"/>
          <p:cNvSpPr>
            <a:spLocks noGrp="1"/>
          </p:cNvSpPr>
          <p:nvPr>
            <p:ph type="title"/>
          </p:nvPr>
        </p:nvSpPr>
        <p:spPr>
          <a:xfrm>
            <a:off x="684391" y="685800"/>
            <a:ext cx="3887212" cy="4038600"/>
          </a:xfrm>
        </p:spPr>
        <p:txBody>
          <a:bodyPr rtlCol="0" anchor="b">
            <a:noAutofit/>
          </a:bodyPr>
          <a:lstStyle>
            <a:lvl1pPr algn="l">
              <a:defRPr sz="4000" b="0"/>
            </a:lvl1pPr>
          </a:lstStyle>
          <a:p>
            <a:pPr rtl="0"/>
            <a:r>
              <a:rPr lang="fr-FR" noProof="0"/>
              <a:t>Modifiez le style du titre</a:t>
            </a:r>
          </a:p>
        </p:txBody>
      </p:sp>
      <p:sp>
        <p:nvSpPr>
          <p:cNvPr id="3" name="Espace réservé d’image 2" descr="Espace réservé vide pour ajouter une image. Cliquez sur l’espace réservé et sélectionnez l’image à ajouter"/>
          <p:cNvSpPr>
            <a:spLocks noGrp="1"/>
          </p:cNvSpPr>
          <p:nvPr>
            <p:ph type="pic" idx="1" hasCustomPrompt="1"/>
          </p:nvPr>
        </p:nvSpPr>
        <p:spPr>
          <a:xfrm>
            <a:off x="5867341" y="685800"/>
            <a:ext cx="5640269"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p:nvPr>
        </p:nvSpPr>
        <p:spPr>
          <a:xfrm>
            <a:off x="684391" y="4876800"/>
            <a:ext cx="3887212"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noProof="0"/>
              <a:t>Cliquez pour modifier les styles du texte du masque</a:t>
            </a:r>
          </a:p>
        </p:txBody>
      </p:sp>
      <p:sp>
        <p:nvSpPr>
          <p:cNvPr id="6" name="Espace réservé du pied de page 5"/>
          <p:cNvSpPr>
            <a:spLocks noGrp="1"/>
          </p:cNvSpPr>
          <p:nvPr>
            <p:ph type="ftr" sz="quarter" idx="11"/>
          </p:nvPr>
        </p:nvSpPr>
        <p:spPr/>
        <p:txBody>
          <a:bodyPr rtlCol="0"/>
          <a:lstStyle/>
          <a:p>
            <a:pPr rtl="0"/>
            <a:r>
              <a:rPr lang="fr-FR" noProof="0"/>
              <a:t>Ajouter un pied de page</a:t>
            </a:r>
          </a:p>
        </p:txBody>
      </p:sp>
      <p:sp>
        <p:nvSpPr>
          <p:cNvPr id="5" name="Espace réservé de la date 4"/>
          <p:cNvSpPr>
            <a:spLocks noGrp="1"/>
          </p:cNvSpPr>
          <p:nvPr>
            <p:ph type="dt" sz="half" idx="10"/>
          </p:nvPr>
        </p:nvSpPr>
        <p:spPr/>
        <p:txBody>
          <a:bodyPr rtlCol="0"/>
          <a:lstStyle/>
          <a:p>
            <a:pPr rtl="0"/>
            <a:fld id="{1E1BFA36-BF15-4FBD-A2A2-6F15C4CCC572}" type="datetime1">
              <a:rPr lang="fr-FR" noProof="0" smtClean="0"/>
              <a:t>01/06/2025</a:t>
            </a:fld>
            <a:endParaRPr lang="fr-FR" noProof="0"/>
          </a:p>
        </p:txBody>
      </p:sp>
      <p:sp>
        <p:nvSpPr>
          <p:cNvPr id="7" name="Espace réservé du numéro de diapositive 6"/>
          <p:cNvSpPr>
            <a:spLocks noGrp="1"/>
          </p:cNvSpPr>
          <p:nvPr>
            <p:ph type="sldNum" sz="quarter" idx="12"/>
          </p:nvPr>
        </p:nvSpPr>
        <p:spPr/>
        <p:txBody>
          <a:bodyPr rtlCol="0"/>
          <a:lstStyle/>
          <a:p>
            <a:pPr rtl="0"/>
            <a:fld id="{F36C87F6-986D-49E6-AF40-1B3A1EE8064D}" type="slidenum">
              <a:rPr lang="fr-FR" noProof="0" smtClean="0"/>
              <a:t>‹N°›</a:t>
            </a:fld>
            <a:endParaRPr lang="fr-FR" noProof="0"/>
          </a:p>
        </p:txBody>
      </p:sp>
    </p:spTree>
    <p:extLst>
      <p:ext uri="{BB962C8B-B14F-4D97-AF65-F5344CB8AC3E}">
        <p14:creationId xmlns:p14="http://schemas.microsoft.com/office/powerpoint/2010/main" val="19332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p:txBody>
          <a:bodyPr vert="eaVert" rtlCol="0"/>
          <a:lstStyle>
            <a:lvl1pPr>
              <a:defRPr/>
            </a:lvl1pPr>
            <a:lvl5pPr>
              <a:defRPr/>
            </a:lvl5pPr>
            <a:lvl6pPr>
              <a:defRPr/>
            </a:lvl6pPr>
            <a:lvl7pPr>
              <a:defRPr baseline="0"/>
            </a:lvl7pPr>
            <a:lvl8pPr>
              <a:defRPr baseline="0"/>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dirty="0"/>
              <a:t>Ajouter un pied de page</a:t>
            </a:r>
          </a:p>
        </p:txBody>
      </p:sp>
      <p:sp>
        <p:nvSpPr>
          <p:cNvPr id="4" name="Espace réservé de la date 3"/>
          <p:cNvSpPr>
            <a:spLocks noGrp="1"/>
          </p:cNvSpPr>
          <p:nvPr>
            <p:ph type="dt" sz="half" idx="10"/>
          </p:nvPr>
        </p:nvSpPr>
        <p:spPr/>
        <p:txBody>
          <a:bodyPr rtlCol="0"/>
          <a:lstStyle/>
          <a:p>
            <a:pPr rtl="0"/>
            <a:fld id="{0486B665-ED57-483D-AAAF-821DE3751D72}" type="datetime1">
              <a:rPr lang="fr-FR" noProof="0" smtClean="0"/>
              <a:t>01/06/2025</a:t>
            </a:fld>
            <a:endParaRPr lang="fr-FR" noProof="0" dirty="0"/>
          </a:p>
        </p:txBody>
      </p:sp>
      <p:sp>
        <p:nvSpPr>
          <p:cNvPr id="6" name="Espace réservé du numéro de diapositive 5"/>
          <p:cNvSpPr>
            <a:spLocks noGrp="1"/>
          </p:cNvSpPr>
          <p:nvPr>
            <p:ph type="sldNum" sz="quarter" idx="12"/>
          </p:nvPr>
        </p:nvSpPr>
        <p:spPr/>
        <p:txBody>
          <a:bodyPr rtlCol="0"/>
          <a:lstStyle/>
          <a:p>
            <a:pPr rtl="0"/>
            <a:fld id="{F36C87F6-986D-49E6-AF40-1B3A1EE8064D}" type="slidenum">
              <a:rPr lang="fr-FR" noProof="0" smtClean="0"/>
              <a:t>‹N°›</a:t>
            </a:fld>
            <a:endParaRPr lang="fr-FR" noProof="0" dirty="0"/>
          </a:p>
        </p:txBody>
      </p:sp>
    </p:spTree>
    <p:extLst>
      <p:ext uri="{BB962C8B-B14F-4D97-AF65-F5344CB8AC3E}">
        <p14:creationId xmlns:p14="http://schemas.microsoft.com/office/powerpoint/2010/main" val="190499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685800"/>
            <a:ext cx="2134871" cy="5486400"/>
          </a:xfrm>
        </p:spPr>
        <p:txBody>
          <a:bodyPr vert="eaVert"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a:xfrm>
            <a:off x="1217930" y="685800"/>
            <a:ext cx="7418070" cy="5486400"/>
          </a:xfrm>
        </p:spPr>
        <p:txBody>
          <a:bodyPr vert="eaVert" rtlCol="0"/>
          <a:lstStyle>
            <a:lvl1pPr>
              <a:defRPr/>
            </a:lvl1pPr>
            <a:lvl5pPr>
              <a:defRPr/>
            </a:lvl5pPr>
            <a:lvl6pPr>
              <a:defRPr/>
            </a:lvl6pPr>
            <a:lvl7pPr>
              <a:defRPr/>
            </a:lvl7pPr>
            <a:lvl8pPr>
              <a:defRPr/>
            </a:lvl8pPr>
            <a:lvl9pPr>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dirty="0"/>
              <a:t>Ajouter un pied de page</a:t>
            </a:r>
          </a:p>
        </p:txBody>
      </p:sp>
      <p:sp>
        <p:nvSpPr>
          <p:cNvPr id="4" name="Espace réservé de la date 3"/>
          <p:cNvSpPr>
            <a:spLocks noGrp="1"/>
          </p:cNvSpPr>
          <p:nvPr>
            <p:ph type="dt" sz="half" idx="10"/>
          </p:nvPr>
        </p:nvSpPr>
        <p:spPr/>
        <p:txBody>
          <a:bodyPr rtlCol="0"/>
          <a:lstStyle/>
          <a:p>
            <a:pPr rtl="0"/>
            <a:fld id="{65763615-7D97-4C54-8DF1-C87056C05759}" type="datetime1">
              <a:rPr lang="fr-FR" noProof="0" smtClean="0"/>
              <a:t>01/06/2025</a:t>
            </a:fld>
            <a:endParaRPr lang="fr-FR" noProof="0" dirty="0"/>
          </a:p>
        </p:txBody>
      </p:sp>
      <p:sp>
        <p:nvSpPr>
          <p:cNvPr id="6" name="Espace réservé du numéro de diapositive 5"/>
          <p:cNvSpPr>
            <a:spLocks noGrp="1"/>
          </p:cNvSpPr>
          <p:nvPr>
            <p:ph type="sldNum" sz="quarter" idx="12"/>
          </p:nvPr>
        </p:nvSpPr>
        <p:spPr/>
        <p:txBody>
          <a:bodyPr rtlCol="0"/>
          <a:lstStyle/>
          <a:p>
            <a:pPr rtl="0"/>
            <a:fld id="{F36C87F6-986D-49E6-AF40-1B3A1EE8064D}" type="slidenum">
              <a:rPr lang="fr-FR" noProof="0" smtClean="0"/>
              <a:t>‹N°›</a:t>
            </a:fld>
            <a:endParaRPr lang="fr-FR" noProof="0" dirty="0"/>
          </a:p>
        </p:txBody>
      </p:sp>
    </p:spTree>
    <p:extLst>
      <p:ext uri="{BB962C8B-B14F-4D97-AF65-F5344CB8AC3E}">
        <p14:creationId xmlns:p14="http://schemas.microsoft.com/office/powerpoint/2010/main" val="17566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defRPr sz="3800">
                <a:solidFill>
                  <a:srgbClr val="262626"/>
                </a:solidFill>
              </a:defRPr>
            </a:lvl1pPr>
          </a:lstStyle>
          <a:p>
            <a:pPr rtl="0"/>
            <a:r>
              <a:rPr lang="fr-FR" noProof="0"/>
              <a:t>Modifiez le style du titre</a:t>
            </a:r>
          </a:p>
        </p:txBody>
      </p:sp>
      <p:sp>
        <p:nvSpPr>
          <p:cNvPr id="3" name="Espace réservé du texte 2"/>
          <p:cNvSpPr>
            <a:spLocks noGrp="1"/>
          </p:cNvSpPr>
          <p:nvPr>
            <p:ph type="body" idx="1" hasCustomPrompt="1"/>
          </p:nvPr>
        </p:nvSpPr>
        <p:spPr>
          <a:xfrm>
            <a:off x="2695194" y="4352465"/>
            <a:ext cx="6801612" cy="1265082"/>
          </a:xfrm>
        </p:spPr>
        <p:txBody>
          <a:bodyPr rtlCol="0"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7" name="Espace réservé de la date 6"/>
          <p:cNvSpPr>
            <a:spLocks noGrp="1"/>
          </p:cNvSpPr>
          <p:nvPr>
            <p:ph type="dt" sz="half" idx="10"/>
          </p:nvPr>
        </p:nvSpPr>
        <p:spPr/>
        <p:txBody>
          <a:bodyPr rtlCol="0"/>
          <a:lstStyle/>
          <a:p>
            <a:pPr rtl="0"/>
            <a:fld id="{F9A700B7-4DEA-408E-B477-D79A65195052}" type="datetime1">
              <a:rPr lang="fr-FR" noProof="0" smtClean="0"/>
              <a:t>01/06/2025</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8A7A6979-0714-4377-B894-6BE4C2D6E202}" type="slidenum">
              <a:rPr lang="fr-FR" noProof="0" smtClean="0"/>
              <a:pPr rtl="0"/>
              <a:t>‹N°›</a:t>
            </a:fld>
            <a:endParaRPr lang="fr-FR" noProof="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1581912" y="2638044"/>
            <a:ext cx="4271771" cy="310198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338315" y="2638044"/>
            <a:ext cx="4270247" cy="310198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de la date 7"/>
          <p:cNvSpPr>
            <a:spLocks noGrp="1"/>
          </p:cNvSpPr>
          <p:nvPr>
            <p:ph type="dt" sz="half" idx="10"/>
          </p:nvPr>
        </p:nvSpPr>
        <p:spPr/>
        <p:txBody>
          <a:bodyPr rtlCol="0"/>
          <a:lstStyle/>
          <a:p>
            <a:pPr rtl="0"/>
            <a:fld id="{84B51BB3-ECB2-4299-BD31-076C0C6D9455}" type="datetime1">
              <a:rPr lang="fr-FR" noProof="0" smtClean="0"/>
              <a:t>01/06/2025</a:t>
            </a:fld>
            <a:endParaRPr lang="fr-FR" noProof="0"/>
          </a:p>
        </p:txBody>
      </p:sp>
      <p:sp>
        <p:nvSpPr>
          <p:cNvPr id="9" name="Espace réservé du pied de page 8"/>
          <p:cNvSpPr>
            <a:spLocks noGrp="1"/>
          </p:cNvSpPr>
          <p:nvPr>
            <p:ph type="ftr" sz="quarter" idx="11"/>
          </p:nvPr>
        </p:nvSpPr>
        <p:spPr/>
        <p:txBody>
          <a:bodyPr rtlCol="0"/>
          <a:lstStyle/>
          <a:p>
            <a:pPr rtl="0"/>
            <a:endParaRPr lang="fr-FR" noProof="0"/>
          </a:p>
        </p:txBody>
      </p:sp>
      <p:sp>
        <p:nvSpPr>
          <p:cNvPr id="10" name="Espace réservé du numéro de diapositive 9"/>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1583436" y="2313433"/>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583436" y="3143250"/>
            <a:ext cx="4270248" cy="2596776"/>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contenu 5"/>
          <p:cNvSpPr>
            <a:spLocks noGrp="1"/>
          </p:cNvSpPr>
          <p:nvPr>
            <p:ph sz="quarter" idx="4" hasCustomPrompt="1"/>
          </p:nvPr>
        </p:nvSpPr>
        <p:spPr>
          <a:xfrm>
            <a:off x="6338316" y="3143250"/>
            <a:ext cx="4253484" cy="2596776"/>
          </a:xfrm>
        </p:spPr>
        <p:txBody>
          <a:bodyPr rtlCol="0"/>
          <a:lstStyle>
            <a:lvl5pPr>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4"/>
          <p:cNvSpPr>
            <a:spLocks noGrp="1"/>
          </p:cNvSpPr>
          <p:nvPr>
            <p:ph type="body" sz="quarter" idx="13" hasCustomPrompt="1"/>
          </p:nvPr>
        </p:nvSpPr>
        <p:spPr>
          <a:xfrm>
            <a:off x="6338316" y="2313433"/>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7" name="Espace réservé de la date 6"/>
          <p:cNvSpPr>
            <a:spLocks noGrp="1"/>
          </p:cNvSpPr>
          <p:nvPr>
            <p:ph type="dt" sz="half" idx="10"/>
          </p:nvPr>
        </p:nvSpPr>
        <p:spPr/>
        <p:txBody>
          <a:bodyPr rtlCol="0"/>
          <a:lstStyle/>
          <a:p>
            <a:pPr rtl="0"/>
            <a:fld id="{4B4A01B2-A0CB-4840-BBE8-45C90BCD4E07}" type="datetime1">
              <a:rPr lang="fr-FR" noProof="0" smtClean="0"/>
              <a:t>01/06/2025</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
        <p:nvSpPr>
          <p:cNvPr id="10" name="Titre 9"/>
          <p:cNvSpPr>
            <a:spLocks noGrp="1"/>
          </p:cNvSpPr>
          <p:nvPr>
            <p:ph type="title"/>
          </p:nvPr>
        </p:nvSpPr>
        <p:spPr/>
        <p:txBody>
          <a:bodyPr rtlCol="0"/>
          <a:lstStyle/>
          <a:p>
            <a:pPr rtl="0"/>
            <a:r>
              <a:rPr lang="fr-FR" noProof="0"/>
              <a:t>Modifiez le style du titre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78B98C4C-7DC0-4F98-A48D-B066C2B4677E}" type="datetime1">
              <a:rPr lang="fr-FR" noProof="0" smtClean="0"/>
              <a:t>01/06/2025</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D591E097-D840-4892-8988-52157376DA59}" type="datetime1">
              <a:rPr lang="fr-FR" noProof="0" smtClean="0"/>
              <a:t>01/06/2025</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bwMode="blackWhite">
          <a:xfrm>
            <a:off x="804672" y="2243828"/>
            <a:ext cx="4486656" cy="1141497"/>
          </a:xfrm>
          <a:solidFill>
            <a:srgbClr val="FFFFFF"/>
          </a:solidFill>
          <a:ln>
            <a:solidFill>
              <a:srgbClr val="404040"/>
            </a:solidFill>
          </a:ln>
        </p:spPr>
        <p:txBody>
          <a:bodyPr rtlCol="0" anchor="ctr" anchorCtr="1">
            <a:normAutofit/>
          </a:bodyPr>
          <a:lstStyle>
            <a:lvl1pPr>
              <a:defRPr sz="2200">
                <a:solidFill>
                  <a:srgbClr val="262626"/>
                </a:solidFill>
              </a:defRPr>
            </a:lvl1pPr>
          </a:lstStyle>
          <a:p>
            <a:pPr rtl="0"/>
            <a:r>
              <a:rPr lang="fr-FR" noProof="0"/>
              <a:t>Modifiez le style du titre</a:t>
            </a:r>
          </a:p>
        </p:txBody>
      </p:sp>
      <p:sp>
        <p:nvSpPr>
          <p:cNvPr id="3" name="Espace réservé du contenu 2"/>
          <p:cNvSpPr>
            <a:spLocks noGrp="1"/>
          </p:cNvSpPr>
          <p:nvPr>
            <p:ph idx="1" hasCustomPrompt="1"/>
          </p:nvPr>
        </p:nvSpPr>
        <p:spPr>
          <a:xfrm>
            <a:off x="6736080" y="804672"/>
            <a:ext cx="4815840" cy="5248656"/>
          </a:xfrm>
        </p:spPr>
        <p:txBody>
          <a:bodyPr rtlCol="0">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115568" y="3549918"/>
            <a:ext cx="3794760" cy="2194036"/>
          </a:xfrm>
        </p:spPr>
        <p:txBody>
          <a:bodyPr rtlCol="0"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9" name="Espace réservé de la date 8"/>
          <p:cNvSpPr>
            <a:spLocks noGrp="1"/>
          </p:cNvSpPr>
          <p:nvPr>
            <p:ph type="dt" sz="half" idx="10"/>
          </p:nvPr>
        </p:nvSpPr>
        <p:spPr/>
        <p:txBody>
          <a:bodyPr rtlCol="0"/>
          <a:lstStyle/>
          <a:p>
            <a:pPr rtl="0"/>
            <a:fld id="{4F27CE23-505F-44A5-9C1E-B4A5690A989B}" type="datetime1">
              <a:rPr lang="fr-FR" noProof="0" smtClean="0"/>
              <a:t>01/06/2025</a:t>
            </a:fld>
            <a:endParaRPr lang="fr-FR" noProof="0"/>
          </a:p>
        </p:txBody>
      </p:sp>
      <p:sp>
        <p:nvSpPr>
          <p:cNvPr id="10" name="Espace réservé du pied de page 9"/>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fr-FR" noProof="0"/>
          </a:p>
        </p:txBody>
      </p:sp>
      <p:sp>
        <p:nvSpPr>
          <p:cNvPr id="11" name="Espace réservé du numéro de diapositive 10"/>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bwMode="blackWhite">
          <a:xfrm>
            <a:off x="808523" y="2243828"/>
            <a:ext cx="4494998" cy="1134640"/>
          </a:xfrm>
          <a:solidFill>
            <a:srgbClr val="FFFFFF"/>
          </a:solidFill>
          <a:ln>
            <a:solidFill>
              <a:srgbClr val="404040"/>
            </a:solidFill>
          </a:ln>
        </p:spPr>
        <p:txBody>
          <a:bodyPr rtlCol="0" anchor="ctr" anchorCtr="1">
            <a:noAutofit/>
          </a:bodyPr>
          <a:lstStyle>
            <a:lvl1pPr>
              <a:defRPr sz="2200">
                <a:solidFill>
                  <a:srgbClr val="262626"/>
                </a:solidFill>
              </a:defRPr>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6095999" y="0"/>
            <a:ext cx="6102097" cy="6858000"/>
          </a:xfrm>
          <a:solidFill>
            <a:schemeClr val="bg1">
              <a:lumMod val="75000"/>
            </a:schemeClr>
          </a:solidFill>
        </p:spPr>
        <p:txBody>
          <a:bodyPr rtlCol="0"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1115568" y="3549918"/>
            <a:ext cx="3794760" cy="2194037"/>
          </a:xfrm>
        </p:spPr>
        <p:txBody>
          <a:bodyPr rtlCol="0"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8" name="Espace réservé de la date 7"/>
          <p:cNvSpPr>
            <a:spLocks noGrp="1"/>
          </p:cNvSpPr>
          <p:nvPr>
            <p:ph type="dt" sz="half" idx="10"/>
          </p:nvPr>
        </p:nvSpPr>
        <p:spPr/>
        <p:txBody>
          <a:bodyPr rtlCol="0"/>
          <a:lstStyle>
            <a:lvl1pPr>
              <a:defRPr>
                <a:solidFill>
                  <a:srgbClr val="FFFFFF"/>
                </a:solidFill>
                <a:effectLst>
                  <a:outerShdw blurRad="50800" dist="38100" dir="2700000" algn="tl" rotWithShape="0">
                    <a:prstClr val="black">
                      <a:alpha val="43000"/>
                    </a:prstClr>
                  </a:outerShdw>
                </a:effectLst>
              </a:defRPr>
            </a:lvl1pPr>
          </a:lstStyle>
          <a:p>
            <a:pPr rtl="0"/>
            <a:fld id="{9D6B0516-89D8-4C4B-A3E1-1686D5E83A23}" type="datetime1">
              <a:rPr lang="fr-FR" noProof="0" smtClean="0"/>
              <a:t>01/06/2025</a:t>
            </a:fld>
            <a:endParaRPr lang="fr-FR" noProof="0"/>
          </a:p>
        </p:txBody>
      </p:sp>
      <p:sp>
        <p:nvSpPr>
          <p:cNvPr id="9" name="Espace réservé du pied de page 8"/>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fr-FR" noProof="0"/>
          </a:p>
        </p:txBody>
      </p:sp>
      <p:sp>
        <p:nvSpPr>
          <p:cNvPr id="10" name="Espace réservé du numéro de diapositive 9"/>
          <p:cNvSpPr>
            <a:spLocks noGrp="1"/>
          </p:cNvSpPr>
          <p:nvPr>
            <p:ph type="sldNum" sz="quarter" idx="12"/>
          </p:nvPr>
        </p:nvSpPr>
        <p:spPr/>
        <p:txBody>
          <a:bodyPr rtlCol="0"/>
          <a:lstStyle/>
          <a:p>
            <a:pPr rtl="0"/>
            <a:fld id="{8A7A6979-0714-4377-B894-6BE4C2D6E202}" type="slidenum">
              <a:rPr lang="fr-FR" noProof="0" smtClean="0"/>
              <a:t>‹N°›</a:t>
            </a:fld>
            <a:endParaRPr lang="fr-F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89000"/>
              </a:schemeClr>
            </a:gs>
            <a:gs pos="100000">
              <a:schemeClr val="bg1"/>
            </a:gs>
            <a:gs pos="100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rtl="0"/>
            <a:fld id="{C7CAEC8B-46F9-463A-B103-9A32E8DC31A3}" type="datetime1">
              <a:rPr lang="fr-FR" noProof="0" smtClean="0"/>
              <a:t>01/06/2025</a:t>
            </a:fld>
            <a:endParaRPr lang="fr-FR" noProof="0"/>
          </a:p>
        </p:txBody>
      </p:sp>
      <p:sp>
        <p:nvSpPr>
          <p:cNvPr id="5" name="Espace réservé du pied de page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rtl="0"/>
            <a:endParaRPr lang="fr-FR" noProof="0"/>
          </a:p>
        </p:txBody>
      </p:sp>
      <p:sp>
        <p:nvSpPr>
          <p:cNvPr id="6" name="Espace réservé du numéro de diapositive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rtl="0"/>
            <a:fld id="{8A7A6979-0714-4377-B894-6BE4C2D6E202}" type="slidenum">
              <a:rPr lang="fr-FR" noProof="0" smtClean="0"/>
              <a:pPr rtl="0"/>
              <a:t>‹N°›</a:t>
            </a:fld>
            <a:endParaRPr lang="fr-FR" noProof="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89000"/>
              </a:schemeClr>
            </a:gs>
            <a:gs pos="100000">
              <a:schemeClr val="bg1"/>
            </a:gs>
            <a:gs pos="100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Rectangle 7"/>
          <p:cNvSpPr/>
          <p:nvPr userDrawn="1"/>
        </p:nvSpPr>
        <p:spPr bwMode="ltGray">
          <a:xfrm>
            <a:off x="1460" y="0"/>
            <a:ext cx="12192127"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rtl="0"/>
            <a:endParaRPr lang="fr-FR" sz="2400" noProof="0" dirty="0"/>
          </a:p>
        </p:txBody>
      </p:sp>
      <p:sp>
        <p:nvSpPr>
          <p:cNvPr id="2" name="Espace réservé du titre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pPr rtl="0"/>
            <a:r>
              <a:rPr lang="fr-FR" noProof="0" dirty="0"/>
              <a:t>Modifiez le style du titre</a:t>
            </a:r>
          </a:p>
        </p:txBody>
      </p:sp>
      <p:sp>
        <p:nvSpPr>
          <p:cNvPr id="3" name="Espace réservé du texte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fr-FR"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5" name="Espace réservé du pied de page 4"/>
          <p:cNvSpPr>
            <a:spLocks noGrp="1"/>
          </p:cNvSpPr>
          <p:nvPr>
            <p:ph type="ftr" sz="quarter" idx="3"/>
          </p:nvPr>
        </p:nvSpPr>
        <p:spPr>
          <a:xfrm>
            <a:off x="1209151" y="6448427"/>
            <a:ext cx="6639905" cy="18097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fr-FR" noProof="0" dirty="0"/>
              <a:t>Ajouter un pied de page</a:t>
            </a:r>
          </a:p>
        </p:txBody>
      </p:sp>
      <p:sp>
        <p:nvSpPr>
          <p:cNvPr id="4" name="Espace réservé de la date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100">
                <a:solidFill>
                  <a:schemeClr val="tx1"/>
                </a:solidFill>
              </a:defRPr>
            </a:lvl1pPr>
          </a:lstStyle>
          <a:p>
            <a:pPr rtl="0"/>
            <a:fld id="{701DE256-E81A-456D-972E-D60BCC23364E}" type="datetime1">
              <a:rPr lang="fr-FR" noProof="0" smtClean="0"/>
              <a:t>01/06/2025</a:t>
            </a:fld>
            <a:endParaRPr lang="fr-FR" noProof="0" dirty="0"/>
          </a:p>
        </p:txBody>
      </p:sp>
      <p:sp>
        <p:nvSpPr>
          <p:cNvPr id="6" name="Espace réservé du numéro de diapositive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100">
                <a:solidFill>
                  <a:schemeClr val="tx1"/>
                </a:solidFill>
              </a:defRPr>
            </a:lvl1pPr>
          </a:lstStyle>
          <a:p>
            <a:pPr rtl="0"/>
            <a:fld id="{F36C87F6-986D-49E6-AF40-1B3A1EE8064D}" type="slidenum">
              <a:rPr lang="fr-FR" noProof="0" smtClean="0"/>
              <a:pPr/>
              <a:t>‹N°›</a:t>
            </a:fld>
            <a:endParaRPr lang="fr-FR" noProof="0" dirty="0"/>
          </a:p>
        </p:txBody>
      </p:sp>
    </p:spTree>
    <p:extLst>
      <p:ext uri="{BB962C8B-B14F-4D97-AF65-F5344CB8AC3E}">
        <p14:creationId xmlns:p14="http://schemas.microsoft.com/office/powerpoint/2010/main" val="5646545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8pPr>
      <a:lvl9pPr marL="1874520" indent="0" algn="l" defTabSz="914400" rtl="0" eaLnBrk="1" latinLnBrk="0" hangingPunct="1">
        <a:spcBef>
          <a:spcPts val="600"/>
        </a:spcBef>
        <a:buClr>
          <a:schemeClr val="accent1">
            <a:lumMod val="50000"/>
          </a:schemeClr>
        </a:buClr>
        <a:buSzPct val="80000"/>
        <a:buFont typeface="Arial" pitchFamily="34" charset="0"/>
        <a:buNone/>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DfSEJP047uo"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lumni.fr/video/disparition-des-especes-la-planete-en-dange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vue satellite de la Terre">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441960" y="190500"/>
            <a:ext cx="12191980" cy="6857990"/>
          </a:xfrm>
          <a:prstGeom prst="rect">
            <a:avLst/>
          </a:prstGeom>
        </p:spPr>
      </p:pic>
      <p:sp>
        <p:nvSpPr>
          <p:cNvPr id="2" name="Titre 1">
            <a:extLst>
              <a:ext uri="{FF2B5EF4-FFF2-40B4-BE49-F238E27FC236}">
                <a16:creationId xmlns:a16="http://schemas.microsoft.com/office/drawing/2014/main" id="{646D0423-92ED-41A8-B13E-ED2A99FC380C}"/>
              </a:ext>
            </a:extLst>
          </p:cNvPr>
          <p:cNvSpPr>
            <a:spLocks noGrp="1"/>
          </p:cNvSpPr>
          <p:nvPr>
            <p:ph type="ctrTitle"/>
          </p:nvPr>
        </p:nvSpPr>
        <p:spPr>
          <a:xfrm>
            <a:off x="1519646" y="1985554"/>
            <a:ext cx="9152708" cy="1750423"/>
          </a:xfrm>
          <a:solidFill>
            <a:schemeClr val="bg1">
              <a:alpha val="60000"/>
            </a:schemeClr>
          </a:solidFill>
          <a:ln w="38100" cap="sq">
            <a:solidFill>
              <a:schemeClr val="tx1"/>
            </a:solidFill>
            <a:miter lim="800000"/>
          </a:ln>
        </p:spPr>
        <p:txBody>
          <a:bodyPr rtlCol="0" anchor="ctr">
            <a:normAutofit/>
          </a:bodyPr>
          <a:lstStyle/>
          <a:p>
            <a:r>
              <a:rPr lang="fr-FR" dirty="0">
                <a:solidFill>
                  <a:schemeClr val="tx1"/>
                </a:solidFill>
              </a:rPr>
              <a:t>Les animaux en voie de disparition</a:t>
            </a:r>
          </a:p>
        </p:txBody>
      </p:sp>
    </p:spTree>
    <p:extLst>
      <p:ext uri="{BB962C8B-B14F-4D97-AF65-F5344CB8AC3E}">
        <p14:creationId xmlns:p14="http://schemas.microsoft.com/office/powerpoint/2010/main" val="2401068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66750" y="305012"/>
            <a:ext cx="9756141" cy="952800"/>
          </a:xfrm>
        </p:spPr>
        <p:txBody>
          <a:bodyPr rtlCol="0">
            <a:normAutofit/>
          </a:bodyPr>
          <a:lstStyle/>
          <a:p>
            <a:pPr rtl="0"/>
            <a:r>
              <a:rPr lang="fr-FR" sz="3000" b="1" dirty="0" err="1"/>
              <a:t>PrENONS</a:t>
            </a:r>
            <a:r>
              <a:rPr lang="fr-FR" dirty="0"/>
              <a:t> </a:t>
            </a:r>
            <a:r>
              <a:rPr lang="fr-FR" sz="3000" b="1" dirty="0"/>
              <a:t>CONSCIENCE</a:t>
            </a:r>
          </a:p>
        </p:txBody>
      </p:sp>
      <p:sp>
        <p:nvSpPr>
          <p:cNvPr id="5" name="Espace réservé du contenu 1">
            <a:extLst>
              <a:ext uri="{FF2B5EF4-FFF2-40B4-BE49-F238E27FC236}">
                <a16:creationId xmlns:a16="http://schemas.microsoft.com/office/drawing/2014/main" id="{1ECF08C2-3496-3658-2E33-6AAF5D166695}"/>
              </a:ext>
            </a:extLst>
          </p:cNvPr>
          <p:cNvSpPr txBox="1">
            <a:spLocks/>
          </p:cNvSpPr>
          <p:nvPr/>
        </p:nvSpPr>
        <p:spPr>
          <a:xfrm>
            <a:off x="6752013" y="2664269"/>
            <a:ext cx="4773237" cy="1801199"/>
          </a:xfrm>
          <a:prstGeom prst="rect">
            <a:avLst/>
          </a:prstGeom>
        </p:spPr>
        <p:txBody>
          <a:bodyPr vert="horz" lIns="91440" tIns="45720" rIns="91440" bIns="45720" rtlCol="0">
            <a:normAutofit/>
          </a:bodyPr>
          <a:lstStyle>
            <a:lvl1pPr marL="274320" indent="-228600" algn="l" defTabSz="914400" rtl="0" eaLnBrk="1" latinLnBrk="0" hangingPunct="1">
              <a:lnSpc>
                <a:spcPct val="10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8pPr>
            <a:lvl9pPr marL="1874520" indent="0" algn="l" defTabSz="914400" rtl="0" eaLnBrk="1" latinLnBrk="0" hangingPunct="1">
              <a:spcBef>
                <a:spcPts val="600"/>
              </a:spcBef>
              <a:buClr>
                <a:schemeClr val="accent1">
                  <a:lumMod val="50000"/>
                </a:schemeClr>
              </a:buClr>
              <a:buSzPct val="80000"/>
              <a:buFont typeface="Arial" pitchFamily="34" charset="0"/>
              <a:buNone/>
              <a:defRPr sz="1600" kern="1200" baseline="0">
                <a:solidFill>
                  <a:schemeClr val="tx1"/>
                </a:solidFill>
                <a:latin typeface="+mn-lt"/>
                <a:ea typeface="+mn-ea"/>
                <a:cs typeface="+mn-cs"/>
              </a:defRPr>
            </a:lvl9pPr>
          </a:lstStyle>
          <a:p>
            <a:pPr marL="45720" indent="0" algn="just">
              <a:lnSpc>
                <a:spcPct val="150000"/>
              </a:lnSpc>
              <a:buNone/>
            </a:pPr>
            <a:r>
              <a:rPr lang="fr-FR" sz="1400" dirty="0">
                <a:solidFill>
                  <a:srgbClr val="212529"/>
                </a:solidFill>
                <a:latin typeface="Helvetica Neue"/>
              </a:rPr>
              <a:t>La France dispose d’une responsabilité majeure dans la lutte contre la dégradation de la biodiversité car elle se place, d’après la Liste rouge de l’UICN, parmi les 10 pays hébergeant le plus grand nombre d’espèces animales et végétales mondialement menacées.</a:t>
            </a:r>
          </a:p>
        </p:txBody>
      </p:sp>
      <p:pic>
        <p:nvPicPr>
          <p:cNvPr id="1026" name="Picture 2">
            <a:extLst>
              <a:ext uri="{FF2B5EF4-FFF2-40B4-BE49-F238E27FC236}">
                <a16:creationId xmlns:a16="http://schemas.microsoft.com/office/drawing/2014/main" id="{5D72EF33-7C01-456B-4E91-12BB117EA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891099"/>
            <a:ext cx="542925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2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3327" y="385508"/>
            <a:ext cx="9756141" cy="952800"/>
          </a:xfrm>
        </p:spPr>
        <p:txBody>
          <a:bodyPr rtlCol="0">
            <a:normAutofit/>
          </a:bodyPr>
          <a:lstStyle/>
          <a:p>
            <a:pPr rtl="0"/>
            <a:r>
              <a:rPr lang="fr-FR" sz="3000" b="1" dirty="0"/>
              <a:t>LES</a:t>
            </a:r>
            <a:r>
              <a:rPr lang="fr-FR" dirty="0"/>
              <a:t> </a:t>
            </a:r>
            <a:r>
              <a:rPr lang="fr-FR" sz="3000" b="1" dirty="0"/>
              <a:t>SOLUTIONS</a:t>
            </a:r>
          </a:p>
        </p:txBody>
      </p:sp>
      <p:sp>
        <p:nvSpPr>
          <p:cNvPr id="3" name="Espace réservé du texte 2"/>
          <p:cNvSpPr>
            <a:spLocks noGrp="1"/>
          </p:cNvSpPr>
          <p:nvPr>
            <p:ph sz="half" idx="1"/>
          </p:nvPr>
        </p:nvSpPr>
        <p:spPr>
          <a:xfrm>
            <a:off x="577050" y="1828799"/>
            <a:ext cx="5350842" cy="3480047"/>
          </a:xfrm>
          <a:solidFill>
            <a:schemeClr val="bg2">
              <a:lumMod val="90000"/>
            </a:schemeClr>
          </a:solidFill>
        </p:spPr>
        <p:txBody>
          <a:bodyPr rtlCol="0">
            <a:noAutofit/>
          </a:bodyPr>
          <a:lstStyle/>
          <a:p>
            <a:pPr marL="45720" indent="0" rtl="0">
              <a:lnSpc>
                <a:spcPct val="150000"/>
              </a:lnSpc>
              <a:buNone/>
            </a:pPr>
            <a:r>
              <a:rPr lang="fr-FR" sz="1400" dirty="0">
                <a:solidFill>
                  <a:srgbClr val="212529"/>
                </a:solidFill>
                <a:latin typeface="Helvetica Neue"/>
              </a:rPr>
              <a:t>La Liste rouge nationale (UICN) est un outil essentiel :</a:t>
            </a:r>
          </a:p>
          <a:p>
            <a:pPr rtl="0">
              <a:lnSpc>
                <a:spcPct val="170000"/>
              </a:lnSpc>
            </a:pPr>
            <a:r>
              <a:rPr lang="fr-FR" sz="1400">
                <a:solidFill>
                  <a:srgbClr val="212529"/>
                </a:solidFill>
                <a:latin typeface="Helvetica Neue"/>
              </a:rPr>
              <a:t>pour </a:t>
            </a:r>
            <a:r>
              <a:rPr lang="fr-FR" sz="1400" dirty="0">
                <a:solidFill>
                  <a:srgbClr val="212529"/>
                </a:solidFill>
                <a:latin typeface="Helvetica Neue"/>
              </a:rPr>
              <a:t>identifier les priorités, </a:t>
            </a:r>
          </a:p>
          <a:p>
            <a:pPr rtl="0">
              <a:lnSpc>
                <a:spcPct val="170000"/>
              </a:lnSpc>
            </a:pPr>
            <a:r>
              <a:rPr lang="fr-FR" sz="1400" dirty="0">
                <a:solidFill>
                  <a:srgbClr val="212529"/>
                </a:solidFill>
                <a:latin typeface="Helvetica Neue"/>
              </a:rPr>
              <a:t>guider les politiques et les stratégies d’action,</a:t>
            </a:r>
          </a:p>
          <a:p>
            <a:pPr rtl="0">
              <a:lnSpc>
                <a:spcPct val="170000"/>
              </a:lnSpc>
            </a:pPr>
            <a:r>
              <a:rPr lang="fr-FR" sz="1400" dirty="0">
                <a:solidFill>
                  <a:srgbClr val="212529"/>
                </a:solidFill>
                <a:latin typeface="Helvetica Neue"/>
              </a:rPr>
              <a:t>inciter tous les acteurs à agir pour limiter le taux de disparition des espèces.</a:t>
            </a:r>
          </a:p>
          <a:p>
            <a:pPr rtl="0">
              <a:lnSpc>
                <a:spcPct val="150000"/>
              </a:lnSpc>
            </a:pPr>
            <a:r>
              <a:rPr lang="fr-FR" sz="1400" dirty="0">
                <a:solidFill>
                  <a:srgbClr val="212529"/>
                </a:solidFill>
                <a:latin typeface="Helvetica Neue"/>
              </a:rPr>
              <a:t>pour contribuer à mesurer l’ampleur des enjeux, les progrès accomplis et les défis à relever pour la France</a:t>
            </a:r>
            <a:r>
              <a:rPr lang="fr-FR" sz="1400" b="0" i="0" dirty="0">
                <a:solidFill>
                  <a:srgbClr val="777777"/>
                </a:solidFill>
                <a:effectLst/>
                <a:latin typeface="Roboto" panose="02000000000000000000" pitchFamily="2" charset="0"/>
              </a:rPr>
              <a:t>.</a:t>
            </a:r>
            <a:endParaRPr lang="fr-FR" sz="1400" dirty="0"/>
          </a:p>
        </p:txBody>
      </p:sp>
      <p:sp>
        <p:nvSpPr>
          <p:cNvPr id="2" name="Espace réservé du contenu 1"/>
          <p:cNvSpPr>
            <a:spLocks noGrp="1"/>
          </p:cNvSpPr>
          <p:nvPr>
            <p:ph sz="half" idx="2"/>
          </p:nvPr>
        </p:nvSpPr>
        <p:spPr>
          <a:xfrm>
            <a:off x="6454065" y="2175029"/>
            <a:ext cx="4709961" cy="1760220"/>
          </a:xfrm>
        </p:spPr>
        <p:txBody>
          <a:bodyPr vert="horz" lIns="91440" tIns="45720" rIns="91440" bIns="45720" rtlCol="0">
            <a:noAutofit/>
          </a:bodyPr>
          <a:lstStyle/>
          <a:p>
            <a:pPr marL="45720" indent="0" algn="just">
              <a:lnSpc>
                <a:spcPct val="170000"/>
              </a:lnSpc>
              <a:buNone/>
            </a:pPr>
            <a:r>
              <a:rPr lang="fr-FR" sz="1400" dirty="0">
                <a:solidFill>
                  <a:srgbClr val="212529"/>
                </a:solidFill>
                <a:latin typeface="Helvetica Neue"/>
              </a:rPr>
              <a:t>Pour répondre à ces enjeux, le Comité français de l’UICN anime une Commission de spécialistes consacrée aux espèces réunissant plus d’une centaine de membres (experts confirmés pouvant être des chercheurs d’organismes scientifiques, des naturalistes expérimentés, des acteurs d’associations ou du secteur public).</a:t>
            </a:r>
          </a:p>
        </p:txBody>
      </p:sp>
      <p:sp>
        <p:nvSpPr>
          <p:cNvPr id="6" name="ZoneTexte 5">
            <a:extLst>
              <a:ext uri="{FF2B5EF4-FFF2-40B4-BE49-F238E27FC236}">
                <a16:creationId xmlns:a16="http://schemas.microsoft.com/office/drawing/2014/main" id="{42426479-1181-3567-33F0-B1615B73BCEF}"/>
              </a:ext>
            </a:extLst>
          </p:cNvPr>
          <p:cNvSpPr txBox="1"/>
          <p:nvPr/>
        </p:nvSpPr>
        <p:spPr>
          <a:xfrm>
            <a:off x="3404586" y="5479071"/>
            <a:ext cx="6098958" cy="1170385"/>
          </a:xfrm>
          <a:prstGeom prst="rect">
            <a:avLst/>
          </a:prstGeom>
          <a:noFill/>
          <a:ln>
            <a:noFill/>
          </a:ln>
        </p:spPr>
        <p:txBody>
          <a:bodyPr wrap="square">
            <a:spAutoFit/>
          </a:bodyPr>
          <a:lstStyle/>
          <a:p>
            <a:pPr marL="45720" indent="0" algn="ctr">
              <a:lnSpc>
                <a:spcPct val="110000"/>
              </a:lnSpc>
              <a:buClr>
                <a:srgbClr val="5B9BD5">
                  <a:lumMod val="50000"/>
                </a:srgbClr>
              </a:buClr>
              <a:buNone/>
              <a:defRPr/>
            </a:pPr>
            <a:r>
              <a:rPr lang="fr-FR" sz="1800" dirty="0">
                <a:solidFill>
                  <a:srgbClr val="212529"/>
                </a:solidFill>
                <a:latin typeface="Helvetica Neue"/>
              </a:rPr>
              <a:t>Vidéo « Qu’évoque pour vous la biodiversité ? »</a:t>
            </a:r>
          </a:p>
          <a:p>
            <a:pPr marL="45720" indent="0" algn="ctr">
              <a:lnSpc>
                <a:spcPct val="110000"/>
              </a:lnSpc>
              <a:buClr>
                <a:srgbClr val="5B9BD5">
                  <a:lumMod val="50000"/>
                </a:srgbClr>
              </a:buClr>
              <a:buNone/>
              <a:defRPr/>
            </a:pPr>
            <a:r>
              <a:rPr lang="fr-FR" sz="1800" i="1" dirty="0">
                <a:solidFill>
                  <a:prstClr val="black"/>
                </a:solidFill>
                <a:latin typeface="Century Gothic" panose="020B0502020202020204"/>
                <a:hlinkClick r:id="rId3"/>
              </a:rPr>
              <a:t>https://youtu.be/DfSEJP047uo</a:t>
            </a:r>
            <a:endParaRPr lang="fr-FR" sz="1800" i="1" dirty="0">
              <a:solidFill>
                <a:prstClr val="black"/>
              </a:solidFill>
              <a:latin typeface="Century Gothic" panose="020B0502020202020204"/>
            </a:endParaRPr>
          </a:p>
          <a:p>
            <a:pPr marL="45720" indent="0" algn="just">
              <a:lnSpc>
                <a:spcPct val="110000"/>
              </a:lnSpc>
              <a:buClr>
                <a:srgbClr val="5B9BD5">
                  <a:lumMod val="50000"/>
                </a:srgbClr>
              </a:buClr>
              <a:buNone/>
              <a:defRPr/>
            </a:pPr>
            <a:endParaRPr lang="fr-FR" sz="1800" i="1" dirty="0">
              <a:solidFill>
                <a:prstClr val="black"/>
              </a:solidFill>
              <a:latin typeface="Century Gothic" panose="020B0502020202020204"/>
            </a:endParaRPr>
          </a:p>
          <a:p>
            <a:pPr marL="45720" indent="0" algn="ctr">
              <a:lnSpc>
                <a:spcPct val="110000"/>
              </a:lnSpc>
              <a:buClr>
                <a:srgbClr val="5B9BD5">
                  <a:lumMod val="50000"/>
                </a:srgbClr>
              </a:buClr>
              <a:buNone/>
              <a:defRPr/>
            </a:pPr>
            <a:r>
              <a:rPr lang="fr-FR" sz="1000" dirty="0">
                <a:solidFill>
                  <a:srgbClr val="212529"/>
                </a:solidFill>
                <a:latin typeface="Helvetica Neue"/>
              </a:rPr>
              <a:t>Biodiversité = diversité des espèces vivantes</a:t>
            </a:r>
          </a:p>
        </p:txBody>
      </p:sp>
    </p:spTree>
    <p:extLst>
      <p:ext uri="{BB962C8B-B14F-4D97-AF65-F5344CB8AC3E}">
        <p14:creationId xmlns:p14="http://schemas.microsoft.com/office/powerpoint/2010/main" val="168511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vue satellite de la Terre">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55507" y="91440"/>
            <a:ext cx="12191980" cy="6857990"/>
          </a:xfrm>
          <a:prstGeom prst="rect">
            <a:avLst/>
          </a:prstGeom>
        </p:spPr>
      </p:pic>
      <p:sp>
        <p:nvSpPr>
          <p:cNvPr id="2" name="Titre 1">
            <a:extLst>
              <a:ext uri="{FF2B5EF4-FFF2-40B4-BE49-F238E27FC236}">
                <a16:creationId xmlns:a16="http://schemas.microsoft.com/office/drawing/2014/main" id="{646D0423-92ED-41A8-B13E-ED2A99FC380C}"/>
              </a:ext>
            </a:extLst>
          </p:cNvPr>
          <p:cNvSpPr>
            <a:spLocks noGrp="1"/>
          </p:cNvSpPr>
          <p:nvPr>
            <p:ph type="ctrTitle"/>
          </p:nvPr>
        </p:nvSpPr>
        <p:spPr>
          <a:xfrm>
            <a:off x="1641566" y="2381794"/>
            <a:ext cx="9152708" cy="1750423"/>
          </a:xfrm>
          <a:solidFill>
            <a:schemeClr val="bg1">
              <a:alpha val="60000"/>
            </a:schemeClr>
          </a:solidFill>
          <a:ln w="38100" cap="sq">
            <a:solidFill>
              <a:schemeClr val="tx1"/>
            </a:solidFill>
            <a:miter lim="800000"/>
          </a:ln>
        </p:spPr>
        <p:txBody>
          <a:bodyPr rtlCol="0" anchor="ctr">
            <a:normAutofit/>
          </a:bodyPr>
          <a:lstStyle/>
          <a:p>
            <a:r>
              <a:rPr lang="fr-FR" cap="none" dirty="0">
                <a:solidFill>
                  <a:schemeClr val="tx1"/>
                </a:solidFill>
              </a:rPr>
              <a:t>Merci de nous avoir écoutées</a:t>
            </a:r>
          </a:p>
        </p:txBody>
      </p:sp>
    </p:spTree>
    <p:extLst>
      <p:ext uri="{BB962C8B-B14F-4D97-AF65-F5344CB8AC3E}">
        <p14:creationId xmlns:p14="http://schemas.microsoft.com/office/powerpoint/2010/main" val="13515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271271" y="754380"/>
            <a:ext cx="9756141" cy="586740"/>
          </a:xfrm>
        </p:spPr>
        <p:txBody>
          <a:bodyPr rtlCol="0">
            <a:normAutofit/>
          </a:bodyPr>
          <a:lstStyle/>
          <a:p>
            <a:pPr rtl="0"/>
            <a:r>
              <a:rPr lang="fr-FR" sz="3200" b="1" dirty="0"/>
              <a:t>sommaire</a:t>
            </a:r>
          </a:p>
        </p:txBody>
      </p:sp>
      <p:sp>
        <p:nvSpPr>
          <p:cNvPr id="2" name="Espace réservé du contenu 1"/>
          <p:cNvSpPr>
            <a:spLocks noGrp="1"/>
          </p:cNvSpPr>
          <p:nvPr>
            <p:ph idx="1"/>
          </p:nvPr>
        </p:nvSpPr>
        <p:spPr/>
        <p:txBody>
          <a:bodyPr rtlCol="0"/>
          <a:lstStyle/>
          <a:p>
            <a:pPr rtl="0"/>
            <a:r>
              <a:rPr lang="fr-FR" sz="2800" dirty="0">
                <a:solidFill>
                  <a:srgbClr val="212529"/>
                </a:solidFill>
                <a:latin typeface="Helvetica Neue"/>
              </a:rPr>
              <a:t>Qu’est-ce qu’un animal en voie de disparition?</a:t>
            </a:r>
          </a:p>
          <a:p>
            <a:pPr rtl="0"/>
            <a:r>
              <a:rPr lang="fr-FR" sz="2800" dirty="0">
                <a:solidFill>
                  <a:srgbClr val="212529"/>
                </a:solidFill>
                <a:latin typeface="Helvetica Neue"/>
              </a:rPr>
              <a:t>Quelques espèces en danger dans le monde</a:t>
            </a:r>
          </a:p>
          <a:p>
            <a:pPr rtl="0"/>
            <a:r>
              <a:rPr lang="fr-FR" sz="2800" dirty="0">
                <a:solidFill>
                  <a:srgbClr val="212529"/>
                </a:solidFill>
                <a:latin typeface="Helvetica Neue"/>
              </a:rPr>
              <a:t>Quelques espèces en danger en France</a:t>
            </a:r>
          </a:p>
          <a:p>
            <a:pPr rtl="0"/>
            <a:r>
              <a:rPr lang="fr-FR" sz="2800" dirty="0">
                <a:solidFill>
                  <a:srgbClr val="212529"/>
                </a:solidFill>
                <a:latin typeface="Helvetica Neue"/>
              </a:rPr>
              <a:t>Les causes</a:t>
            </a:r>
          </a:p>
          <a:p>
            <a:pPr rtl="0"/>
            <a:r>
              <a:rPr lang="fr-FR" sz="2800" dirty="0">
                <a:solidFill>
                  <a:srgbClr val="212529"/>
                </a:solidFill>
                <a:latin typeface="Helvetica Neue"/>
              </a:rPr>
              <a:t>Prenons conscience</a:t>
            </a:r>
          </a:p>
          <a:p>
            <a:pPr rtl="0"/>
            <a:r>
              <a:rPr lang="fr-FR" sz="2800" dirty="0">
                <a:solidFill>
                  <a:srgbClr val="212529"/>
                </a:solidFill>
                <a:latin typeface="Helvetica Neue"/>
              </a:rPr>
              <a:t>Les solutions</a:t>
            </a:r>
          </a:p>
          <a:p>
            <a:pPr rtl="0"/>
            <a:endParaRPr lang="fr-FR" dirty="0"/>
          </a:p>
          <a:p>
            <a:pPr rtl="0"/>
            <a:endParaRPr lang="fr-FR" dirty="0"/>
          </a:p>
        </p:txBody>
      </p:sp>
    </p:spTree>
    <p:extLst>
      <p:ext uri="{BB962C8B-B14F-4D97-AF65-F5344CB8AC3E}">
        <p14:creationId xmlns:p14="http://schemas.microsoft.com/office/powerpoint/2010/main" val="84695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74822" y="361950"/>
            <a:ext cx="11442355" cy="647700"/>
          </a:xfrm>
        </p:spPr>
        <p:txBody>
          <a:bodyPr rtlCol="0">
            <a:normAutofit/>
          </a:bodyPr>
          <a:lstStyle/>
          <a:p>
            <a:pPr rtl="0"/>
            <a:r>
              <a:rPr lang="fr-FR" sz="3200" b="1" dirty="0"/>
              <a:t>qu’est- ce qu’un animal en voie de disparition ?</a:t>
            </a:r>
          </a:p>
        </p:txBody>
      </p:sp>
      <p:sp>
        <p:nvSpPr>
          <p:cNvPr id="2" name="Espace réservé du contenu 1"/>
          <p:cNvSpPr>
            <a:spLocks noGrp="1"/>
          </p:cNvSpPr>
          <p:nvPr>
            <p:ph sz="half" idx="1"/>
          </p:nvPr>
        </p:nvSpPr>
        <p:spPr>
          <a:xfrm>
            <a:off x="263612" y="2143125"/>
            <a:ext cx="5679950" cy="2571750"/>
          </a:xfrm>
        </p:spPr>
        <p:txBody>
          <a:bodyPr rtlCol="0">
            <a:noAutofit/>
          </a:bodyPr>
          <a:lstStyle/>
          <a:p>
            <a:pPr marL="45720" indent="0" algn="just" rtl="0">
              <a:lnSpc>
                <a:spcPct val="150000"/>
              </a:lnSpc>
              <a:buNone/>
            </a:pPr>
            <a:r>
              <a:rPr lang="fr-FR" sz="1400" b="1" dirty="0">
                <a:solidFill>
                  <a:srgbClr val="212529"/>
                </a:solidFill>
                <a:latin typeface="Helvetica Neue"/>
              </a:rPr>
              <a:t>Un animal en voie de disparition </a:t>
            </a:r>
            <a:r>
              <a:rPr lang="fr-FR" sz="1400" dirty="0">
                <a:solidFill>
                  <a:srgbClr val="212529"/>
                </a:solidFill>
                <a:latin typeface="Helvetica Neue"/>
              </a:rPr>
              <a:t>est celui dont la population est si faible qu'il risque de s'éteindre.</a:t>
            </a:r>
          </a:p>
          <a:p>
            <a:pPr marL="45720" indent="0" algn="just" rtl="0">
              <a:lnSpc>
                <a:spcPct val="150000"/>
              </a:lnSpc>
              <a:buNone/>
            </a:pPr>
            <a:r>
              <a:rPr lang="fr-FR" sz="1400" dirty="0">
                <a:solidFill>
                  <a:srgbClr val="212529"/>
                </a:solidFill>
                <a:latin typeface="Helvetica Neue"/>
              </a:rPr>
              <a:t>La Liste rouge de l'UICN (Union internationale pour la conservation de la nature) comprend désormais plus de 166 000 espèces évaluées dans le monde à ce jour : plus de 46300 d’espèces menacées soit plus de 28 % </a:t>
            </a:r>
          </a:p>
          <a:p>
            <a:pPr marL="45720" indent="0" algn="just" rtl="0">
              <a:lnSpc>
                <a:spcPct val="150000"/>
              </a:lnSpc>
              <a:buNone/>
            </a:pPr>
            <a:r>
              <a:rPr lang="fr-FR" sz="1400" dirty="0">
                <a:solidFill>
                  <a:srgbClr val="212529"/>
                </a:solidFill>
                <a:latin typeface="Helvetica Neue"/>
              </a:rPr>
              <a:t>L’objectif de l’UICN est d’évaluer environ 260 000 espèces</a:t>
            </a:r>
          </a:p>
        </p:txBody>
      </p:sp>
      <p:sp>
        <p:nvSpPr>
          <p:cNvPr id="4" name="Espace réservé du contenu 3"/>
          <p:cNvSpPr>
            <a:spLocks noGrp="1"/>
          </p:cNvSpPr>
          <p:nvPr>
            <p:ph sz="half" idx="2"/>
          </p:nvPr>
        </p:nvSpPr>
        <p:spPr>
          <a:xfrm>
            <a:off x="6248440" y="1884286"/>
            <a:ext cx="5679949" cy="3291396"/>
          </a:xfrm>
          <a:solidFill>
            <a:schemeClr val="bg1"/>
          </a:solidFill>
          <a:ln w="76200">
            <a:solidFill>
              <a:srgbClr val="FF0000"/>
            </a:solidFill>
          </a:ln>
        </p:spPr>
        <p:txBody>
          <a:bodyPr rtlCol="0">
            <a:normAutofit/>
          </a:bodyPr>
          <a:lstStyle/>
          <a:p>
            <a:pPr marL="45720" marR="0" lvl="0" indent="0" algn="ctr" defTabSz="914400" rtl="0" eaLnBrk="1" fontAlgn="auto" latinLnBrk="0" hangingPunct="1">
              <a:lnSpc>
                <a:spcPct val="100000"/>
              </a:lnSpc>
              <a:spcBef>
                <a:spcPts val="1800"/>
              </a:spcBef>
              <a:spcAft>
                <a:spcPts val="0"/>
              </a:spcAft>
              <a:buClr>
                <a:srgbClr val="5B9BD5">
                  <a:lumMod val="50000"/>
                </a:srgbClr>
              </a:buClr>
              <a:buSzPct val="80000"/>
              <a:buFont typeface="Arial" pitchFamily="34" charset="0"/>
              <a:buNone/>
              <a:tabLst/>
              <a:defRPr/>
            </a:pPr>
            <a:r>
              <a:rPr kumimoji="0" lang="fr-FR" sz="1800" b="1" i="1" u="none" strike="noStrike" kern="1200" cap="none" spc="0" normalizeH="0" baseline="0" noProof="0" dirty="0">
                <a:ln>
                  <a:noFill/>
                </a:ln>
                <a:solidFill>
                  <a:prstClr val="black"/>
                </a:solidFill>
                <a:effectLst/>
                <a:uLnTx/>
                <a:uFillTx/>
                <a:latin typeface="Century Gothic" panose="020B0502020202020204"/>
                <a:ea typeface="+mn-ea"/>
                <a:cs typeface="+mn-cs"/>
              </a:rPr>
              <a:t>Qu'est-ce que la Liste rouge de l'UICN ?</a:t>
            </a:r>
          </a:p>
          <a:p>
            <a:pPr marL="45720" marR="0" lvl="0" indent="0" algn="just" defTabSz="914400" rtl="0" eaLnBrk="1" fontAlgn="auto" latinLnBrk="0" hangingPunct="1">
              <a:lnSpc>
                <a:spcPct val="100000"/>
              </a:lnSpc>
              <a:spcBef>
                <a:spcPts val="1800"/>
              </a:spcBef>
              <a:spcAft>
                <a:spcPts val="0"/>
              </a:spcAft>
              <a:buClr>
                <a:srgbClr val="5B9BD5">
                  <a:lumMod val="50000"/>
                </a:srgbClr>
              </a:buClr>
              <a:buSzPct val="80000"/>
              <a:buFont typeface="Arial" pitchFamily="34" charset="0"/>
              <a:buNone/>
              <a:tabLst/>
              <a:defRPr/>
            </a:pPr>
            <a:r>
              <a:rPr lang="fr-FR" sz="1500" dirty="0">
                <a:solidFill>
                  <a:srgbClr val="212529"/>
                </a:solidFill>
                <a:latin typeface="Helvetica Neue"/>
              </a:rPr>
              <a:t>Créée en 1964, la Liste rouge des espèces menacées de l'Union internationale pour la conservation de la nature est devenue la source d'informations la plus complète au monde sur l'état de conservation mondial des espèces animales, fongiques* et végétales.</a:t>
            </a:r>
          </a:p>
          <a:p>
            <a:pPr marL="45720" indent="0" algn="just">
              <a:lnSpc>
                <a:spcPct val="110000"/>
              </a:lnSpc>
              <a:buClr>
                <a:srgbClr val="5B9BD5">
                  <a:lumMod val="50000"/>
                </a:srgbClr>
              </a:buClr>
              <a:buNone/>
              <a:defRPr/>
            </a:pPr>
            <a:r>
              <a:rPr lang="fr-FR" sz="1500" dirty="0">
                <a:solidFill>
                  <a:srgbClr val="212529"/>
                </a:solidFill>
                <a:latin typeface="Helvetica Neue"/>
              </a:rPr>
              <a:t>L’UICN fournit des informations sur l'aire de répartition, la taille de la population, l'habitat et l'écologie, l'utilisation et/ou le commerce, les menaces et les actions de conservation qui aideront à éclairer les décisions nécessaires en matière de conservation. </a:t>
            </a:r>
          </a:p>
        </p:txBody>
      </p:sp>
      <p:sp>
        <p:nvSpPr>
          <p:cNvPr id="5" name="ZoneTexte 4">
            <a:extLst>
              <a:ext uri="{FF2B5EF4-FFF2-40B4-BE49-F238E27FC236}">
                <a16:creationId xmlns:a16="http://schemas.microsoft.com/office/drawing/2014/main" id="{62B4CD31-7944-3682-4CAC-15B5283926EA}"/>
              </a:ext>
            </a:extLst>
          </p:cNvPr>
          <p:cNvSpPr txBox="1"/>
          <p:nvPr/>
        </p:nvSpPr>
        <p:spPr>
          <a:xfrm>
            <a:off x="6462543" y="6426396"/>
            <a:ext cx="5465844" cy="230832"/>
          </a:xfrm>
          <a:prstGeom prst="rect">
            <a:avLst/>
          </a:prstGeom>
          <a:noFill/>
          <a:ln>
            <a:noFill/>
          </a:ln>
        </p:spPr>
        <p:txBody>
          <a:bodyPr wrap="square" rtlCol="0">
            <a:spAutoFit/>
          </a:bodyPr>
          <a:lstStyle/>
          <a:p>
            <a:pPr>
              <a:lnSpc>
                <a:spcPct val="90000"/>
              </a:lnSpc>
            </a:pPr>
            <a:r>
              <a:rPr lang="fr-FR" sz="1000" i="1" dirty="0"/>
              <a:t>*</a:t>
            </a:r>
            <a:r>
              <a:rPr lang="fr-FR" sz="900" dirty="0">
                <a:solidFill>
                  <a:srgbClr val="212529"/>
                </a:solidFill>
                <a:latin typeface="Helvetica Neue"/>
              </a:rPr>
              <a:t>fongique = éléments relatifs aux champignons</a:t>
            </a:r>
          </a:p>
        </p:txBody>
      </p:sp>
    </p:spTree>
    <p:extLst>
      <p:ext uri="{BB962C8B-B14F-4D97-AF65-F5344CB8AC3E}">
        <p14:creationId xmlns:p14="http://schemas.microsoft.com/office/powerpoint/2010/main" val="119226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76251" y="314325"/>
            <a:ext cx="10669272" cy="577164"/>
          </a:xfrm>
        </p:spPr>
        <p:txBody>
          <a:bodyPr rtlCol="0">
            <a:normAutofit/>
          </a:bodyPr>
          <a:lstStyle/>
          <a:p>
            <a:pPr rtl="0"/>
            <a:r>
              <a:rPr lang="fr-FR" sz="3200" b="1" dirty="0"/>
              <a:t>Les espèces en danger DANS LE MONDE</a:t>
            </a:r>
          </a:p>
        </p:txBody>
      </p:sp>
      <p:pic>
        <p:nvPicPr>
          <p:cNvPr id="6" name="Espace réservé du contenu 5">
            <a:extLst>
              <a:ext uri="{FF2B5EF4-FFF2-40B4-BE49-F238E27FC236}">
                <a16:creationId xmlns:a16="http://schemas.microsoft.com/office/drawing/2014/main" id="{B00EF0B3-BF51-69D6-0560-FB6B2084A66F}"/>
              </a:ext>
            </a:extLst>
          </p:cNvPr>
          <p:cNvPicPr>
            <a:picLocks noGrp="1" noChangeAspect="1"/>
          </p:cNvPicPr>
          <p:nvPr>
            <p:ph sz="half" idx="2"/>
          </p:nvPr>
        </p:nvPicPr>
        <p:blipFill>
          <a:blip r:embed="rId3"/>
          <a:stretch>
            <a:fillRect/>
          </a:stretch>
        </p:blipFill>
        <p:spPr>
          <a:xfrm>
            <a:off x="7630140" y="2070014"/>
            <a:ext cx="3515383" cy="3581400"/>
          </a:xfrm>
        </p:spPr>
      </p:pic>
      <p:sp>
        <p:nvSpPr>
          <p:cNvPr id="7" name="Espace réservé du texte 2">
            <a:extLst>
              <a:ext uri="{FF2B5EF4-FFF2-40B4-BE49-F238E27FC236}">
                <a16:creationId xmlns:a16="http://schemas.microsoft.com/office/drawing/2014/main" id="{0B114B07-EAD6-2A9F-630F-798100A58AA9}"/>
              </a:ext>
            </a:extLst>
          </p:cNvPr>
          <p:cNvSpPr txBox="1">
            <a:spLocks/>
          </p:cNvSpPr>
          <p:nvPr/>
        </p:nvSpPr>
        <p:spPr>
          <a:xfrm>
            <a:off x="782808" y="2052320"/>
            <a:ext cx="6024228" cy="2753360"/>
          </a:xfrm>
          <a:prstGeom prst="rect">
            <a:avLst/>
          </a:prstGeom>
        </p:spPr>
        <p:txBody>
          <a:bodyPr vert="horz" lIns="91440" tIns="45720" rIns="91440" bIns="45720" rtlCol="0">
            <a:noAutofit/>
          </a:bodyPr>
          <a:lstStyle>
            <a:lvl1pPr marL="274320" indent="-228600" algn="l" defTabSz="914400" rtl="0" eaLnBrk="1" latinLnBrk="0" hangingPunct="1">
              <a:lnSpc>
                <a:spcPct val="10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10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8pPr>
            <a:lvl9pPr marL="1874520" indent="0" algn="l" defTabSz="914400" rtl="0" eaLnBrk="1" latinLnBrk="0" hangingPunct="1">
              <a:spcBef>
                <a:spcPts val="600"/>
              </a:spcBef>
              <a:buClr>
                <a:schemeClr val="accent1">
                  <a:lumMod val="50000"/>
                </a:schemeClr>
              </a:buClr>
              <a:buSzPct val="80000"/>
              <a:buFont typeface="Arial" pitchFamily="34" charset="0"/>
              <a:buNone/>
              <a:defRPr sz="1600" kern="1200" baseline="0">
                <a:solidFill>
                  <a:schemeClr val="tx1"/>
                </a:solidFill>
                <a:latin typeface="+mn-lt"/>
                <a:ea typeface="+mn-ea"/>
                <a:cs typeface="+mn-cs"/>
              </a:defRPr>
            </a:lvl9pPr>
          </a:lstStyle>
          <a:p>
            <a:pPr marL="45720" indent="0" algn="just">
              <a:buNone/>
            </a:pPr>
            <a:r>
              <a:rPr lang="fr-FR" sz="1400" b="1" dirty="0">
                <a:solidFill>
                  <a:srgbClr val="212529"/>
                </a:solidFill>
                <a:latin typeface="Helvetica Neue"/>
              </a:rPr>
              <a:t>L’éléphant de Bornéo </a:t>
            </a:r>
            <a:r>
              <a:rPr lang="fr-FR" sz="1400" dirty="0">
                <a:solidFill>
                  <a:srgbClr val="212529"/>
                </a:solidFill>
                <a:latin typeface="Helvetica Neue"/>
              </a:rPr>
              <a:t>(Asie du sud est) a été évalué comme « En danger » en raison de menaces provenant d’activités humaines.</a:t>
            </a:r>
          </a:p>
          <a:p>
            <a:pPr marL="45720" indent="0" algn="just">
              <a:buNone/>
            </a:pPr>
            <a:r>
              <a:rPr lang="fr-FR" sz="1400" dirty="0">
                <a:solidFill>
                  <a:srgbClr val="212529"/>
                </a:solidFill>
                <a:latin typeface="Helvetica Neue"/>
              </a:rPr>
              <a:t>Il </a:t>
            </a:r>
            <a:r>
              <a:rPr lang="fr-FR" sz="1400" b="0" i="0" dirty="0">
                <a:solidFill>
                  <a:srgbClr val="212529"/>
                </a:solidFill>
                <a:effectLst/>
                <a:latin typeface="Helvetica Neue"/>
              </a:rPr>
              <a:t>ne reste environ que </a:t>
            </a:r>
            <a:r>
              <a:rPr lang="fr-FR" sz="1400" b="1" i="0" dirty="0">
                <a:solidFill>
                  <a:srgbClr val="212529"/>
                </a:solidFill>
                <a:effectLst/>
                <a:latin typeface="Helvetica Neue"/>
              </a:rPr>
              <a:t>1 000 individus à l’état sauvage à Bornéo</a:t>
            </a:r>
            <a:r>
              <a:rPr lang="fr-FR" sz="1400" b="0" i="0" dirty="0">
                <a:solidFill>
                  <a:srgbClr val="212529"/>
                </a:solidFill>
                <a:effectLst/>
                <a:latin typeface="Helvetica Neue"/>
              </a:rPr>
              <a:t>. </a:t>
            </a:r>
          </a:p>
          <a:p>
            <a:pPr marL="45720" indent="0" algn="just">
              <a:buNone/>
            </a:pPr>
            <a:r>
              <a:rPr lang="fr-FR" sz="1400" b="0" i="0" dirty="0">
                <a:solidFill>
                  <a:srgbClr val="212529"/>
                </a:solidFill>
                <a:effectLst/>
                <a:latin typeface="Helvetica Neue"/>
              </a:rPr>
              <a:t>La population a diminué au cours des 75 dernières années, en raison :</a:t>
            </a:r>
          </a:p>
          <a:p>
            <a:pPr algn="just">
              <a:spcBef>
                <a:spcPts val="600"/>
              </a:spcBef>
              <a:buFontTx/>
              <a:buChar char="−"/>
            </a:pPr>
            <a:r>
              <a:rPr lang="fr-FR" sz="1400" b="0" i="0" dirty="0">
                <a:solidFill>
                  <a:srgbClr val="212529"/>
                </a:solidFill>
                <a:effectLst/>
                <a:latin typeface="Helvetica Neue"/>
              </a:rPr>
              <a:t>d’une exploitation forestière intensive des forêts de Bornéo,</a:t>
            </a:r>
          </a:p>
          <a:p>
            <a:pPr algn="just">
              <a:spcBef>
                <a:spcPts val="600"/>
              </a:spcBef>
              <a:buFontTx/>
              <a:buChar char="−"/>
            </a:pPr>
            <a:r>
              <a:rPr lang="fr-FR" sz="1400" b="0" i="0" dirty="0">
                <a:solidFill>
                  <a:srgbClr val="212529"/>
                </a:solidFill>
                <a:effectLst/>
                <a:latin typeface="Helvetica Neue"/>
              </a:rPr>
              <a:t>les éléphants pénètrent plus souvent dans les paysages dominés par l’Homme à la recherche de nourriture, où ils endommagent les cultures et subissent des représailles fatales. </a:t>
            </a:r>
          </a:p>
          <a:p>
            <a:pPr algn="just">
              <a:spcBef>
                <a:spcPts val="600"/>
              </a:spcBef>
              <a:buFontTx/>
              <a:buChar char="−"/>
            </a:pPr>
            <a:r>
              <a:rPr lang="fr-FR" sz="1400" dirty="0">
                <a:solidFill>
                  <a:srgbClr val="212529"/>
                </a:solidFill>
                <a:latin typeface="Helvetica Neue"/>
              </a:rPr>
              <a:t>d</a:t>
            </a:r>
            <a:r>
              <a:rPr lang="fr-FR" sz="1400" b="0" i="0" dirty="0">
                <a:solidFill>
                  <a:srgbClr val="212529"/>
                </a:solidFill>
                <a:effectLst/>
                <a:latin typeface="Helvetica Neue"/>
              </a:rPr>
              <a:t>e l’agriculture (en particulier l’huile de palme), aux plantations forestières, </a:t>
            </a:r>
          </a:p>
          <a:p>
            <a:pPr algn="just">
              <a:spcBef>
                <a:spcPts val="600"/>
              </a:spcBef>
              <a:buFontTx/>
              <a:buChar char="−"/>
            </a:pPr>
            <a:r>
              <a:rPr lang="fr-FR" sz="1400" b="0" i="0" dirty="0">
                <a:solidFill>
                  <a:srgbClr val="212529"/>
                </a:solidFill>
                <a:effectLst/>
                <a:latin typeface="Helvetica Neue"/>
              </a:rPr>
              <a:t>Le braconnage d’ivoire, </a:t>
            </a:r>
          </a:p>
          <a:p>
            <a:pPr algn="just">
              <a:spcBef>
                <a:spcPts val="600"/>
              </a:spcBef>
              <a:buFontTx/>
              <a:buChar char="−"/>
            </a:pPr>
            <a:r>
              <a:rPr lang="fr-FR" sz="1400" dirty="0">
                <a:solidFill>
                  <a:srgbClr val="212529"/>
                </a:solidFill>
                <a:latin typeface="Helvetica Neue"/>
              </a:rPr>
              <a:t>les collisions avec les véhicules sont également source de préoccupation.</a:t>
            </a:r>
          </a:p>
        </p:txBody>
      </p:sp>
    </p:spTree>
    <p:extLst>
      <p:ext uri="{BB962C8B-B14F-4D97-AF65-F5344CB8AC3E}">
        <p14:creationId xmlns:p14="http://schemas.microsoft.com/office/powerpoint/2010/main" val="883091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a:extLst>
              <a:ext uri="{FF2B5EF4-FFF2-40B4-BE49-F238E27FC236}">
                <a16:creationId xmlns:a16="http://schemas.microsoft.com/office/drawing/2014/main" id="{FEF11686-ED7C-089D-155B-AE53FBAE3E90}"/>
              </a:ext>
            </a:extLst>
          </p:cNvPr>
          <p:cNvSpPr>
            <a:spLocks noGrp="1"/>
          </p:cNvSpPr>
          <p:nvPr>
            <p:ph type="title"/>
          </p:nvPr>
        </p:nvSpPr>
        <p:spPr>
          <a:xfrm>
            <a:off x="391512" y="438150"/>
            <a:ext cx="10669272" cy="577164"/>
          </a:xfrm>
        </p:spPr>
        <p:txBody>
          <a:bodyPr rtlCol="0">
            <a:normAutofit/>
          </a:bodyPr>
          <a:lstStyle/>
          <a:p>
            <a:pPr rtl="0"/>
            <a:r>
              <a:rPr lang="fr-FR" sz="3200" b="1" dirty="0"/>
              <a:t>Les espèces en danger DANS LE MONDE</a:t>
            </a:r>
          </a:p>
        </p:txBody>
      </p:sp>
      <p:sp>
        <p:nvSpPr>
          <p:cNvPr id="6" name="Espace réservé du contenu 5">
            <a:extLst>
              <a:ext uri="{FF2B5EF4-FFF2-40B4-BE49-F238E27FC236}">
                <a16:creationId xmlns:a16="http://schemas.microsoft.com/office/drawing/2014/main" id="{E50648B9-8312-F743-7888-C3C06B7DC030}"/>
              </a:ext>
            </a:extLst>
          </p:cNvPr>
          <p:cNvSpPr>
            <a:spLocks noGrp="1"/>
          </p:cNvSpPr>
          <p:nvPr>
            <p:ph sz="half" idx="1"/>
          </p:nvPr>
        </p:nvSpPr>
        <p:spPr>
          <a:xfrm>
            <a:off x="752476" y="2290438"/>
            <a:ext cx="5789838" cy="3124940"/>
          </a:xfrm>
        </p:spPr>
        <p:txBody>
          <a:bodyPr>
            <a:normAutofit/>
          </a:bodyPr>
          <a:lstStyle/>
          <a:p>
            <a:pPr marL="45720" indent="0" algn="just">
              <a:spcBef>
                <a:spcPts val="0"/>
              </a:spcBef>
              <a:buNone/>
            </a:pPr>
            <a:r>
              <a:rPr lang="fr-FR" sz="1400" b="1" dirty="0">
                <a:solidFill>
                  <a:srgbClr val="212529"/>
                </a:solidFill>
                <a:latin typeface="Helvetica Neue"/>
              </a:rPr>
              <a:t>Les gorilles des montagnes </a:t>
            </a:r>
            <a:r>
              <a:rPr lang="fr-FR" sz="1400" dirty="0">
                <a:solidFill>
                  <a:srgbClr val="212529"/>
                </a:solidFill>
                <a:latin typeface="Helvetica Neue"/>
              </a:rPr>
              <a:t>sont une </a:t>
            </a:r>
            <a:r>
              <a:rPr lang="fr-FR" sz="1400" dirty="0">
                <a:solidFill>
                  <a:srgbClr val="212529"/>
                </a:solidFill>
                <a:latin typeface="Helvetica Neue"/>
                <a:hlinkClick r:id="rId3" tooltip="espèce menacée d’extinction (nouvelle fenêtre)">
                  <a:extLst>
                    <a:ext uri="{A12FA001-AC4F-418D-AE19-62706E023703}">
                      <ahyp:hlinkClr xmlns:ahyp="http://schemas.microsoft.com/office/drawing/2018/hyperlinkcolor" val="tx"/>
                    </a:ext>
                  </a:extLst>
                </a:hlinkClick>
              </a:rPr>
              <a:t>espèce menacée d’extinction</a:t>
            </a:r>
            <a:r>
              <a:rPr lang="fr-FR" sz="1400" dirty="0">
                <a:solidFill>
                  <a:srgbClr val="212529"/>
                </a:solidFill>
                <a:latin typeface="Helvetica Neue"/>
              </a:rPr>
              <a:t>. </a:t>
            </a:r>
          </a:p>
          <a:p>
            <a:pPr marL="45720" indent="0" algn="just">
              <a:spcBef>
                <a:spcPts val="0"/>
              </a:spcBef>
              <a:buNone/>
            </a:pPr>
            <a:endParaRPr lang="fr-FR" sz="1400" dirty="0">
              <a:solidFill>
                <a:srgbClr val="212529"/>
              </a:solidFill>
              <a:latin typeface="Helvetica Neue"/>
            </a:endParaRPr>
          </a:p>
          <a:p>
            <a:pPr marL="45720" indent="0" algn="just">
              <a:spcBef>
                <a:spcPts val="0"/>
              </a:spcBef>
              <a:buNone/>
            </a:pPr>
            <a:r>
              <a:rPr lang="fr-FR" sz="1400" dirty="0">
                <a:solidFill>
                  <a:srgbClr val="212529"/>
                </a:solidFill>
                <a:latin typeface="Helvetica Neue"/>
              </a:rPr>
              <a:t>Il en reste seulement 900 dans le monde, et 340 vivent dans la forêt impénétrable de </a:t>
            </a:r>
            <a:r>
              <a:rPr lang="fr-FR" sz="1400" dirty="0" err="1">
                <a:solidFill>
                  <a:srgbClr val="212529"/>
                </a:solidFill>
                <a:latin typeface="Helvetica Neue"/>
              </a:rPr>
              <a:t>Bwindi</a:t>
            </a:r>
            <a:r>
              <a:rPr lang="fr-FR" sz="1400" dirty="0">
                <a:solidFill>
                  <a:srgbClr val="212529"/>
                </a:solidFill>
                <a:latin typeface="Helvetica Neue"/>
              </a:rPr>
              <a:t>, un parc national situé en Ouganda, en Afrique.</a:t>
            </a:r>
          </a:p>
          <a:p>
            <a:pPr marL="45720" indent="0" algn="just">
              <a:spcBef>
                <a:spcPts val="0"/>
              </a:spcBef>
              <a:buNone/>
            </a:pPr>
            <a:endParaRPr lang="fr-FR" sz="1400" dirty="0">
              <a:solidFill>
                <a:srgbClr val="000000"/>
              </a:solidFill>
              <a:latin typeface="Golos-Regular"/>
            </a:endParaRPr>
          </a:p>
          <a:p>
            <a:pPr marL="45720" indent="0" algn="just">
              <a:spcBef>
                <a:spcPts val="0"/>
              </a:spcBef>
              <a:buNone/>
            </a:pPr>
            <a:r>
              <a:rPr lang="fr-FR" sz="1400" dirty="0">
                <a:solidFill>
                  <a:srgbClr val="212529"/>
                </a:solidFill>
                <a:latin typeface="Helvetica Neue"/>
              </a:rPr>
              <a:t>La déforestation est une cause de l'extinction des gorilles.</a:t>
            </a:r>
          </a:p>
          <a:p>
            <a:pPr marL="45720" indent="0" algn="just">
              <a:spcBef>
                <a:spcPts val="0"/>
              </a:spcBef>
              <a:buNone/>
            </a:pPr>
            <a:endParaRPr lang="fr-FR" sz="1400" dirty="0">
              <a:solidFill>
                <a:srgbClr val="212529"/>
              </a:solidFill>
              <a:latin typeface="Helvetica Neue"/>
            </a:endParaRPr>
          </a:p>
          <a:p>
            <a:pPr marL="45720" indent="0" algn="just">
              <a:spcBef>
                <a:spcPts val="0"/>
              </a:spcBef>
              <a:buNone/>
            </a:pPr>
            <a:endParaRPr lang="fr-FR" sz="1400" dirty="0">
              <a:solidFill>
                <a:srgbClr val="212529"/>
              </a:solidFill>
              <a:latin typeface="Helvetica Neue"/>
            </a:endParaRPr>
          </a:p>
          <a:p>
            <a:pPr marL="45720" indent="0" algn="just">
              <a:spcBef>
                <a:spcPts val="0"/>
              </a:spcBef>
              <a:buNone/>
            </a:pPr>
            <a:endParaRPr lang="fr-FR" sz="1400" dirty="0">
              <a:solidFill>
                <a:srgbClr val="212529"/>
              </a:solidFill>
              <a:latin typeface="Helvetica Neue"/>
            </a:endParaRPr>
          </a:p>
          <a:p>
            <a:pPr marL="45720" indent="0" algn="just">
              <a:spcBef>
                <a:spcPts val="0"/>
              </a:spcBef>
              <a:buNone/>
            </a:pPr>
            <a:endParaRPr lang="fr-FR" sz="1400" dirty="0">
              <a:solidFill>
                <a:srgbClr val="212529"/>
              </a:solidFill>
              <a:latin typeface="Helvetica Neue"/>
            </a:endParaRPr>
          </a:p>
          <a:p>
            <a:pPr marL="45720" indent="0" algn="just">
              <a:spcBef>
                <a:spcPts val="0"/>
              </a:spcBef>
              <a:buNone/>
            </a:pPr>
            <a:endParaRPr lang="fr-FR" sz="1800" dirty="0">
              <a:solidFill>
                <a:srgbClr val="212529"/>
              </a:solidFill>
              <a:latin typeface="Helvetica Neue"/>
            </a:endParaRPr>
          </a:p>
          <a:p>
            <a:pPr marL="45720" indent="0" algn="just">
              <a:spcBef>
                <a:spcPts val="600"/>
              </a:spcBef>
              <a:buNone/>
            </a:pPr>
            <a:endParaRPr lang="fr-FR" sz="3200" dirty="0"/>
          </a:p>
        </p:txBody>
      </p:sp>
      <p:pic>
        <p:nvPicPr>
          <p:cNvPr id="1026" name="Picture 2" descr="Gorille de montagne : Carte d'identité | Rangerclub">
            <a:extLst>
              <a:ext uri="{FF2B5EF4-FFF2-40B4-BE49-F238E27FC236}">
                <a16:creationId xmlns:a16="http://schemas.microsoft.com/office/drawing/2014/main" id="{2A0BB178-49FF-1CCF-83EB-C83E537FE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023" y="2419350"/>
            <a:ext cx="4381501"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404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60706" y="265290"/>
            <a:ext cx="9756141" cy="693317"/>
          </a:xfrm>
        </p:spPr>
        <p:txBody>
          <a:bodyPr rtlCol="0">
            <a:normAutofit/>
          </a:bodyPr>
          <a:lstStyle/>
          <a:p>
            <a:pPr rtl="0"/>
            <a:r>
              <a:rPr lang="fr-FR" sz="3200" b="1" dirty="0"/>
              <a:t>Les espèces en danger EN FRANCE</a:t>
            </a:r>
          </a:p>
        </p:txBody>
      </p:sp>
      <p:pic>
        <p:nvPicPr>
          <p:cNvPr id="8" name="Image 7">
            <a:extLst>
              <a:ext uri="{FF2B5EF4-FFF2-40B4-BE49-F238E27FC236}">
                <a16:creationId xmlns:a16="http://schemas.microsoft.com/office/drawing/2014/main" id="{7477D768-BFC2-A671-B049-6DE89A7983AA}"/>
              </a:ext>
            </a:extLst>
          </p:cNvPr>
          <p:cNvPicPr>
            <a:picLocks noChangeAspect="1"/>
          </p:cNvPicPr>
          <p:nvPr/>
        </p:nvPicPr>
        <p:blipFill>
          <a:blip r:embed="rId3"/>
          <a:stretch>
            <a:fillRect/>
          </a:stretch>
        </p:blipFill>
        <p:spPr>
          <a:xfrm>
            <a:off x="67947" y="1481137"/>
            <a:ext cx="5495925" cy="3895725"/>
          </a:xfrm>
          <a:prstGeom prst="rect">
            <a:avLst/>
          </a:prstGeom>
        </p:spPr>
      </p:pic>
      <p:pic>
        <p:nvPicPr>
          <p:cNvPr id="10" name="Image 9">
            <a:extLst>
              <a:ext uri="{FF2B5EF4-FFF2-40B4-BE49-F238E27FC236}">
                <a16:creationId xmlns:a16="http://schemas.microsoft.com/office/drawing/2014/main" id="{40912EE4-3723-5838-8B6A-2AD4247BC533}"/>
              </a:ext>
            </a:extLst>
          </p:cNvPr>
          <p:cNvPicPr>
            <a:picLocks noChangeAspect="1"/>
          </p:cNvPicPr>
          <p:nvPr/>
        </p:nvPicPr>
        <p:blipFill>
          <a:blip r:embed="rId4"/>
          <a:stretch>
            <a:fillRect/>
          </a:stretch>
        </p:blipFill>
        <p:spPr>
          <a:xfrm>
            <a:off x="5967640" y="3138616"/>
            <a:ext cx="6011448" cy="3536735"/>
          </a:xfrm>
          <a:prstGeom prst="rect">
            <a:avLst/>
          </a:prstGeom>
        </p:spPr>
      </p:pic>
      <p:sp>
        <p:nvSpPr>
          <p:cNvPr id="11" name="ZoneTexte 10">
            <a:extLst>
              <a:ext uri="{FF2B5EF4-FFF2-40B4-BE49-F238E27FC236}">
                <a16:creationId xmlns:a16="http://schemas.microsoft.com/office/drawing/2014/main" id="{7B37D751-EF15-8A77-3F17-DD213447B063}"/>
              </a:ext>
            </a:extLst>
          </p:cNvPr>
          <p:cNvSpPr txBox="1"/>
          <p:nvPr/>
        </p:nvSpPr>
        <p:spPr>
          <a:xfrm>
            <a:off x="354227" y="6409038"/>
            <a:ext cx="3616411" cy="175433"/>
          </a:xfrm>
          <a:prstGeom prst="rect">
            <a:avLst/>
          </a:prstGeom>
          <a:noFill/>
          <a:ln>
            <a:noFill/>
          </a:ln>
        </p:spPr>
        <p:txBody>
          <a:bodyPr wrap="square" rtlCol="0">
            <a:spAutoFit/>
          </a:bodyPr>
          <a:lstStyle/>
          <a:p>
            <a:pPr>
              <a:lnSpc>
                <a:spcPct val="90000"/>
              </a:lnSpc>
            </a:pPr>
            <a:r>
              <a:rPr lang="fr-FR" sz="600" dirty="0"/>
              <a:t>Source UICN – Liste rouge des espèces menacées en France – 16 ans de résultats</a:t>
            </a:r>
          </a:p>
        </p:txBody>
      </p:sp>
    </p:spTree>
    <p:extLst>
      <p:ext uri="{BB962C8B-B14F-4D97-AF65-F5344CB8AC3E}">
        <p14:creationId xmlns:p14="http://schemas.microsoft.com/office/powerpoint/2010/main" val="3610204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77672" y="201558"/>
            <a:ext cx="9756141" cy="952800"/>
          </a:xfrm>
        </p:spPr>
        <p:txBody>
          <a:bodyPr rtlCol="0">
            <a:normAutofit/>
          </a:bodyPr>
          <a:lstStyle/>
          <a:p>
            <a:pPr rtl="0"/>
            <a:r>
              <a:rPr lang="fr-FR" sz="3200" b="1" dirty="0"/>
              <a:t>QUELQUES</a:t>
            </a:r>
            <a:r>
              <a:rPr lang="fr-FR" dirty="0"/>
              <a:t> </a:t>
            </a:r>
            <a:r>
              <a:rPr lang="fr-FR" sz="3200" b="1" dirty="0"/>
              <a:t>espèces en danger EN FRANCE</a:t>
            </a:r>
          </a:p>
        </p:txBody>
      </p:sp>
      <p:sp>
        <p:nvSpPr>
          <p:cNvPr id="2" name="ZoneTexte 1">
            <a:extLst>
              <a:ext uri="{FF2B5EF4-FFF2-40B4-BE49-F238E27FC236}">
                <a16:creationId xmlns:a16="http://schemas.microsoft.com/office/drawing/2014/main" id="{17675389-03D4-873B-E36E-24514CE302AB}"/>
              </a:ext>
            </a:extLst>
          </p:cNvPr>
          <p:cNvSpPr txBox="1"/>
          <p:nvPr/>
        </p:nvSpPr>
        <p:spPr>
          <a:xfrm>
            <a:off x="4916538" y="2081704"/>
            <a:ext cx="6598508" cy="1021883"/>
          </a:xfrm>
          <a:prstGeom prst="rect">
            <a:avLst/>
          </a:prstGeom>
          <a:noFill/>
          <a:ln>
            <a:noFill/>
          </a:ln>
        </p:spPr>
        <p:txBody>
          <a:bodyPr wrap="square" rtlCol="0">
            <a:spAutoFit/>
          </a:bodyPr>
          <a:lstStyle/>
          <a:p>
            <a:pPr algn="just">
              <a:lnSpc>
                <a:spcPct val="150000"/>
              </a:lnSpc>
            </a:pPr>
            <a:r>
              <a:rPr lang="fr-FR" sz="1400" dirty="0">
                <a:solidFill>
                  <a:srgbClr val="212529"/>
                </a:solidFill>
                <a:latin typeface="Helvetica Neue"/>
              </a:rPr>
              <a:t>Sa chasse, la réduction des forêts et la diminution des proies ont conduit à sa raréfaction puis à sa disparition complète dans de nombreux pays dont la France, entre le XVIIe siècle et le XXe siècle.</a:t>
            </a:r>
          </a:p>
        </p:txBody>
      </p:sp>
      <p:pic>
        <p:nvPicPr>
          <p:cNvPr id="8" name="Image 7">
            <a:extLst>
              <a:ext uri="{FF2B5EF4-FFF2-40B4-BE49-F238E27FC236}">
                <a16:creationId xmlns:a16="http://schemas.microsoft.com/office/drawing/2014/main" id="{C86FE9D2-D2B6-5F1F-9F4C-790F2ED75A20}"/>
              </a:ext>
            </a:extLst>
          </p:cNvPr>
          <p:cNvPicPr>
            <a:picLocks noChangeAspect="1"/>
          </p:cNvPicPr>
          <p:nvPr/>
        </p:nvPicPr>
        <p:blipFill>
          <a:blip r:embed="rId3"/>
          <a:stretch>
            <a:fillRect/>
          </a:stretch>
        </p:blipFill>
        <p:spPr>
          <a:xfrm>
            <a:off x="467360" y="1481229"/>
            <a:ext cx="4164281" cy="2340239"/>
          </a:xfrm>
          <a:prstGeom prst="rect">
            <a:avLst/>
          </a:prstGeom>
        </p:spPr>
      </p:pic>
      <p:sp>
        <p:nvSpPr>
          <p:cNvPr id="9" name="ZoneTexte 8">
            <a:extLst>
              <a:ext uri="{FF2B5EF4-FFF2-40B4-BE49-F238E27FC236}">
                <a16:creationId xmlns:a16="http://schemas.microsoft.com/office/drawing/2014/main" id="{9B89AE5A-2A11-36FB-C86D-B0AF3DE89C87}"/>
              </a:ext>
            </a:extLst>
          </p:cNvPr>
          <p:cNvSpPr txBox="1"/>
          <p:nvPr/>
        </p:nvSpPr>
        <p:spPr>
          <a:xfrm>
            <a:off x="4916538" y="1577614"/>
            <a:ext cx="6598509" cy="351245"/>
          </a:xfrm>
          <a:prstGeom prst="rect">
            <a:avLst/>
          </a:prstGeom>
          <a:noFill/>
          <a:ln>
            <a:noFill/>
          </a:ln>
        </p:spPr>
        <p:txBody>
          <a:bodyPr wrap="square" rtlCol="0">
            <a:spAutoFit/>
          </a:bodyPr>
          <a:lstStyle/>
          <a:p>
            <a:pPr>
              <a:lnSpc>
                <a:spcPct val="90000"/>
              </a:lnSpc>
            </a:pPr>
            <a:r>
              <a:rPr lang="fr-FR" b="1" dirty="0">
                <a:solidFill>
                  <a:srgbClr val="474747"/>
                </a:solidFill>
                <a:latin typeface="Google Sans"/>
              </a:rPr>
              <a:t>Le lynx</a:t>
            </a:r>
            <a:endParaRPr lang="fr-FR" b="1" dirty="0"/>
          </a:p>
        </p:txBody>
      </p:sp>
      <p:sp>
        <p:nvSpPr>
          <p:cNvPr id="10" name="ZoneTexte 9">
            <a:extLst>
              <a:ext uri="{FF2B5EF4-FFF2-40B4-BE49-F238E27FC236}">
                <a16:creationId xmlns:a16="http://schemas.microsoft.com/office/drawing/2014/main" id="{3646122D-DE52-BB0B-24F8-80212799EE80}"/>
              </a:ext>
            </a:extLst>
          </p:cNvPr>
          <p:cNvSpPr txBox="1"/>
          <p:nvPr/>
        </p:nvSpPr>
        <p:spPr>
          <a:xfrm>
            <a:off x="-70707" y="6399023"/>
            <a:ext cx="6598508" cy="341632"/>
          </a:xfrm>
          <a:prstGeom prst="rect">
            <a:avLst/>
          </a:prstGeom>
          <a:noFill/>
          <a:ln>
            <a:solidFill>
              <a:schemeClr val="bg2"/>
            </a:solidFill>
          </a:ln>
        </p:spPr>
        <p:txBody>
          <a:bodyPr wrap="square" rtlCol="0">
            <a:spAutoFit/>
          </a:bodyPr>
          <a:lstStyle/>
          <a:p>
            <a:pPr>
              <a:lnSpc>
                <a:spcPct val="90000"/>
              </a:lnSpc>
            </a:pPr>
            <a:endParaRPr lang="fr-FR" dirty="0"/>
          </a:p>
        </p:txBody>
      </p:sp>
      <p:pic>
        <p:nvPicPr>
          <p:cNvPr id="17" name="Image 16">
            <a:extLst>
              <a:ext uri="{FF2B5EF4-FFF2-40B4-BE49-F238E27FC236}">
                <a16:creationId xmlns:a16="http://schemas.microsoft.com/office/drawing/2014/main" id="{AEF8CC93-01B4-7D69-FFCA-F5CDD3B9AABA}"/>
              </a:ext>
            </a:extLst>
          </p:cNvPr>
          <p:cNvPicPr>
            <a:picLocks noChangeAspect="1"/>
          </p:cNvPicPr>
          <p:nvPr/>
        </p:nvPicPr>
        <p:blipFill>
          <a:blip r:embed="rId4"/>
          <a:stretch>
            <a:fillRect/>
          </a:stretch>
        </p:blipFill>
        <p:spPr>
          <a:xfrm>
            <a:off x="467359" y="3876763"/>
            <a:ext cx="4164281" cy="2522260"/>
          </a:xfrm>
          <a:prstGeom prst="rect">
            <a:avLst/>
          </a:prstGeom>
        </p:spPr>
      </p:pic>
      <p:sp>
        <p:nvSpPr>
          <p:cNvPr id="18" name="ZoneTexte 17">
            <a:extLst>
              <a:ext uri="{FF2B5EF4-FFF2-40B4-BE49-F238E27FC236}">
                <a16:creationId xmlns:a16="http://schemas.microsoft.com/office/drawing/2014/main" id="{0B2AC070-6D77-01B1-3717-A4EECB8F06DD}"/>
              </a:ext>
            </a:extLst>
          </p:cNvPr>
          <p:cNvSpPr txBox="1"/>
          <p:nvPr/>
        </p:nvSpPr>
        <p:spPr>
          <a:xfrm>
            <a:off x="4916538" y="4054487"/>
            <a:ext cx="6598508" cy="2166812"/>
          </a:xfrm>
          <a:prstGeom prst="rect">
            <a:avLst/>
          </a:prstGeom>
          <a:noFill/>
          <a:ln>
            <a:noFill/>
          </a:ln>
        </p:spPr>
        <p:txBody>
          <a:bodyPr wrap="square" rtlCol="0">
            <a:spAutoFit/>
          </a:bodyPr>
          <a:lstStyle/>
          <a:p>
            <a:pPr>
              <a:lnSpc>
                <a:spcPct val="90000"/>
              </a:lnSpc>
            </a:pPr>
            <a:r>
              <a:rPr lang="fr-FR" b="1" dirty="0">
                <a:solidFill>
                  <a:srgbClr val="474747"/>
                </a:solidFill>
                <a:latin typeface="Google Sans"/>
              </a:rPr>
              <a:t>Le hérisson</a:t>
            </a:r>
          </a:p>
          <a:p>
            <a:pPr>
              <a:lnSpc>
                <a:spcPct val="90000"/>
              </a:lnSpc>
            </a:pPr>
            <a:endParaRPr lang="fr-FR" dirty="0">
              <a:solidFill>
                <a:srgbClr val="474747"/>
              </a:solidFill>
              <a:latin typeface="Google Sans"/>
            </a:endParaRPr>
          </a:p>
          <a:p>
            <a:pPr algn="just">
              <a:lnSpc>
                <a:spcPct val="150000"/>
              </a:lnSpc>
            </a:pPr>
            <a:r>
              <a:rPr lang="fr-FR" sz="1400" dirty="0">
                <a:solidFill>
                  <a:srgbClr val="212529"/>
                </a:solidFill>
                <a:latin typeface="Helvetica Neue"/>
              </a:rPr>
              <a:t>victime du trafic routier et de l’expansion urbaine</a:t>
            </a:r>
          </a:p>
          <a:p>
            <a:pPr algn="just">
              <a:lnSpc>
                <a:spcPct val="150000"/>
              </a:lnSpc>
            </a:pPr>
            <a:endParaRPr lang="fr-FR" sz="1400" dirty="0">
              <a:solidFill>
                <a:srgbClr val="212529"/>
              </a:solidFill>
              <a:latin typeface="Helvetica Neue"/>
            </a:endParaRPr>
          </a:p>
          <a:p>
            <a:pPr algn="just">
              <a:lnSpc>
                <a:spcPct val="150000"/>
              </a:lnSpc>
            </a:pPr>
            <a:r>
              <a:rPr lang="fr-FR" sz="1400" dirty="0">
                <a:solidFill>
                  <a:srgbClr val="212529"/>
                </a:solidFill>
                <a:latin typeface="Helvetica Neue"/>
              </a:rPr>
              <a:t>« La meilleure chose que vous puissiez faire est de laisser pousser votre jardin à l’état sauvage pour attirer tout ce dont un hérisson a besoin pour se nourrir : insectes, vers de terre, escargots et limaces »</a:t>
            </a:r>
          </a:p>
        </p:txBody>
      </p:sp>
    </p:spTree>
    <p:extLst>
      <p:ext uri="{BB962C8B-B14F-4D97-AF65-F5344CB8AC3E}">
        <p14:creationId xmlns:p14="http://schemas.microsoft.com/office/powerpoint/2010/main" val="3900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AB7A62-03DA-936C-C054-653B506F14B8}"/>
              </a:ext>
            </a:extLst>
          </p:cNvPr>
          <p:cNvSpPr txBox="1"/>
          <p:nvPr/>
        </p:nvSpPr>
        <p:spPr>
          <a:xfrm>
            <a:off x="1522731" y="2122714"/>
            <a:ext cx="4159612" cy="424732"/>
          </a:xfrm>
          <a:prstGeom prst="rect">
            <a:avLst/>
          </a:prstGeom>
          <a:noFill/>
          <a:ln>
            <a:solidFill>
              <a:schemeClr val="bg2"/>
            </a:solidFill>
          </a:ln>
        </p:spPr>
        <p:txBody>
          <a:bodyPr wrap="square" rtlCol="0">
            <a:spAutoFit/>
          </a:bodyPr>
          <a:lstStyle/>
          <a:p>
            <a:pPr>
              <a:lnSpc>
                <a:spcPct val="90000"/>
              </a:lnSpc>
            </a:pPr>
            <a:endParaRPr lang="fr-FR" sz="2400" dirty="0"/>
          </a:p>
        </p:txBody>
      </p:sp>
      <p:sp>
        <p:nvSpPr>
          <p:cNvPr id="5" name="ZoneTexte 4">
            <a:extLst>
              <a:ext uri="{FF2B5EF4-FFF2-40B4-BE49-F238E27FC236}">
                <a16:creationId xmlns:a16="http://schemas.microsoft.com/office/drawing/2014/main" id="{3CE5F5B7-EF21-2CA2-498D-70791E1DB04D}"/>
              </a:ext>
            </a:extLst>
          </p:cNvPr>
          <p:cNvSpPr txBox="1"/>
          <p:nvPr/>
        </p:nvSpPr>
        <p:spPr>
          <a:xfrm flipH="1">
            <a:off x="4501612" y="1512038"/>
            <a:ext cx="5090842" cy="369332"/>
          </a:xfrm>
          <a:prstGeom prst="rect">
            <a:avLst/>
          </a:prstGeom>
          <a:noFill/>
          <a:ln>
            <a:noFill/>
          </a:ln>
        </p:spPr>
        <p:txBody>
          <a:bodyPr wrap="square">
            <a:spAutoFit/>
          </a:bodyPr>
          <a:lstStyle/>
          <a:p>
            <a:r>
              <a:rPr lang="fr-FR" b="1" dirty="0">
                <a:solidFill>
                  <a:srgbClr val="474747"/>
                </a:solidFill>
                <a:latin typeface="Google Sans"/>
              </a:rPr>
              <a:t>Martin-pêcheur</a:t>
            </a:r>
            <a:r>
              <a:rPr lang="fr-FR" dirty="0"/>
              <a:t> </a:t>
            </a:r>
            <a:r>
              <a:rPr lang="fr-FR" b="1" dirty="0">
                <a:solidFill>
                  <a:srgbClr val="474747"/>
                </a:solidFill>
                <a:latin typeface="Google Sans"/>
              </a:rPr>
              <a:t>d’Europe</a:t>
            </a:r>
          </a:p>
        </p:txBody>
      </p:sp>
      <p:sp>
        <p:nvSpPr>
          <p:cNvPr id="7" name="ZoneTexte 6">
            <a:extLst>
              <a:ext uri="{FF2B5EF4-FFF2-40B4-BE49-F238E27FC236}">
                <a16:creationId xmlns:a16="http://schemas.microsoft.com/office/drawing/2014/main" id="{370A47A2-193C-8B02-2064-AEE44C4CFFEE}"/>
              </a:ext>
            </a:extLst>
          </p:cNvPr>
          <p:cNvSpPr txBox="1"/>
          <p:nvPr/>
        </p:nvSpPr>
        <p:spPr>
          <a:xfrm>
            <a:off x="6236535" y="4236135"/>
            <a:ext cx="5741773" cy="2314544"/>
          </a:xfrm>
          <a:prstGeom prst="rect">
            <a:avLst/>
          </a:prstGeom>
          <a:noFill/>
          <a:ln>
            <a:noFill/>
          </a:ln>
        </p:spPr>
        <p:txBody>
          <a:bodyPr wrap="square">
            <a:spAutoFit/>
          </a:bodyPr>
          <a:lstStyle/>
          <a:p>
            <a:pPr>
              <a:lnSpc>
                <a:spcPct val="150000"/>
              </a:lnSpc>
            </a:pPr>
            <a:r>
              <a:rPr lang="fr-FR" sz="1400" dirty="0">
                <a:solidFill>
                  <a:srgbClr val="212529"/>
                </a:solidFill>
                <a:latin typeface="Helvetica Neue"/>
              </a:rPr>
              <a:t>Cette disparition brutale est le résultat direct :</a:t>
            </a:r>
          </a:p>
          <a:p>
            <a:pPr marL="285750" indent="-285750">
              <a:lnSpc>
                <a:spcPct val="150000"/>
              </a:lnSpc>
              <a:buFont typeface="Arial" panose="020B0604020202020204" pitchFamily="34" charset="0"/>
              <a:buChar char="•"/>
            </a:pPr>
            <a:r>
              <a:rPr lang="fr-FR" sz="1400" dirty="0">
                <a:solidFill>
                  <a:srgbClr val="212529"/>
                </a:solidFill>
                <a:latin typeface="Helvetica Neue"/>
              </a:rPr>
              <a:t>du développement touristique sur les côtes rocheuses et dans les grottes marines</a:t>
            </a:r>
          </a:p>
          <a:p>
            <a:pPr marL="285750" indent="-285750">
              <a:lnSpc>
                <a:spcPct val="150000"/>
              </a:lnSpc>
              <a:buFont typeface="Arial" panose="020B0604020202020204" pitchFamily="34" charset="0"/>
              <a:buChar char="•"/>
            </a:pPr>
            <a:r>
              <a:rPr lang="fr-FR" sz="1400" dirty="0">
                <a:solidFill>
                  <a:srgbClr val="212529"/>
                </a:solidFill>
                <a:latin typeface="Helvetica Neue"/>
              </a:rPr>
              <a:t>de l’augmentation de la fréquentation sur les plages, </a:t>
            </a:r>
          </a:p>
          <a:p>
            <a:pPr marL="285750" indent="-285750">
              <a:lnSpc>
                <a:spcPct val="150000"/>
              </a:lnSpc>
              <a:buFont typeface="Arial" panose="020B0604020202020204" pitchFamily="34" charset="0"/>
              <a:buChar char="•"/>
            </a:pPr>
            <a:r>
              <a:rPr lang="fr-FR" sz="1400" dirty="0">
                <a:solidFill>
                  <a:srgbClr val="212529"/>
                </a:solidFill>
                <a:latin typeface="Helvetica Neue"/>
              </a:rPr>
              <a:t>la pêche excessive a nettement réduit les ressources de l’espèce, dont le régime alimentaire est essentiellement constitué de poissons.</a:t>
            </a:r>
          </a:p>
        </p:txBody>
      </p:sp>
      <p:pic>
        <p:nvPicPr>
          <p:cNvPr id="9" name="Image 8">
            <a:extLst>
              <a:ext uri="{FF2B5EF4-FFF2-40B4-BE49-F238E27FC236}">
                <a16:creationId xmlns:a16="http://schemas.microsoft.com/office/drawing/2014/main" id="{2E50C122-0197-17F4-0D17-B2155F904559}"/>
              </a:ext>
            </a:extLst>
          </p:cNvPr>
          <p:cNvPicPr>
            <a:picLocks noChangeAspect="1"/>
          </p:cNvPicPr>
          <p:nvPr/>
        </p:nvPicPr>
        <p:blipFill>
          <a:blip r:embed="rId3"/>
          <a:stretch>
            <a:fillRect/>
          </a:stretch>
        </p:blipFill>
        <p:spPr>
          <a:xfrm>
            <a:off x="269792" y="1112810"/>
            <a:ext cx="3670041" cy="2701887"/>
          </a:xfrm>
          <a:prstGeom prst="rect">
            <a:avLst/>
          </a:prstGeom>
        </p:spPr>
      </p:pic>
      <p:sp>
        <p:nvSpPr>
          <p:cNvPr id="11" name="ZoneTexte 10">
            <a:extLst>
              <a:ext uri="{FF2B5EF4-FFF2-40B4-BE49-F238E27FC236}">
                <a16:creationId xmlns:a16="http://schemas.microsoft.com/office/drawing/2014/main" id="{ADC19928-AF3D-00DE-301E-A1D1714B7D09}"/>
              </a:ext>
            </a:extLst>
          </p:cNvPr>
          <p:cNvSpPr txBox="1"/>
          <p:nvPr/>
        </p:nvSpPr>
        <p:spPr>
          <a:xfrm flipH="1">
            <a:off x="3546882" y="-310539"/>
            <a:ext cx="8938053" cy="369332"/>
          </a:xfrm>
          <a:prstGeom prst="rect">
            <a:avLst/>
          </a:prstGeom>
          <a:noFill/>
          <a:ln>
            <a:solidFill>
              <a:schemeClr val="bg2"/>
            </a:solidFill>
          </a:ln>
        </p:spPr>
        <p:txBody>
          <a:bodyPr wrap="square">
            <a:spAutoFit/>
          </a:bodyPr>
          <a:lstStyle/>
          <a:p>
            <a:endParaRPr lang="fr-FR" dirty="0"/>
          </a:p>
        </p:txBody>
      </p:sp>
      <p:pic>
        <p:nvPicPr>
          <p:cNvPr id="13" name="Image 12">
            <a:extLst>
              <a:ext uri="{FF2B5EF4-FFF2-40B4-BE49-F238E27FC236}">
                <a16:creationId xmlns:a16="http://schemas.microsoft.com/office/drawing/2014/main" id="{676A0F79-7B1F-6460-95A9-1ADF5B2532EB}"/>
              </a:ext>
            </a:extLst>
          </p:cNvPr>
          <p:cNvPicPr>
            <a:picLocks noChangeAspect="1"/>
          </p:cNvPicPr>
          <p:nvPr/>
        </p:nvPicPr>
        <p:blipFill>
          <a:blip r:embed="rId4"/>
          <a:stretch>
            <a:fillRect/>
          </a:stretch>
        </p:blipFill>
        <p:spPr>
          <a:xfrm>
            <a:off x="1964769" y="4093245"/>
            <a:ext cx="3514725" cy="2600325"/>
          </a:xfrm>
          <a:prstGeom prst="rect">
            <a:avLst/>
          </a:prstGeom>
        </p:spPr>
      </p:pic>
      <p:sp>
        <p:nvSpPr>
          <p:cNvPr id="15" name="ZoneTexte 14">
            <a:extLst>
              <a:ext uri="{FF2B5EF4-FFF2-40B4-BE49-F238E27FC236}">
                <a16:creationId xmlns:a16="http://schemas.microsoft.com/office/drawing/2014/main" id="{E0D2C292-B4D7-687C-6E1A-C133537BB8CC}"/>
              </a:ext>
            </a:extLst>
          </p:cNvPr>
          <p:cNvSpPr txBox="1"/>
          <p:nvPr/>
        </p:nvSpPr>
        <p:spPr>
          <a:xfrm>
            <a:off x="4501612" y="2006473"/>
            <a:ext cx="6379909" cy="1021883"/>
          </a:xfrm>
          <a:prstGeom prst="rect">
            <a:avLst/>
          </a:prstGeom>
          <a:noFill/>
          <a:ln>
            <a:noFill/>
          </a:ln>
        </p:spPr>
        <p:txBody>
          <a:bodyPr wrap="square">
            <a:spAutoFit/>
          </a:bodyPr>
          <a:lstStyle/>
          <a:p>
            <a:pPr>
              <a:lnSpc>
                <a:spcPct val="150000"/>
              </a:lnSpc>
            </a:pPr>
            <a:r>
              <a:rPr lang="fr-FR" sz="1400" dirty="0">
                <a:solidFill>
                  <a:srgbClr val="212529"/>
                </a:solidFill>
                <a:latin typeface="Helvetica Neue"/>
              </a:rPr>
              <a:t>Parmi les menaces auxquelles il est confronté, la dégradation de la qualité des eaux, due aux pollutions ou aux drainages, réduit ses possibilités d’alimentation.</a:t>
            </a:r>
          </a:p>
        </p:txBody>
      </p:sp>
      <p:sp>
        <p:nvSpPr>
          <p:cNvPr id="6" name="ZoneTexte 5">
            <a:extLst>
              <a:ext uri="{FF2B5EF4-FFF2-40B4-BE49-F238E27FC236}">
                <a16:creationId xmlns:a16="http://schemas.microsoft.com/office/drawing/2014/main" id="{051DDD8B-C05C-4FAA-53E8-4B946A9561C9}"/>
              </a:ext>
            </a:extLst>
          </p:cNvPr>
          <p:cNvSpPr txBox="1"/>
          <p:nvPr/>
        </p:nvSpPr>
        <p:spPr>
          <a:xfrm>
            <a:off x="6236535" y="3829644"/>
            <a:ext cx="5428723" cy="369332"/>
          </a:xfrm>
          <a:prstGeom prst="rect">
            <a:avLst/>
          </a:prstGeom>
          <a:noFill/>
          <a:ln>
            <a:noFill/>
          </a:ln>
        </p:spPr>
        <p:txBody>
          <a:bodyPr wrap="square">
            <a:spAutoFit/>
          </a:bodyPr>
          <a:lstStyle/>
          <a:p>
            <a:r>
              <a:rPr lang="fr-FR" b="1" dirty="0">
                <a:solidFill>
                  <a:srgbClr val="474747"/>
                </a:solidFill>
                <a:latin typeface="Google Sans"/>
              </a:rPr>
              <a:t>Phoque</a:t>
            </a:r>
            <a:r>
              <a:rPr lang="fr-FR" dirty="0"/>
              <a:t> </a:t>
            </a:r>
            <a:r>
              <a:rPr lang="fr-FR" b="1" dirty="0">
                <a:solidFill>
                  <a:srgbClr val="474747"/>
                </a:solidFill>
                <a:latin typeface="Google Sans"/>
              </a:rPr>
              <a:t>moine</a:t>
            </a:r>
          </a:p>
        </p:txBody>
      </p:sp>
      <p:sp>
        <p:nvSpPr>
          <p:cNvPr id="10" name="Titre 3">
            <a:extLst>
              <a:ext uri="{FF2B5EF4-FFF2-40B4-BE49-F238E27FC236}">
                <a16:creationId xmlns:a16="http://schemas.microsoft.com/office/drawing/2014/main" id="{7F94C604-B49F-0878-25FA-76EA0A466C2F}"/>
              </a:ext>
            </a:extLst>
          </p:cNvPr>
          <p:cNvSpPr txBox="1">
            <a:spLocks/>
          </p:cNvSpPr>
          <p:nvPr/>
        </p:nvSpPr>
        <p:spPr>
          <a:xfrm>
            <a:off x="269792" y="346362"/>
            <a:ext cx="9756141" cy="57744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fr-FR" sz="3200" b="1" dirty="0"/>
              <a:t>QUELQUES</a:t>
            </a:r>
            <a:r>
              <a:rPr lang="fr-FR" dirty="0"/>
              <a:t> </a:t>
            </a:r>
            <a:r>
              <a:rPr lang="fr-FR" sz="3200" b="1" dirty="0"/>
              <a:t>espèces en danger EN FRANCE</a:t>
            </a:r>
          </a:p>
        </p:txBody>
      </p:sp>
    </p:spTree>
    <p:extLst>
      <p:ext uri="{BB962C8B-B14F-4D97-AF65-F5344CB8AC3E}">
        <p14:creationId xmlns:p14="http://schemas.microsoft.com/office/powerpoint/2010/main" val="1986189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3661" y="184021"/>
            <a:ext cx="9756141" cy="952800"/>
          </a:xfrm>
        </p:spPr>
        <p:txBody>
          <a:bodyPr rtlCol="0">
            <a:normAutofit/>
          </a:bodyPr>
          <a:lstStyle/>
          <a:p>
            <a:pPr rtl="0"/>
            <a:r>
              <a:rPr lang="fr-FR" sz="3000" b="1" dirty="0"/>
              <a:t>LES</a:t>
            </a:r>
            <a:r>
              <a:rPr lang="fr-FR" dirty="0"/>
              <a:t> </a:t>
            </a:r>
            <a:r>
              <a:rPr lang="fr-FR" sz="3000" b="1" dirty="0"/>
              <a:t>CAUSES</a:t>
            </a:r>
          </a:p>
        </p:txBody>
      </p:sp>
      <p:sp>
        <p:nvSpPr>
          <p:cNvPr id="2" name="Espace réservé du contenu 1"/>
          <p:cNvSpPr>
            <a:spLocks noGrp="1"/>
          </p:cNvSpPr>
          <p:nvPr>
            <p:ph sz="half" idx="2"/>
          </p:nvPr>
        </p:nvSpPr>
        <p:spPr>
          <a:xfrm>
            <a:off x="804273" y="1635728"/>
            <a:ext cx="10218148" cy="4343400"/>
          </a:xfrm>
        </p:spPr>
        <p:txBody>
          <a:bodyPr rtlCol="0">
            <a:normAutofit/>
          </a:bodyPr>
          <a:lstStyle/>
          <a:p>
            <a:pPr marL="45720" indent="0" algn="just" fontAlgn="base">
              <a:buNone/>
            </a:pPr>
            <a:r>
              <a:rPr lang="fr-FR" sz="1400" dirty="0">
                <a:solidFill>
                  <a:srgbClr val="212529"/>
                </a:solidFill>
                <a:latin typeface="Helvetica Neue"/>
              </a:rPr>
              <a:t>La Vie sur notre planète traverse une crise majeure. </a:t>
            </a:r>
          </a:p>
          <a:p>
            <a:pPr marL="45720" indent="0" algn="just" fontAlgn="base">
              <a:buNone/>
            </a:pPr>
            <a:r>
              <a:rPr lang="fr-FR" sz="1400" dirty="0">
                <a:solidFill>
                  <a:srgbClr val="212529"/>
                </a:solidFill>
                <a:latin typeface="Helvetica Neue"/>
              </a:rPr>
              <a:t>Selon le constat établi par la communauté scientifique, le taux d’extinction des espèces est aujourd’hui 100 à 1000 fois plus élevé qu’au cours des temps géologiques passés.</a:t>
            </a:r>
          </a:p>
          <a:p>
            <a:pPr marL="45720" indent="0" fontAlgn="base">
              <a:buNone/>
            </a:pPr>
            <a:r>
              <a:rPr lang="fr-FR" sz="1400" dirty="0">
                <a:solidFill>
                  <a:srgbClr val="212529"/>
                </a:solidFill>
                <a:latin typeface="Helvetica Neue"/>
              </a:rPr>
              <a:t>Cette situation est due aux multiples impacts des activités humaines sur la biosphère.</a:t>
            </a:r>
            <a:br>
              <a:rPr lang="fr-FR" sz="1400" b="1" i="0" dirty="0">
                <a:solidFill>
                  <a:srgbClr val="0064A8"/>
                </a:solidFill>
                <a:effectLst/>
                <a:latin typeface="Roboto" panose="02000000000000000000" pitchFamily="2" charset="0"/>
              </a:rPr>
            </a:br>
            <a:endParaRPr lang="fr-FR" sz="1400" b="0" i="0" dirty="0">
              <a:solidFill>
                <a:srgbClr val="777777"/>
              </a:solidFill>
              <a:effectLst/>
              <a:latin typeface="Roboto" panose="02000000000000000000" pitchFamily="2" charset="0"/>
            </a:endParaRPr>
          </a:p>
          <a:p>
            <a:pPr marL="45720" indent="0" algn="just" fontAlgn="base">
              <a:buNone/>
            </a:pPr>
            <a:r>
              <a:rPr lang="fr-FR" sz="1400" u="sng" dirty="0">
                <a:solidFill>
                  <a:srgbClr val="212529"/>
                </a:solidFill>
                <a:latin typeface="Helvetica Neue"/>
              </a:rPr>
              <a:t>En France comme au niveau mondial</a:t>
            </a:r>
            <a:r>
              <a:rPr lang="fr-FR" sz="1400" dirty="0">
                <a:solidFill>
                  <a:srgbClr val="212529"/>
                </a:solidFill>
                <a:latin typeface="Helvetica Neue"/>
              </a:rPr>
              <a:t>, les principales menaces sur les espèces sont bien connues : </a:t>
            </a:r>
          </a:p>
          <a:p>
            <a:pPr algn="just" fontAlgn="base"/>
            <a:r>
              <a:rPr lang="fr-FR" sz="1400" dirty="0">
                <a:solidFill>
                  <a:srgbClr val="212529"/>
                </a:solidFill>
                <a:latin typeface="Helvetica Neue"/>
              </a:rPr>
              <a:t>destruction et dégradation des milieux naturels</a:t>
            </a:r>
          </a:p>
          <a:p>
            <a:pPr algn="just" fontAlgn="base"/>
            <a:r>
              <a:rPr lang="fr-FR" sz="1400" dirty="0">
                <a:solidFill>
                  <a:srgbClr val="212529"/>
                </a:solidFill>
                <a:latin typeface="Helvetica Neue"/>
              </a:rPr>
              <a:t>surexploitation des espèces</a:t>
            </a:r>
          </a:p>
          <a:p>
            <a:pPr algn="just" fontAlgn="base"/>
            <a:r>
              <a:rPr lang="fr-FR" sz="1400" dirty="0">
                <a:solidFill>
                  <a:srgbClr val="212529"/>
                </a:solidFill>
                <a:latin typeface="Helvetica Neue"/>
              </a:rPr>
              <a:t>introduction d’espèces pouvant devenir envahissantes, pollutions et changement climatique.</a:t>
            </a:r>
          </a:p>
          <a:p>
            <a:pPr rtl="0"/>
            <a:endParaRPr lang="fr-FR" dirty="0"/>
          </a:p>
        </p:txBody>
      </p:sp>
    </p:spTree>
    <p:extLst>
      <p:ext uri="{BB962C8B-B14F-4D97-AF65-F5344CB8AC3E}">
        <p14:creationId xmlns:p14="http://schemas.microsoft.com/office/powerpoint/2010/main" val="182822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Expédition">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_36804958_TF56596226.potx" id="{46CCB29B-8D6A-44C8-9F68-7AA28D9408B7}" vid="{B26744EE-D1F7-4664-A095-F5712A774E6C}"/>
    </a:ext>
  </a:extLst>
</a:theme>
</file>

<file path=ppt/theme/theme2.xml><?xml version="1.0" encoding="utf-8"?>
<a:theme xmlns:a="http://schemas.openxmlformats.org/drawingml/2006/main" name="Présentation de rapport de pays du mon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1">
          <a:schemeClr val="accent1"/>
        </a:lnRef>
        <a:fillRef idx="2">
          <a:schemeClr val="accent1"/>
        </a:fillRef>
        <a:effectRef idx="1">
          <a:schemeClr val="accent1"/>
        </a:effectRef>
        <a:fontRef idx="minor">
          <a:schemeClr val="dk1"/>
        </a:fontRef>
      </a:style>
    </a:spDef>
    <a:lnDef>
      <a:spPr>
        <a:ln/>
      </a:spPr>
      <a:bodyPr/>
      <a:lstStyle/>
      <a:style>
        <a:lnRef idx="3">
          <a:schemeClr val="accent1"/>
        </a:lnRef>
        <a:fillRef idx="0">
          <a:schemeClr val="accent1"/>
        </a:fillRef>
        <a:effectRef idx="2">
          <a:schemeClr val="accent1"/>
        </a:effectRef>
        <a:fontRef idx="minor">
          <a:schemeClr val="tx1"/>
        </a:fontRef>
      </a:style>
    </a:lnDef>
    <a:txDef>
      <a:spPr>
        <a:noFill/>
        <a:ln>
          <a:solidFill>
            <a:schemeClr val="bg2"/>
          </a:solidFill>
        </a:ln>
      </a:spPr>
      <a:bodyPr wrap="none" rtlCol="0">
        <a:spAutoFit/>
      </a:bodyPr>
      <a:lstStyle>
        <a:defPPr>
          <a:lnSpc>
            <a:spcPct val="90000"/>
          </a:lnSpc>
          <a:defRPr sz="2400" dirty="0" err="1" smtClean="0"/>
        </a:defPPr>
      </a:lstStyle>
    </a:txDef>
  </a:objectDefaults>
  <a:extraClrSchemeLst/>
  <a:extLst>
    <a:ext uri="{05A4C25C-085E-4340-85A3-A5531E510DB2}">
      <thm15:themeFamily xmlns:thm15="http://schemas.microsoft.com/office/thememl/2012/main" name="Office_16308887_TF03460629" id="{59F5F543-21D5-452F-BDA7-304FCBDF3A24}" vid="{A69020B4-62E5-4363-9099-81E882F9AF14}"/>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3.xml><?xml version="1.0" encoding="utf-8"?>
<ds:datastoreItem xmlns:ds="http://schemas.openxmlformats.org/officeDocument/2006/customXml" ds:itemID="{48775A23-75CA-4614-9647-C9B2CE742CA2}">
  <ds:schemaRefs>
    <ds:schemaRef ds:uri="http://schemas.microsoft.com/office/2006/metadata/properties"/>
    <ds:schemaRef ds:uri="http://schemas.microsoft.com/office/infopath/2007/PartnerControls"/>
    <ds:schemaRef ds:uri="71af3243-3dd4-4a8d-8c0d-dd76da1f02a5"/>
  </ds:schemaRefs>
</ds:datastoreItem>
</file>

<file path=docMetadata/LabelInfo.xml><?xml version="1.0" encoding="utf-8"?>
<clbl:labelList xmlns:clbl="http://schemas.microsoft.com/office/2020/mipLabelMetadata">
  <clbl:label id="{01c1476e-3236-4add-9655-bdfbec32e949}" enabled="1" method="Privileged" siteId="{64322308-09a9-47a3-8c1c-b82871d60568}" removed="0"/>
</clbl:labelList>
</file>

<file path=docProps/app.xml><?xml version="1.0" encoding="utf-8"?>
<Properties xmlns="http://schemas.openxmlformats.org/officeDocument/2006/extended-properties" xmlns:vt="http://schemas.openxmlformats.org/officeDocument/2006/docPropsVTypes">
  <Template>Conception Colis</Template>
  <TotalTime>0</TotalTime>
  <Words>985</Words>
  <Application>Microsoft Office PowerPoint</Application>
  <PresentationFormat>Grand écran</PresentationFormat>
  <Paragraphs>97</Paragraphs>
  <Slides>12</Slides>
  <Notes>12</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12</vt:i4>
      </vt:variant>
    </vt:vector>
  </HeadingPairs>
  <TitlesOfParts>
    <vt:vector size="22" baseType="lpstr">
      <vt:lpstr>Arial</vt:lpstr>
      <vt:lpstr>Calibri</vt:lpstr>
      <vt:lpstr>Century Gothic</vt:lpstr>
      <vt:lpstr>Gill Sans MT</vt:lpstr>
      <vt:lpstr>Golos-Regular</vt:lpstr>
      <vt:lpstr>Google Sans</vt:lpstr>
      <vt:lpstr>Helvetica Neue</vt:lpstr>
      <vt:lpstr>Roboto</vt:lpstr>
      <vt:lpstr>Expédition</vt:lpstr>
      <vt:lpstr>Présentation de rapport de pays du monde</vt:lpstr>
      <vt:lpstr>Les animaux en voie de disparition</vt:lpstr>
      <vt:lpstr>sommaire</vt:lpstr>
      <vt:lpstr>qu’est- ce qu’un animal en voie de disparition ?</vt:lpstr>
      <vt:lpstr>Les espèces en danger DANS LE MONDE</vt:lpstr>
      <vt:lpstr>Les espèces en danger DANS LE MONDE</vt:lpstr>
      <vt:lpstr>Les espèces en danger EN FRANCE</vt:lpstr>
      <vt:lpstr>QUELQUES espèces en danger EN FRANCE</vt:lpstr>
      <vt:lpstr>Présentation PowerPoint</vt:lpstr>
      <vt:lpstr>LES CAUSES</vt:lpstr>
      <vt:lpstr>PrENONS CONSCIENCE</vt:lpstr>
      <vt:lpstr>LES SOLUTIONS</vt:lpstr>
      <vt:lpstr>Merci de nous avoir écoutées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animaux en voie de disparition</dc:title>
  <dc:creator>Delaunay, Isabelle</dc:creator>
  <cp:lastModifiedBy>Delaunay, Isabelle</cp:lastModifiedBy>
  <cp:revision>5</cp:revision>
  <dcterms:created xsi:type="dcterms:W3CDTF">2024-11-02T09:13:59Z</dcterms:created>
  <dcterms:modified xsi:type="dcterms:W3CDTF">2025-06-01T13:56:41Z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ClassificationContentMarkingHeaderText">
    <vt:lpwstr>Restricted, for internal users only!</vt:lpwstr>
  </property>
</Properties>
</file>