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55"/>
  </p:normalViewPr>
  <p:slideViewPr>
    <p:cSldViewPr snapToGrid="0" snapToObjects="1">
      <p:cViewPr varScale="1">
        <p:scale>
          <a:sx n="85" d="100"/>
          <a:sy n="85" d="100"/>
        </p:scale>
        <p:origin x="-9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97DEE0C-6A05-D942-B198-7A35283A3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C12C414-22AF-C94D-BAE3-2487F8E1D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12867A4-9872-5641-B178-68DECBB3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D19A1BC-826A-DF4D-86DE-B3741994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D44F450-0079-EB4A-85F0-3592A3F4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29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0365C0F-C3A9-B243-949A-A057066C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FE4CBAD3-AE7B-064B-9DC2-22220450D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0D74048-7979-5C4A-A370-0B09B4FB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7D625A5-143F-4F47-A7C1-CAD874C2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FE6EAD7-A82D-0944-9BB8-94EF2F51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4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A7264CF1-715E-1046-9229-3CAB3CCEE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04E731C-35BF-BC40-8245-5184D108D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D9CD6B1-9839-664A-A2DB-A803F893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F90251E-2E2A-F54A-8047-28B6B2D4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EF7620A-B97A-9B47-851E-A44C21F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65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3EE7032-B524-9A49-9AC9-82E7A7B5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6C8D985-B638-3F45-96EB-893B2E8F0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EBD7CAF-18B7-6A48-A6CA-BC687A45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CE0F70C-9421-D046-9FA3-1F88EB54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1B94E10-E173-5246-A558-36A4D6BB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98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4449ABC-D54C-254E-8CA7-1A866811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AE09096-7E57-344D-BA3E-FA6EC71F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E3A7117-2587-174E-B27D-C80165C4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CA57FE2-A1F8-1C4C-859F-91F4DC75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5F875AB-EA34-1341-9262-9CBAAFB7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9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D84B20B-7797-EE46-BB2D-122C209F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CA6BC99-5CE5-394E-9BB0-33C5C9C7B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5DDE0AC-8A82-3B42-8AB0-A7925EAF6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CCF11CBC-B643-A047-979E-992B7880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D52B772-7A7A-5848-B7E6-25128D5D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E780D83-B548-C24C-9905-238E2E5C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5CDF01E-815C-EB4B-B588-640EADB9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090D4C0-B380-094A-A6EE-04A4892E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A81F2A5-622A-3840-8D62-00189BCFE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EE1EC42-D50F-C742-A78B-365094E09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29320038-7E5B-4B41-A250-DA7E5D354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0FBD84C-1FCB-F642-89AB-B406F838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99AD8851-B1E9-D341-A669-E955AF1F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85337DCC-1292-2242-A932-D1322841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46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9DFC3C2-AD19-A049-A3B2-79D59C80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1D1CDEA-EC80-3349-832F-1AB4293E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6C69F6B-A47B-7A44-BB79-672C5E52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8C405A4-2397-CF4C-B838-08511231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98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BF4F6796-EB89-194C-8D47-7AF8D273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73D58BB-9D3C-D94D-B59F-7A19A4D6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89C5C84-F3E5-1D43-810E-A4A61FB2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52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43198FB-695D-2848-A5B0-A6FFA355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5998849-B63C-CF4E-A668-BA252949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0D46651-3260-4842-ACB0-5EA90ABD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5C44DD1-521D-0F4E-A4A5-F670BD51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4F5DF41-5CF4-9B46-B38B-D2CF7B35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AFE1886-000B-324F-9EA7-C1BC6892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40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01358F-51B8-044B-9DB1-0F0F44C7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88E4C9B4-BCE6-C842-BBC1-E34861B6E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CDC309C-4C78-5B43-A974-AF9B2B23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AE6D1FF-44EE-2242-9F50-0A0B30C9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D1468D3-C42B-0548-88EC-12376C29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EECDF66-FEAF-CE40-BFEC-4F050046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10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EAB87B51-FF86-B342-ADC6-708EB919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1B789F8-0629-2442-B3C1-EBBBF19EC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CD8F269-1FD6-AC48-9A3A-E45249DD1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7172-62D7-354F-A8D2-9148D6EB1953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318112E-4339-DB46-BE21-56F54FE8E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B7133D6-7BCB-0343-9B5D-FBF64A74D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598C-45CC-0749-813F-532E44867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78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68E859-76B5-7F45-9243-FA181BE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6343"/>
          </a:xfrm>
        </p:spPr>
        <p:txBody>
          <a:bodyPr>
            <a:normAutofit/>
          </a:bodyPr>
          <a:lstStyle/>
          <a:p>
            <a:r>
              <a:rPr lang="fr-FR" sz="7200" b="1" dirty="0"/>
              <a:t>Les pharaons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DE59B1-69E3-7F4F-9CE2-D26B4E5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479" y="3357043"/>
            <a:ext cx="9530687" cy="1910686"/>
          </a:xfrm>
        </p:spPr>
        <p:txBody>
          <a:bodyPr>
            <a:noAutofit/>
          </a:bodyPr>
          <a:lstStyle/>
          <a:p>
            <a:r>
              <a:rPr lang="fr-FR" sz="2800" dirty="0"/>
              <a:t>Présenté par </a:t>
            </a:r>
          </a:p>
          <a:p>
            <a:r>
              <a:rPr lang="fr-FR" sz="2800" dirty="0"/>
              <a:t>LUCAS</a:t>
            </a:r>
          </a:p>
          <a:p>
            <a:r>
              <a:rPr lang="fr-FR" sz="2800" dirty="0"/>
              <a:t>et</a:t>
            </a:r>
          </a:p>
          <a:p>
            <a:r>
              <a:rPr lang="fr-FR" sz="2800" dirty="0"/>
              <a:t>KEREN</a:t>
            </a:r>
          </a:p>
        </p:txBody>
      </p:sp>
    </p:spTree>
    <p:extLst>
      <p:ext uri="{BB962C8B-B14F-4D97-AF65-F5344CB8AC3E}">
        <p14:creationId xmlns:p14="http://schemas.microsoft.com/office/powerpoint/2010/main" val="36934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68E859-76B5-7F45-9243-FA181BE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0"/>
            <a:ext cx="9025719" cy="1323833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Sommaire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DE59B1-69E3-7F4F-9CE2-D26B4E5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323" y="1509059"/>
            <a:ext cx="9282394" cy="4326257"/>
          </a:xfrm>
        </p:spPr>
        <p:txBody>
          <a:bodyPr>
            <a:normAutofit/>
          </a:bodyPr>
          <a:lstStyle/>
          <a:p>
            <a:r>
              <a:rPr lang="fr-FR" sz="3200" dirty="0" smtClean="0"/>
              <a:t>Qu’est-ce qu’un pharaon ?</a:t>
            </a:r>
            <a:endParaRPr lang="fr-FR" sz="3200" dirty="0"/>
          </a:p>
          <a:p>
            <a:r>
              <a:rPr lang="fr-FR" sz="3200" dirty="0" err="1" smtClean="0"/>
              <a:t>Akhénaton</a:t>
            </a:r>
            <a:r>
              <a:rPr lang="fr-FR" sz="3200" dirty="0" smtClean="0"/>
              <a:t> et Néfertiti</a:t>
            </a:r>
          </a:p>
          <a:p>
            <a:r>
              <a:rPr lang="fr-FR" sz="3200" dirty="0" err="1" smtClean="0"/>
              <a:t>Toutânkhamon</a:t>
            </a:r>
            <a:endParaRPr lang="fr-FR" sz="3200" dirty="0"/>
          </a:p>
          <a:p>
            <a:r>
              <a:rPr lang="fr-FR" sz="3200" dirty="0"/>
              <a:t>Cléopâtre VII</a:t>
            </a:r>
          </a:p>
          <a:p>
            <a:r>
              <a:rPr lang="fr-FR" sz="3200" dirty="0"/>
              <a:t>La momification</a:t>
            </a:r>
          </a:p>
          <a:p>
            <a:r>
              <a:rPr lang="fr-FR" sz="3200" dirty="0" smtClean="0"/>
              <a:t>Les grandes découvertes de l’Egypte ancienne</a:t>
            </a:r>
          </a:p>
          <a:p>
            <a:r>
              <a:rPr lang="fr-FR" sz="3200" dirty="0" smtClean="0"/>
              <a:t>Quizz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0368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68E859-76B5-7F45-9243-FA181BE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0"/>
            <a:ext cx="9025719" cy="1323833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QU’EST-CE QU’UN PHARAON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DE59B1-69E3-7F4F-9CE2-D26B4E5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947" y="2085474"/>
            <a:ext cx="9689432" cy="3172326"/>
          </a:xfrm>
        </p:spPr>
        <p:txBody>
          <a:bodyPr>
            <a:normAutofit/>
          </a:bodyPr>
          <a:lstStyle/>
          <a:p>
            <a:r>
              <a:rPr lang="fr-FR" sz="3200" dirty="0"/>
              <a:t>Un pharaon est un roi </a:t>
            </a:r>
            <a:r>
              <a:rPr lang="fr-FR" sz="3200" dirty="0" smtClean="0"/>
              <a:t>ou </a:t>
            </a:r>
            <a:r>
              <a:rPr lang="fr-FR" sz="3200" dirty="0"/>
              <a:t>reine d’Egypte </a:t>
            </a:r>
            <a:r>
              <a:rPr lang="fr-FR" sz="3200" dirty="0" smtClean="0"/>
              <a:t>antique. </a:t>
            </a:r>
            <a:r>
              <a:rPr lang="fr-FR" sz="3200" dirty="0"/>
              <a:t>Il est considéré comme un dieu et à sa mort, il est </a:t>
            </a:r>
            <a:r>
              <a:rPr lang="fr-FR" sz="3200" dirty="0" smtClean="0"/>
              <a:t>momifié. </a:t>
            </a:r>
            <a:r>
              <a:rPr lang="fr-FR" sz="3200" dirty="0"/>
              <a:t>Ceux-ci gouvernent leur empire et se succèdent. </a:t>
            </a:r>
          </a:p>
          <a:p>
            <a:r>
              <a:rPr lang="fr-FR" sz="3200" dirty="0"/>
              <a:t>Le premier pharaon serait Ménès vers – 3000 ans avant J-C et la dernière serait Cléopâtre vers – 30 avant J-C.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2165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68E859-76B5-7F45-9243-FA181BE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08000"/>
            <a:ext cx="7395884" cy="1323833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Akhénaton</a:t>
            </a:r>
            <a:r>
              <a:rPr lang="fr-FR" dirty="0" smtClean="0"/>
              <a:t> &amp; Néfertiti</a:t>
            </a:r>
            <a:br>
              <a:rPr lang="fr-FR" dirty="0" smtClean="0"/>
            </a:br>
            <a:r>
              <a:rPr lang="fr-FR" sz="3600" dirty="0" smtClean="0"/>
              <a:t>XIV siècle avant JC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DE59B1-69E3-7F4F-9CE2-D26B4E5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7" y="2085474"/>
            <a:ext cx="6798234" cy="418982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Aménophis IV prétendait être le fils d’Aton (dieu solaire). Il dédia son règne au culte d’Aton. Il a créé une ville nommée </a:t>
            </a:r>
            <a:r>
              <a:rPr lang="fr-FR" sz="2800" dirty="0" err="1" smtClean="0"/>
              <a:t>Akhénaton</a:t>
            </a:r>
            <a:r>
              <a:rPr lang="fr-FR" sz="2800" dirty="0" smtClean="0"/>
              <a:t> et s’est renommé lui même </a:t>
            </a:r>
            <a:r>
              <a:rPr lang="fr-FR" sz="2800" dirty="0" err="1" smtClean="0"/>
              <a:t>Akhénaton</a:t>
            </a:r>
            <a:r>
              <a:rPr lang="fr-FR" sz="2800" dirty="0" smtClean="0"/>
              <a:t> en l’honneur d’Aton.</a:t>
            </a:r>
          </a:p>
          <a:p>
            <a:r>
              <a:rPr lang="fr-FR" sz="2800" dirty="0" smtClean="0"/>
              <a:t>Il était marié avec Néfertiti, connue pour sa beauté et sa puissante influence sur </a:t>
            </a:r>
            <a:r>
              <a:rPr lang="fr-FR" sz="2800" dirty="0" err="1" smtClean="0"/>
              <a:t>Akhénaton</a:t>
            </a:r>
            <a:r>
              <a:rPr lang="fr-FR" sz="2800" dirty="0" smtClean="0"/>
              <a:t>.</a:t>
            </a:r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4" name="Image 3" descr="Capture d’écran 2019-06-28 à 17.27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2779059"/>
            <a:ext cx="2565400" cy="3797300"/>
          </a:xfrm>
          <a:prstGeom prst="rect">
            <a:avLst/>
          </a:prstGeom>
        </p:spPr>
      </p:pic>
      <p:pic>
        <p:nvPicPr>
          <p:cNvPr id="7" name="Image 6" descr="Capture d’écran 2019-06-28 à 17.53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67" y="260723"/>
            <a:ext cx="25527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7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68E859-76B5-7F45-9243-FA181BE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08000"/>
            <a:ext cx="6604002" cy="1323833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Toutânkhamon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XIV siècle avant JC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DE59B1-69E3-7F4F-9CE2-D26B4E5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7" y="2085474"/>
            <a:ext cx="6798234" cy="4189820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>
              <a:rPr lang="fr-FR" sz="2800" dirty="0" err="1" smtClean="0"/>
              <a:t>Toutânkhamon</a:t>
            </a:r>
            <a:r>
              <a:rPr lang="fr-FR" sz="2800" dirty="0" smtClean="0"/>
              <a:t> est le fils d’</a:t>
            </a:r>
            <a:r>
              <a:rPr lang="fr-FR" sz="2800" dirty="0" err="1" smtClean="0"/>
              <a:t>Akhénaton</a:t>
            </a:r>
            <a:r>
              <a:rPr lang="fr-FR" sz="2800" dirty="0" smtClean="0"/>
              <a:t>. Il a accédé au trône à 9 ans et est mort vers 18 ans.</a:t>
            </a:r>
          </a:p>
          <a:p>
            <a:r>
              <a:rPr lang="fr-FR" sz="2800" dirty="0" smtClean="0"/>
              <a:t>Sa tombe se distingue des autres car elle est </a:t>
            </a:r>
            <a:r>
              <a:rPr lang="fr-FR" sz="2800" dirty="0" smtClean="0"/>
              <a:t>restée </a:t>
            </a:r>
            <a:r>
              <a:rPr lang="fr-FR" sz="2800" dirty="0" smtClean="0"/>
              <a:t>intacte depuis l’antiquité.</a:t>
            </a:r>
          </a:p>
          <a:p>
            <a:r>
              <a:rPr lang="fr-FR" sz="2800" dirty="0" smtClean="0"/>
              <a:t> </a:t>
            </a:r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5" name="Image 4" descr="Capture d’écran 2019-06-25 à 17.08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82" y="1092947"/>
            <a:ext cx="2514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68E859-76B5-7F45-9243-FA181BE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08000"/>
            <a:ext cx="6499414" cy="13238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Cléopâtre VII</a:t>
            </a:r>
            <a:br>
              <a:rPr lang="fr-FR" dirty="0" smtClean="0"/>
            </a:br>
            <a:r>
              <a:rPr lang="fr-FR" sz="3600" dirty="0" smtClean="0"/>
              <a:t>51 à 30 avec JC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DE59B1-69E3-7F4F-9CE2-D26B4E5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7" y="2085474"/>
            <a:ext cx="6798234" cy="4189820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Cléopâtre a été la dernière pharaon reine d’Egypte.</a:t>
            </a:r>
          </a:p>
          <a:p>
            <a:r>
              <a:rPr lang="fr-FR" sz="2800" dirty="0" smtClean="0"/>
              <a:t>C’était une femme très belle et </a:t>
            </a:r>
            <a:r>
              <a:rPr lang="fr-FR" sz="2800" dirty="0" smtClean="0"/>
              <a:t>obstinée</a:t>
            </a:r>
            <a:r>
              <a:rPr lang="fr-FR" sz="2800" dirty="0" smtClean="0"/>
              <a:t>. Elle a été la maitresse de Jules César (Marc Antoine).</a:t>
            </a:r>
          </a:p>
          <a:p>
            <a:r>
              <a:rPr lang="fr-FR" sz="2800" dirty="0" smtClean="0"/>
              <a:t>Elle a préféré se suicider plutôt que d’avouer sa défaite face aux Romains.</a:t>
            </a:r>
          </a:p>
          <a:p>
            <a:r>
              <a:rPr lang="fr-FR" sz="2800" dirty="0" smtClean="0"/>
              <a:t> </a:t>
            </a:r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6" name="Image 5" descr="Capture d’écran 2019-06-28 à 18.10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76" y="508000"/>
            <a:ext cx="202976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68E859-76B5-7F45-9243-FA181BE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73531"/>
            <a:ext cx="6887884" cy="8964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Momification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DE59B1-69E3-7F4F-9CE2-D26B4E5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6" y="1404471"/>
            <a:ext cx="7336117" cy="4870823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La momification est un rite funéraire.</a:t>
            </a:r>
          </a:p>
          <a:p>
            <a:r>
              <a:rPr lang="fr-FR" sz="2800" dirty="0" smtClean="0"/>
              <a:t>Tous </a:t>
            </a:r>
            <a:r>
              <a:rPr lang="fr-FR" sz="2800" dirty="0" smtClean="0"/>
              <a:t>les pharaons ont été momifié pour conserver leur corps </a:t>
            </a:r>
            <a:r>
              <a:rPr lang="fr-FR" sz="2800" dirty="0" smtClean="0"/>
              <a:t>et qu’ils puissent </a:t>
            </a:r>
            <a:r>
              <a:rPr lang="fr-FR" sz="2800" dirty="0" smtClean="0"/>
              <a:t>passer dans l’autre </a:t>
            </a:r>
            <a:r>
              <a:rPr lang="fr-FR" sz="2800" dirty="0" smtClean="0"/>
              <a:t>monde.</a:t>
            </a:r>
          </a:p>
          <a:p>
            <a:endParaRPr lang="fr-FR" sz="2800" dirty="0" smtClean="0"/>
          </a:p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éta</a:t>
            </a:r>
            <a:r>
              <a:rPr lang="fr-FR" dirty="0" smtClean="0"/>
              <a:t>pe de la momification : purifier le corps avec de l’eau sacrée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étape = enlever </a:t>
            </a:r>
            <a:r>
              <a:rPr lang="fr-FR" dirty="0" smtClean="0"/>
              <a:t>les organes (foie, intestins, poumons </a:t>
            </a:r>
            <a:r>
              <a:rPr lang="fr-FR" dirty="0" err="1" smtClean="0"/>
              <a:t>etc</a:t>
            </a:r>
            <a:r>
              <a:rPr lang="fr-FR" dirty="0" smtClean="0"/>
              <a:t> ) et recouvrir le corps de natron (sel).</a:t>
            </a:r>
          </a:p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étape = </a:t>
            </a:r>
            <a:r>
              <a:rPr lang="fr-FR" dirty="0" smtClean="0"/>
              <a:t> entourer le corps de bandelettes de lin</a:t>
            </a:r>
          </a:p>
          <a:p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= recouvrir la t</a:t>
            </a:r>
            <a:r>
              <a:rPr lang="fr-FR" dirty="0" smtClean="0"/>
              <a:t>ête d’un masque funéraire et placer le corps dans un sarcophage</a:t>
            </a:r>
            <a:endParaRPr lang="fr-FR" dirty="0" smtClean="0"/>
          </a:p>
          <a:p>
            <a:endParaRPr lang="fr-FR" sz="2800" dirty="0"/>
          </a:p>
        </p:txBody>
      </p:sp>
      <p:pic>
        <p:nvPicPr>
          <p:cNvPr id="4" name="Image 3" descr="Capture d’écran 2019-06-28 à 18.16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6" y="3659094"/>
            <a:ext cx="3543300" cy="2616200"/>
          </a:xfrm>
          <a:prstGeom prst="rect">
            <a:avLst/>
          </a:prstGeom>
        </p:spPr>
      </p:pic>
      <p:pic>
        <p:nvPicPr>
          <p:cNvPr id="5" name="Image 4" descr="Capture d’écran 2019-06-28 à 18.15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65" y="802774"/>
            <a:ext cx="24892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68E859-76B5-7F45-9243-FA181BE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706" y="373531"/>
            <a:ext cx="11026588" cy="1299881"/>
          </a:xfrm>
        </p:spPr>
        <p:txBody>
          <a:bodyPr>
            <a:noAutofit/>
          </a:bodyPr>
          <a:lstStyle/>
          <a:p>
            <a:r>
              <a:rPr lang="fr-FR" sz="4800" dirty="0" smtClean="0"/>
              <a:t>Les grandes découvertes de l’Egypte ancienne</a:t>
            </a: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DE59B1-69E3-7F4F-9CE2-D26B4E5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6" y="1897524"/>
            <a:ext cx="7336117" cy="4482353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dirty="0" smtClean="0"/>
              <a:t>La pierre de Rosette : est une stèle retrouvée pendant une expédition de Napoléon Bonaparte en 1799. </a:t>
            </a:r>
            <a:r>
              <a:rPr lang="fr-FR" dirty="0"/>
              <a:t>L</a:t>
            </a:r>
            <a:r>
              <a:rPr lang="fr-FR" dirty="0" smtClean="0"/>
              <a:t>e m</a:t>
            </a:r>
            <a:r>
              <a:rPr lang="fr-FR" dirty="0" smtClean="0"/>
              <a:t>ême texte est écrit en Grec, en Egyptien ancien et en hiéroglyphe. </a:t>
            </a:r>
            <a:r>
              <a:rPr lang="fr-FR" dirty="0" smtClean="0"/>
              <a:t> Cela a permis à Champollion de traduire les hiéroglyphes.</a:t>
            </a:r>
          </a:p>
          <a:p>
            <a:pPr marL="457200" indent="-457200" algn="l">
              <a:buFontTx/>
              <a:buChar char="-"/>
            </a:pPr>
            <a:endParaRPr lang="fr-FR" dirty="0" smtClean="0"/>
          </a:p>
          <a:p>
            <a:pPr marL="457200" indent="-457200" algn="l">
              <a:buFontTx/>
              <a:buChar char="-"/>
            </a:pPr>
            <a:r>
              <a:rPr lang="fr-FR" dirty="0" smtClean="0"/>
              <a:t>Des tombeaux de pharaons ont été découvert par des archéologues. Howard Carter a découvert dans la vallée des rois les </a:t>
            </a:r>
            <a:r>
              <a:rPr lang="fr-FR" dirty="0" smtClean="0"/>
              <a:t>tombeaux de </a:t>
            </a:r>
            <a:r>
              <a:rPr lang="fr-FR" dirty="0" err="1" smtClean="0"/>
              <a:t>Tout</a:t>
            </a:r>
            <a:r>
              <a:rPr lang="fr-FR" dirty="0" err="1" smtClean="0"/>
              <a:t>ânkhamon</a:t>
            </a:r>
            <a:r>
              <a:rPr lang="fr-FR" dirty="0" smtClean="0"/>
              <a:t>, </a:t>
            </a:r>
            <a:r>
              <a:rPr lang="fr-FR" dirty="0" err="1" smtClean="0"/>
              <a:t>Akhénaton</a:t>
            </a: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8" name="Image 7" descr="Capture d’écran 2019-07-01 à 17.2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94" y="1270002"/>
            <a:ext cx="2991300" cy="38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68E859-76B5-7F45-9243-FA181BE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706" y="373531"/>
            <a:ext cx="11026588" cy="8964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Quizz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DE59B1-69E3-7F4F-9CE2-D26B4E5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6" y="1628586"/>
            <a:ext cx="10623176" cy="4646705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sz="3200" dirty="0" smtClean="0"/>
              <a:t>Quel est le premier pharaon de l’Egypte ancienne ?</a:t>
            </a:r>
          </a:p>
          <a:p>
            <a:pPr marL="457200" indent="-457200" algn="l">
              <a:buFontTx/>
              <a:buChar char="-"/>
            </a:pPr>
            <a:r>
              <a:rPr lang="fr-FR" sz="3200" dirty="0" smtClean="0"/>
              <a:t>Quel est le dernier pharaon de l’Egypte ancienne ?</a:t>
            </a:r>
          </a:p>
          <a:p>
            <a:pPr marL="457200" indent="-457200" algn="l">
              <a:buFontTx/>
              <a:buChar char="-"/>
            </a:pPr>
            <a:r>
              <a:rPr lang="fr-FR" sz="3200" dirty="0" smtClean="0"/>
              <a:t>A quel </a:t>
            </a:r>
            <a:r>
              <a:rPr lang="fr-FR" sz="3200" dirty="0" smtClean="0"/>
              <a:t>â</a:t>
            </a:r>
            <a:r>
              <a:rPr lang="fr-FR" sz="3200" dirty="0" smtClean="0"/>
              <a:t>ge meurt </a:t>
            </a:r>
            <a:r>
              <a:rPr lang="fr-FR" sz="3200" dirty="0" err="1" smtClean="0"/>
              <a:t>Tout</a:t>
            </a:r>
            <a:r>
              <a:rPr lang="fr-FR" sz="3200" dirty="0" err="1" smtClean="0"/>
              <a:t>ânkhamon</a:t>
            </a:r>
            <a:r>
              <a:rPr lang="fr-FR" sz="3200" dirty="0" smtClean="0"/>
              <a:t> ?</a:t>
            </a:r>
          </a:p>
          <a:p>
            <a:pPr marL="457200" indent="-457200" algn="l">
              <a:buFontTx/>
              <a:buChar char="-"/>
            </a:pPr>
            <a:r>
              <a:rPr lang="fr-FR" sz="3200" dirty="0" smtClean="0"/>
              <a:t>En combien de langues est écrit le texte sur la pierre de Rosette ?</a:t>
            </a:r>
          </a:p>
          <a:p>
            <a:pPr marL="457200" indent="-457200" algn="l">
              <a:buFontTx/>
              <a:buChar char="-"/>
            </a:pPr>
            <a:r>
              <a:rPr lang="fr-FR" sz="3200" dirty="0" smtClean="0"/>
              <a:t>Qu’enlève-t-on du corps avant de le momifier ?</a:t>
            </a:r>
          </a:p>
          <a:p>
            <a:pPr marL="457200" indent="-457200" algn="l">
              <a:buFontTx/>
              <a:buChar char="-"/>
            </a:pPr>
            <a:endParaRPr lang="fr-FR" sz="3200" dirty="0" smtClean="0"/>
          </a:p>
          <a:p>
            <a:pPr marL="457200" indent="-457200" algn="l">
              <a:buFontTx/>
              <a:buChar char="-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4966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439</Words>
  <Application>Microsoft Macintosh PowerPoint</Application>
  <PresentationFormat>Personnalisé</PresentationFormat>
  <Paragraphs>49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Les pharaons</vt:lpstr>
      <vt:lpstr>  Sommaire</vt:lpstr>
      <vt:lpstr>  QU’EST-CE QU’UN PHARAON ?</vt:lpstr>
      <vt:lpstr>Akhénaton &amp; Néfertiti XIV siècle avant JC</vt:lpstr>
      <vt:lpstr>Toutânkhamon XIV siècle avant JC</vt:lpstr>
      <vt:lpstr>Cléopâtre VII 51 à 30 avec JC</vt:lpstr>
      <vt:lpstr>Momification</vt:lpstr>
      <vt:lpstr>Les grandes découvertes de l’Egypte ancienne</vt:lpstr>
      <vt:lpstr>Quizz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phararons</dc:title>
  <dc:creator>PICHENOT Grégoire</dc:creator>
  <cp:lastModifiedBy>Elise ROLLAND</cp:lastModifiedBy>
  <cp:revision>28</cp:revision>
  <cp:lastPrinted>2019-07-01T16:04:38Z</cp:lastPrinted>
  <dcterms:created xsi:type="dcterms:W3CDTF">2019-06-25T15:14:00Z</dcterms:created>
  <dcterms:modified xsi:type="dcterms:W3CDTF">2019-07-01T16:04:39Z</dcterms:modified>
</cp:coreProperties>
</file>