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6ED5D0-5881-4A25-A918-70159D88B27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1B6C815-AFFE-4F2E-8848-BFF83E14E1CA}">
      <dgm:prSet/>
      <dgm:spPr/>
      <dgm:t>
        <a:bodyPr/>
        <a:lstStyle/>
        <a:p>
          <a:r>
            <a:rPr lang="fr-FR"/>
            <a:t>Sport joué par deux équipes de 11 joueurs chacune</a:t>
          </a:r>
          <a:endParaRPr lang="en-US"/>
        </a:p>
      </dgm:t>
    </dgm:pt>
    <dgm:pt modelId="{531A005C-2C8F-4F69-AC18-978EDDE823C6}" type="parTrans" cxnId="{2508B4AA-ABF3-434D-A900-3BB597F639D7}">
      <dgm:prSet/>
      <dgm:spPr/>
      <dgm:t>
        <a:bodyPr/>
        <a:lstStyle/>
        <a:p>
          <a:endParaRPr lang="en-US"/>
        </a:p>
      </dgm:t>
    </dgm:pt>
    <dgm:pt modelId="{D8927E3C-DE05-4BE8-868D-B58A8DCF9E92}" type="sibTrans" cxnId="{2508B4AA-ABF3-434D-A900-3BB597F639D7}">
      <dgm:prSet/>
      <dgm:spPr/>
      <dgm:t>
        <a:bodyPr/>
        <a:lstStyle/>
        <a:p>
          <a:endParaRPr lang="en-US"/>
        </a:p>
      </dgm:t>
    </dgm:pt>
    <dgm:pt modelId="{7A3EF446-99A1-42A7-9DD8-694AFD2C161D}">
      <dgm:prSet/>
      <dgm:spPr/>
      <dgm:t>
        <a:bodyPr/>
        <a:lstStyle/>
        <a:p>
          <a:r>
            <a:rPr lang="fr-FR"/>
            <a:t>Objectif du jeu: marquer le plus de point </a:t>
          </a:r>
          <a:endParaRPr lang="en-US"/>
        </a:p>
      </dgm:t>
    </dgm:pt>
    <dgm:pt modelId="{9DCDD026-5853-4E54-95F1-3975DED7BC56}" type="parTrans" cxnId="{83C50D8D-C940-4306-9FEE-4CFA12FAAEDF}">
      <dgm:prSet/>
      <dgm:spPr/>
      <dgm:t>
        <a:bodyPr/>
        <a:lstStyle/>
        <a:p>
          <a:endParaRPr lang="en-US"/>
        </a:p>
      </dgm:t>
    </dgm:pt>
    <dgm:pt modelId="{7BCF6F16-205D-4001-9545-9155107F65C4}" type="sibTrans" cxnId="{83C50D8D-C940-4306-9FEE-4CFA12FAAEDF}">
      <dgm:prSet/>
      <dgm:spPr/>
      <dgm:t>
        <a:bodyPr/>
        <a:lstStyle/>
        <a:p>
          <a:endParaRPr lang="en-US"/>
        </a:p>
      </dgm:t>
    </dgm:pt>
    <dgm:pt modelId="{B6E452CC-D4C3-471B-8DEB-A8EF3C1255D5}">
      <dgm:prSet/>
      <dgm:spPr/>
      <dgm:t>
        <a:bodyPr/>
        <a:lstStyle/>
        <a:p>
          <a:r>
            <a:rPr lang="fr-FR"/>
            <a:t>Se joue sur un terrain rectangulaire avec poteaux de but a chaque  extrémités.</a:t>
          </a:r>
          <a:endParaRPr lang="en-US"/>
        </a:p>
      </dgm:t>
    </dgm:pt>
    <dgm:pt modelId="{92EE5FDB-DDC0-447E-8B0F-47B98F84181D}" type="parTrans" cxnId="{7D528345-0FB8-4D9C-B7A5-E619D4CEF0CF}">
      <dgm:prSet/>
      <dgm:spPr/>
      <dgm:t>
        <a:bodyPr/>
        <a:lstStyle/>
        <a:p>
          <a:endParaRPr lang="en-US"/>
        </a:p>
      </dgm:t>
    </dgm:pt>
    <dgm:pt modelId="{EBD1D89B-7697-4FF3-B44E-EC0E478B1D9E}" type="sibTrans" cxnId="{7D528345-0FB8-4D9C-B7A5-E619D4CEF0CF}">
      <dgm:prSet/>
      <dgm:spPr/>
      <dgm:t>
        <a:bodyPr/>
        <a:lstStyle/>
        <a:p>
          <a:endParaRPr lang="en-US"/>
        </a:p>
      </dgm:t>
    </dgm:pt>
    <dgm:pt modelId="{F8EE3080-F154-4ECA-9267-405375469325}">
      <dgm:prSet/>
      <dgm:spPr/>
      <dgm:t>
        <a:bodyPr/>
        <a:lstStyle/>
        <a:p>
          <a:r>
            <a:rPr lang="fr-FR"/>
            <a:t>Sport exigeant vitesse,force,agilité et stratégie </a:t>
          </a:r>
          <a:endParaRPr lang="en-US"/>
        </a:p>
      </dgm:t>
    </dgm:pt>
    <dgm:pt modelId="{E719FEB1-C3A7-427F-9563-B15E2817C453}" type="parTrans" cxnId="{DF809E8A-1DDA-47F9-8A99-A24D178574EE}">
      <dgm:prSet/>
      <dgm:spPr/>
      <dgm:t>
        <a:bodyPr/>
        <a:lstStyle/>
        <a:p>
          <a:endParaRPr lang="en-US"/>
        </a:p>
      </dgm:t>
    </dgm:pt>
    <dgm:pt modelId="{DDEC2F07-1457-4E9E-872D-E14CD1325123}" type="sibTrans" cxnId="{DF809E8A-1DDA-47F9-8A99-A24D178574EE}">
      <dgm:prSet/>
      <dgm:spPr/>
      <dgm:t>
        <a:bodyPr/>
        <a:lstStyle/>
        <a:p>
          <a:endParaRPr lang="en-US"/>
        </a:p>
      </dgm:t>
    </dgm:pt>
    <dgm:pt modelId="{38AF9131-9832-43AE-8F65-683CF2575F8A}" type="pres">
      <dgm:prSet presAssocID="{EB6ED5D0-5881-4A25-A918-70159D88B27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25A6DFA-7B29-4201-BDAA-E725BDA3EFFB}" type="pres">
      <dgm:prSet presAssocID="{01B6C815-AFFE-4F2E-8848-BFF83E14E1CA}" presName="hierRoot1" presStyleCnt="0"/>
      <dgm:spPr/>
    </dgm:pt>
    <dgm:pt modelId="{A8456342-2546-4A8B-820B-141FE59A20D7}" type="pres">
      <dgm:prSet presAssocID="{01B6C815-AFFE-4F2E-8848-BFF83E14E1CA}" presName="composite" presStyleCnt="0"/>
      <dgm:spPr/>
    </dgm:pt>
    <dgm:pt modelId="{16F44196-295E-45C3-A7A7-988045F935CD}" type="pres">
      <dgm:prSet presAssocID="{01B6C815-AFFE-4F2E-8848-BFF83E14E1CA}" presName="background" presStyleLbl="node0" presStyleIdx="0" presStyleCnt="4"/>
      <dgm:spPr/>
    </dgm:pt>
    <dgm:pt modelId="{388D9DEB-66FB-4A28-A662-59B93B43367B}" type="pres">
      <dgm:prSet presAssocID="{01B6C815-AFFE-4F2E-8848-BFF83E14E1CA}" presName="text" presStyleLbl="fgAcc0" presStyleIdx="0" presStyleCnt="4">
        <dgm:presLayoutVars>
          <dgm:chPref val="3"/>
        </dgm:presLayoutVars>
      </dgm:prSet>
      <dgm:spPr/>
    </dgm:pt>
    <dgm:pt modelId="{687D58D2-028E-41FD-B1DE-6A760A474EF2}" type="pres">
      <dgm:prSet presAssocID="{01B6C815-AFFE-4F2E-8848-BFF83E14E1CA}" presName="hierChild2" presStyleCnt="0"/>
      <dgm:spPr/>
    </dgm:pt>
    <dgm:pt modelId="{17B8EC39-3A9C-4BA4-934E-51B6CD6B64DC}" type="pres">
      <dgm:prSet presAssocID="{7A3EF446-99A1-42A7-9DD8-694AFD2C161D}" presName="hierRoot1" presStyleCnt="0"/>
      <dgm:spPr/>
    </dgm:pt>
    <dgm:pt modelId="{8DF5C18B-E897-4792-8C9F-7601405BF351}" type="pres">
      <dgm:prSet presAssocID="{7A3EF446-99A1-42A7-9DD8-694AFD2C161D}" presName="composite" presStyleCnt="0"/>
      <dgm:spPr/>
    </dgm:pt>
    <dgm:pt modelId="{83557DD6-54CB-4705-B605-EC254549FC07}" type="pres">
      <dgm:prSet presAssocID="{7A3EF446-99A1-42A7-9DD8-694AFD2C161D}" presName="background" presStyleLbl="node0" presStyleIdx="1" presStyleCnt="4"/>
      <dgm:spPr/>
    </dgm:pt>
    <dgm:pt modelId="{D7536BA4-3A28-425C-AB77-29242948D059}" type="pres">
      <dgm:prSet presAssocID="{7A3EF446-99A1-42A7-9DD8-694AFD2C161D}" presName="text" presStyleLbl="fgAcc0" presStyleIdx="1" presStyleCnt="4">
        <dgm:presLayoutVars>
          <dgm:chPref val="3"/>
        </dgm:presLayoutVars>
      </dgm:prSet>
      <dgm:spPr/>
    </dgm:pt>
    <dgm:pt modelId="{EB0BB3DA-335A-4662-9894-38C24454D8B3}" type="pres">
      <dgm:prSet presAssocID="{7A3EF446-99A1-42A7-9DD8-694AFD2C161D}" presName="hierChild2" presStyleCnt="0"/>
      <dgm:spPr/>
    </dgm:pt>
    <dgm:pt modelId="{28430EA8-7291-4DD3-9C14-F1373A482572}" type="pres">
      <dgm:prSet presAssocID="{B6E452CC-D4C3-471B-8DEB-A8EF3C1255D5}" presName="hierRoot1" presStyleCnt="0"/>
      <dgm:spPr/>
    </dgm:pt>
    <dgm:pt modelId="{31B95024-2058-47CD-87B1-A53E551D9613}" type="pres">
      <dgm:prSet presAssocID="{B6E452CC-D4C3-471B-8DEB-A8EF3C1255D5}" presName="composite" presStyleCnt="0"/>
      <dgm:spPr/>
    </dgm:pt>
    <dgm:pt modelId="{D835E3C3-A43C-4862-8A6E-1E0B40041022}" type="pres">
      <dgm:prSet presAssocID="{B6E452CC-D4C3-471B-8DEB-A8EF3C1255D5}" presName="background" presStyleLbl="node0" presStyleIdx="2" presStyleCnt="4"/>
      <dgm:spPr/>
    </dgm:pt>
    <dgm:pt modelId="{B561745D-F30D-4446-BD79-E41CD209B261}" type="pres">
      <dgm:prSet presAssocID="{B6E452CC-D4C3-471B-8DEB-A8EF3C1255D5}" presName="text" presStyleLbl="fgAcc0" presStyleIdx="2" presStyleCnt="4">
        <dgm:presLayoutVars>
          <dgm:chPref val="3"/>
        </dgm:presLayoutVars>
      </dgm:prSet>
      <dgm:spPr/>
    </dgm:pt>
    <dgm:pt modelId="{EC0487ED-F3C9-4B96-BBC7-27B6F5A9BD89}" type="pres">
      <dgm:prSet presAssocID="{B6E452CC-D4C3-471B-8DEB-A8EF3C1255D5}" presName="hierChild2" presStyleCnt="0"/>
      <dgm:spPr/>
    </dgm:pt>
    <dgm:pt modelId="{10786A34-277B-47B6-AABA-ACB36171DB7C}" type="pres">
      <dgm:prSet presAssocID="{F8EE3080-F154-4ECA-9267-405375469325}" presName="hierRoot1" presStyleCnt="0"/>
      <dgm:spPr/>
    </dgm:pt>
    <dgm:pt modelId="{FBFAFC4E-B3C1-4D76-AE2C-E68814523F01}" type="pres">
      <dgm:prSet presAssocID="{F8EE3080-F154-4ECA-9267-405375469325}" presName="composite" presStyleCnt="0"/>
      <dgm:spPr/>
    </dgm:pt>
    <dgm:pt modelId="{B42D5C85-D270-4405-9CAA-9501BD16103E}" type="pres">
      <dgm:prSet presAssocID="{F8EE3080-F154-4ECA-9267-405375469325}" presName="background" presStyleLbl="node0" presStyleIdx="3" presStyleCnt="4"/>
      <dgm:spPr/>
    </dgm:pt>
    <dgm:pt modelId="{3B8F3B4E-35F6-4BAC-BE48-90BD6A157EED}" type="pres">
      <dgm:prSet presAssocID="{F8EE3080-F154-4ECA-9267-405375469325}" presName="text" presStyleLbl="fgAcc0" presStyleIdx="3" presStyleCnt="4">
        <dgm:presLayoutVars>
          <dgm:chPref val="3"/>
        </dgm:presLayoutVars>
      </dgm:prSet>
      <dgm:spPr/>
    </dgm:pt>
    <dgm:pt modelId="{652AF0FB-B700-4725-8D5F-7980DF4C92F4}" type="pres">
      <dgm:prSet presAssocID="{F8EE3080-F154-4ECA-9267-405375469325}" presName="hierChild2" presStyleCnt="0"/>
      <dgm:spPr/>
    </dgm:pt>
  </dgm:ptLst>
  <dgm:cxnLst>
    <dgm:cxn modelId="{856BE801-7628-4FBA-868C-B46B6033D111}" type="presOf" srcId="{B6E452CC-D4C3-471B-8DEB-A8EF3C1255D5}" destId="{B561745D-F30D-4446-BD79-E41CD209B261}" srcOrd="0" destOrd="0" presId="urn:microsoft.com/office/officeart/2005/8/layout/hierarchy1"/>
    <dgm:cxn modelId="{3567750D-4616-42A9-8F47-1943E3C56965}" type="presOf" srcId="{7A3EF446-99A1-42A7-9DD8-694AFD2C161D}" destId="{D7536BA4-3A28-425C-AB77-29242948D059}" srcOrd="0" destOrd="0" presId="urn:microsoft.com/office/officeart/2005/8/layout/hierarchy1"/>
    <dgm:cxn modelId="{CF57141A-2080-4F52-B9A6-9ABA6C49A560}" type="presOf" srcId="{01B6C815-AFFE-4F2E-8848-BFF83E14E1CA}" destId="{388D9DEB-66FB-4A28-A662-59B93B43367B}" srcOrd="0" destOrd="0" presId="urn:microsoft.com/office/officeart/2005/8/layout/hierarchy1"/>
    <dgm:cxn modelId="{23173527-CF92-4D10-9302-B6564AA4D1D4}" type="presOf" srcId="{EB6ED5D0-5881-4A25-A918-70159D88B273}" destId="{38AF9131-9832-43AE-8F65-683CF2575F8A}" srcOrd="0" destOrd="0" presId="urn:microsoft.com/office/officeart/2005/8/layout/hierarchy1"/>
    <dgm:cxn modelId="{7D528345-0FB8-4D9C-B7A5-E619D4CEF0CF}" srcId="{EB6ED5D0-5881-4A25-A918-70159D88B273}" destId="{B6E452CC-D4C3-471B-8DEB-A8EF3C1255D5}" srcOrd="2" destOrd="0" parTransId="{92EE5FDB-DDC0-447E-8B0F-47B98F84181D}" sibTransId="{EBD1D89B-7697-4FF3-B44E-EC0E478B1D9E}"/>
    <dgm:cxn modelId="{DF809E8A-1DDA-47F9-8A99-A24D178574EE}" srcId="{EB6ED5D0-5881-4A25-A918-70159D88B273}" destId="{F8EE3080-F154-4ECA-9267-405375469325}" srcOrd="3" destOrd="0" parTransId="{E719FEB1-C3A7-427F-9563-B15E2817C453}" sibTransId="{DDEC2F07-1457-4E9E-872D-E14CD1325123}"/>
    <dgm:cxn modelId="{83C50D8D-C940-4306-9FEE-4CFA12FAAEDF}" srcId="{EB6ED5D0-5881-4A25-A918-70159D88B273}" destId="{7A3EF446-99A1-42A7-9DD8-694AFD2C161D}" srcOrd="1" destOrd="0" parTransId="{9DCDD026-5853-4E54-95F1-3975DED7BC56}" sibTransId="{7BCF6F16-205D-4001-9545-9155107F65C4}"/>
    <dgm:cxn modelId="{01DC4B92-B8E2-41FE-B0AB-301908FF09AE}" type="presOf" srcId="{F8EE3080-F154-4ECA-9267-405375469325}" destId="{3B8F3B4E-35F6-4BAC-BE48-90BD6A157EED}" srcOrd="0" destOrd="0" presId="urn:microsoft.com/office/officeart/2005/8/layout/hierarchy1"/>
    <dgm:cxn modelId="{2508B4AA-ABF3-434D-A900-3BB597F639D7}" srcId="{EB6ED5D0-5881-4A25-A918-70159D88B273}" destId="{01B6C815-AFFE-4F2E-8848-BFF83E14E1CA}" srcOrd="0" destOrd="0" parTransId="{531A005C-2C8F-4F69-AC18-978EDDE823C6}" sibTransId="{D8927E3C-DE05-4BE8-868D-B58A8DCF9E92}"/>
    <dgm:cxn modelId="{67ECDBF9-1AD6-4B52-BBA9-66CE3B033F63}" type="presParOf" srcId="{38AF9131-9832-43AE-8F65-683CF2575F8A}" destId="{925A6DFA-7B29-4201-BDAA-E725BDA3EFFB}" srcOrd="0" destOrd="0" presId="urn:microsoft.com/office/officeart/2005/8/layout/hierarchy1"/>
    <dgm:cxn modelId="{1CD96468-2783-4CC6-AACE-0B52AD200A8C}" type="presParOf" srcId="{925A6DFA-7B29-4201-BDAA-E725BDA3EFFB}" destId="{A8456342-2546-4A8B-820B-141FE59A20D7}" srcOrd="0" destOrd="0" presId="urn:microsoft.com/office/officeart/2005/8/layout/hierarchy1"/>
    <dgm:cxn modelId="{B02C3274-17CB-4338-BCBA-9D0FEE822782}" type="presParOf" srcId="{A8456342-2546-4A8B-820B-141FE59A20D7}" destId="{16F44196-295E-45C3-A7A7-988045F935CD}" srcOrd="0" destOrd="0" presId="urn:microsoft.com/office/officeart/2005/8/layout/hierarchy1"/>
    <dgm:cxn modelId="{6D4C1A4C-EF37-4664-A80D-3873C89A9AA4}" type="presParOf" srcId="{A8456342-2546-4A8B-820B-141FE59A20D7}" destId="{388D9DEB-66FB-4A28-A662-59B93B43367B}" srcOrd="1" destOrd="0" presId="urn:microsoft.com/office/officeart/2005/8/layout/hierarchy1"/>
    <dgm:cxn modelId="{A59D6A80-CD64-4D7A-BEDF-C2323E9522A1}" type="presParOf" srcId="{925A6DFA-7B29-4201-BDAA-E725BDA3EFFB}" destId="{687D58D2-028E-41FD-B1DE-6A760A474EF2}" srcOrd="1" destOrd="0" presId="urn:microsoft.com/office/officeart/2005/8/layout/hierarchy1"/>
    <dgm:cxn modelId="{4B988C51-BDD9-43C2-9F3B-A7694D8528FE}" type="presParOf" srcId="{38AF9131-9832-43AE-8F65-683CF2575F8A}" destId="{17B8EC39-3A9C-4BA4-934E-51B6CD6B64DC}" srcOrd="1" destOrd="0" presId="urn:microsoft.com/office/officeart/2005/8/layout/hierarchy1"/>
    <dgm:cxn modelId="{026F5050-076B-4B39-87CE-B4A7AF7D1DA9}" type="presParOf" srcId="{17B8EC39-3A9C-4BA4-934E-51B6CD6B64DC}" destId="{8DF5C18B-E897-4792-8C9F-7601405BF351}" srcOrd="0" destOrd="0" presId="urn:microsoft.com/office/officeart/2005/8/layout/hierarchy1"/>
    <dgm:cxn modelId="{D8B361EF-3310-44B8-BA59-18B04C1E6F3C}" type="presParOf" srcId="{8DF5C18B-E897-4792-8C9F-7601405BF351}" destId="{83557DD6-54CB-4705-B605-EC254549FC07}" srcOrd="0" destOrd="0" presId="urn:microsoft.com/office/officeart/2005/8/layout/hierarchy1"/>
    <dgm:cxn modelId="{1B8AD829-1A85-4F39-9F23-3931316E345D}" type="presParOf" srcId="{8DF5C18B-E897-4792-8C9F-7601405BF351}" destId="{D7536BA4-3A28-425C-AB77-29242948D059}" srcOrd="1" destOrd="0" presId="urn:microsoft.com/office/officeart/2005/8/layout/hierarchy1"/>
    <dgm:cxn modelId="{D5A3F562-2DF6-49A4-AAE6-4CF18F1FA083}" type="presParOf" srcId="{17B8EC39-3A9C-4BA4-934E-51B6CD6B64DC}" destId="{EB0BB3DA-335A-4662-9894-38C24454D8B3}" srcOrd="1" destOrd="0" presId="urn:microsoft.com/office/officeart/2005/8/layout/hierarchy1"/>
    <dgm:cxn modelId="{C21D5623-E33B-47B8-A733-6D68A28AAC8E}" type="presParOf" srcId="{38AF9131-9832-43AE-8F65-683CF2575F8A}" destId="{28430EA8-7291-4DD3-9C14-F1373A482572}" srcOrd="2" destOrd="0" presId="urn:microsoft.com/office/officeart/2005/8/layout/hierarchy1"/>
    <dgm:cxn modelId="{D7FCD2EF-0FA4-4479-9B79-0DC83A2E8DAB}" type="presParOf" srcId="{28430EA8-7291-4DD3-9C14-F1373A482572}" destId="{31B95024-2058-47CD-87B1-A53E551D9613}" srcOrd="0" destOrd="0" presId="urn:microsoft.com/office/officeart/2005/8/layout/hierarchy1"/>
    <dgm:cxn modelId="{40E92AC3-0FC0-45BD-8814-C7884AF3EC11}" type="presParOf" srcId="{31B95024-2058-47CD-87B1-A53E551D9613}" destId="{D835E3C3-A43C-4862-8A6E-1E0B40041022}" srcOrd="0" destOrd="0" presId="urn:microsoft.com/office/officeart/2005/8/layout/hierarchy1"/>
    <dgm:cxn modelId="{694363B3-7165-49DD-B55F-3F2376CF94B1}" type="presParOf" srcId="{31B95024-2058-47CD-87B1-A53E551D9613}" destId="{B561745D-F30D-4446-BD79-E41CD209B261}" srcOrd="1" destOrd="0" presId="urn:microsoft.com/office/officeart/2005/8/layout/hierarchy1"/>
    <dgm:cxn modelId="{09CB73B8-C6BC-4586-8541-905B32DC4402}" type="presParOf" srcId="{28430EA8-7291-4DD3-9C14-F1373A482572}" destId="{EC0487ED-F3C9-4B96-BBC7-27B6F5A9BD89}" srcOrd="1" destOrd="0" presId="urn:microsoft.com/office/officeart/2005/8/layout/hierarchy1"/>
    <dgm:cxn modelId="{DC86DDF9-6953-4675-A513-361198E846FC}" type="presParOf" srcId="{38AF9131-9832-43AE-8F65-683CF2575F8A}" destId="{10786A34-277B-47B6-AABA-ACB36171DB7C}" srcOrd="3" destOrd="0" presId="urn:microsoft.com/office/officeart/2005/8/layout/hierarchy1"/>
    <dgm:cxn modelId="{0EE4506A-A4B2-4E54-99A1-ECE7D6F8FA42}" type="presParOf" srcId="{10786A34-277B-47B6-AABA-ACB36171DB7C}" destId="{FBFAFC4E-B3C1-4D76-AE2C-E68814523F01}" srcOrd="0" destOrd="0" presId="urn:microsoft.com/office/officeart/2005/8/layout/hierarchy1"/>
    <dgm:cxn modelId="{8C253B4A-4374-49DD-AA76-566A1909D9C2}" type="presParOf" srcId="{FBFAFC4E-B3C1-4D76-AE2C-E68814523F01}" destId="{B42D5C85-D270-4405-9CAA-9501BD16103E}" srcOrd="0" destOrd="0" presId="urn:microsoft.com/office/officeart/2005/8/layout/hierarchy1"/>
    <dgm:cxn modelId="{DD5FCE82-E455-4AB5-BE45-947029AF116E}" type="presParOf" srcId="{FBFAFC4E-B3C1-4D76-AE2C-E68814523F01}" destId="{3B8F3B4E-35F6-4BAC-BE48-90BD6A157EED}" srcOrd="1" destOrd="0" presId="urn:microsoft.com/office/officeart/2005/8/layout/hierarchy1"/>
    <dgm:cxn modelId="{E864E85D-A855-45A9-B12D-794394CA5E96}" type="presParOf" srcId="{10786A34-277B-47B6-AABA-ACB36171DB7C}" destId="{652AF0FB-B700-4725-8D5F-7980DF4C92F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CBB9CE-20B3-4548-B405-BCA6EB79145B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E9CEAE1-E5A1-40E8-B8C8-3F9E418D8360}">
      <dgm:prSet/>
      <dgm:spPr/>
      <dgm:t>
        <a:bodyPr/>
        <a:lstStyle/>
        <a:p>
          <a:r>
            <a:rPr lang="fr-FR"/>
            <a:t>Tom Brady ,quarterback américain de football</a:t>
          </a:r>
          <a:endParaRPr lang="en-US"/>
        </a:p>
      </dgm:t>
    </dgm:pt>
    <dgm:pt modelId="{0C0E599E-F6E2-4B05-A1D1-5280B0C08C35}" type="parTrans" cxnId="{780C9676-80F6-4972-BC95-CED6DD215CEE}">
      <dgm:prSet/>
      <dgm:spPr/>
      <dgm:t>
        <a:bodyPr/>
        <a:lstStyle/>
        <a:p>
          <a:endParaRPr lang="en-US"/>
        </a:p>
      </dgm:t>
    </dgm:pt>
    <dgm:pt modelId="{F4CFDB40-71CB-4512-96B3-7DB4C1A42063}" type="sibTrans" cxnId="{780C9676-80F6-4972-BC95-CED6DD215CEE}">
      <dgm:prSet/>
      <dgm:spPr/>
      <dgm:t>
        <a:bodyPr/>
        <a:lstStyle/>
        <a:p>
          <a:endParaRPr lang="en-US"/>
        </a:p>
      </dgm:t>
    </dgm:pt>
    <dgm:pt modelId="{1CD58A46-CABB-4D20-A1EF-4AD0598C0EAD}">
      <dgm:prSet/>
      <dgm:spPr/>
      <dgm:t>
        <a:bodyPr/>
        <a:lstStyle/>
        <a:p>
          <a:r>
            <a:rPr lang="fr-FR"/>
            <a:t>A joué pour les new england patriotes de la NFL mais aussi pour  les Tampa bay buccaneers</a:t>
          </a:r>
          <a:endParaRPr lang="en-US"/>
        </a:p>
      </dgm:t>
    </dgm:pt>
    <dgm:pt modelId="{934E32FA-8655-4776-81C7-01A31C503341}" type="parTrans" cxnId="{95098BB7-684B-4B1D-844A-1233E04C1D69}">
      <dgm:prSet/>
      <dgm:spPr/>
      <dgm:t>
        <a:bodyPr/>
        <a:lstStyle/>
        <a:p>
          <a:endParaRPr lang="en-US"/>
        </a:p>
      </dgm:t>
    </dgm:pt>
    <dgm:pt modelId="{C1768BF5-2E8F-4260-B24C-CE5FE59D91D8}" type="sibTrans" cxnId="{95098BB7-684B-4B1D-844A-1233E04C1D69}">
      <dgm:prSet/>
      <dgm:spPr/>
      <dgm:t>
        <a:bodyPr/>
        <a:lstStyle/>
        <a:p>
          <a:endParaRPr lang="en-US"/>
        </a:p>
      </dgm:t>
    </dgm:pt>
    <dgm:pt modelId="{F9C0B585-E59A-4DB7-A372-8878C607C61A}">
      <dgm:prSet/>
      <dgm:spPr/>
      <dgm:t>
        <a:bodyPr/>
        <a:lstStyle/>
        <a:p>
          <a:r>
            <a:rPr lang="fr-FR"/>
            <a:t>Brady considère meilleur joueur de football américain </a:t>
          </a:r>
          <a:endParaRPr lang="en-US"/>
        </a:p>
      </dgm:t>
    </dgm:pt>
    <dgm:pt modelId="{B21D823C-8371-4813-B2C9-FCC0B8DB464A}" type="parTrans" cxnId="{82AB6091-A745-455C-9181-6E31EFE025B4}">
      <dgm:prSet/>
      <dgm:spPr/>
      <dgm:t>
        <a:bodyPr/>
        <a:lstStyle/>
        <a:p>
          <a:endParaRPr lang="en-US"/>
        </a:p>
      </dgm:t>
    </dgm:pt>
    <dgm:pt modelId="{53C082DD-3EC7-4032-987C-4AD972827B73}" type="sibTrans" cxnId="{82AB6091-A745-455C-9181-6E31EFE025B4}">
      <dgm:prSet/>
      <dgm:spPr/>
      <dgm:t>
        <a:bodyPr/>
        <a:lstStyle/>
        <a:p>
          <a:endParaRPr lang="en-US"/>
        </a:p>
      </dgm:t>
    </dgm:pt>
    <dgm:pt modelId="{1938B84B-179A-463E-9D02-ED08F7036E6C}">
      <dgm:prSet/>
      <dgm:spPr/>
      <dgm:t>
        <a:bodyPr/>
        <a:lstStyle/>
        <a:p>
          <a:r>
            <a:rPr lang="fr-FR"/>
            <a:t>A été nommé mvp du super bowl quatre fois </a:t>
          </a:r>
          <a:endParaRPr lang="en-US"/>
        </a:p>
      </dgm:t>
    </dgm:pt>
    <dgm:pt modelId="{DD123E89-5309-4C9F-BB8B-D8ADF4B60674}" type="parTrans" cxnId="{C17305E3-092B-40A1-95E0-3CC0B3872282}">
      <dgm:prSet/>
      <dgm:spPr/>
      <dgm:t>
        <a:bodyPr/>
        <a:lstStyle/>
        <a:p>
          <a:endParaRPr lang="en-US"/>
        </a:p>
      </dgm:t>
    </dgm:pt>
    <dgm:pt modelId="{D32E0143-47C8-42AF-9ABB-A65EA2129ABA}" type="sibTrans" cxnId="{C17305E3-092B-40A1-95E0-3CC0B3872282}">
      <dgm:prSet/>
      <dgm:spPr/>
      <dgm:t>
        <a:bodyPr/>
        <a:lstStyle/>
        <a:p>
          <a:endParaRPr lang="en-US"/>
        </a:p>
      </dgm:t>
    </dgm:pt>
    <dgm:pt modelId="{6A38B609-22CB-490E-B58F-6EBB249837B9}">
      <dgm:prSet/>
      <dgm:spPr/>
      <dgm:t>
        <a:bodyPr/>
        <a:lstStyle/>
        <a:p>
          <a:r>
            <a:rPr lang="fr-FR"/>
            <a:t>Est connu pour son talent, sa détermination , pour sa discipline et son style de vie </a:t>
          </a:r>
          <a:endParaRPr lang="en-US"/>
        </a:p>
      </dgm:t>
    </dgm:pt>
    <dgm:pt modelId="{EFA77B4A-08A5-47DC-9AE6-CF9C81C74D49}" type="parTrans" cxnId="{0E9B4DB4-C8F2-4B9B-8BC8-FC2C4D586570}">
      <dgm:prSet/>
      <dgm:spPr/>
      <dgm:t>
        <a:bodyPr/>
        <a:lstStyle/>
        <a:p>
          <a:endParaRPr lang="en-US"/>
        </a:p>
      </dgm:t>
    </dgm:pt>
    <dgm:pt modelId="{27EF69B4-9429-4077-A876-EDDD69B1B620}" type="sibTrans" cxnId="{0E9B4DB4-C8F2-4B9B-8BC8-FC2C4D586570}">
      <dgm:prSet/>
      <dgm:spPr/>
      <dgm:t>
        <a:bodyPr/>
        <a:lstStyle/>
        <a:p>
          <a:endParaRPr lang="en-US"/>
        </a:p>
      </dgm:t>
    </dgm:pt>
    <dgm:pt modelId="{7E447923-3CDF-429A-B15A-1424E0A3C4CE}" type="pres">
      <dgm:prSet presAssocID="{EFCBB9CE-20B3-4548-B405-BCA6EB79145B}" presName="diagram" presStyleCnt="0">
        <dgm:presLayoutVars>
          <dgm:dir/>
          <dgm:resizeHandles val="exact"/>
        </dgm:presLayoutVars>
      </dgm:prSet>
      <dgm:spPr/>
    </dgm:pt>
    <dgm:pt modelId="{57A87869-10DE-4ADD-ADDE-D4779DDA7774}" type="pres">
      <dgm:prSet presAssocID="{AE9CEAE1-E5A1-40E8-B8C8-3F9E418D8360}" presName="node" presStyleLbl="node1" presStyleIdx="0" presStyleCnt="5">
        <dgm:presLayoutVars>
          <dgm:bulletEnabled val="1"/>
        </dgm:presLayoutVars>
      </dgm:prSet>
      <dgm:spPr/>
    </dgm:pt>
    <dgm:pt modelId="{2A2C3E4B-0EF1-45FD-BA85-620E913E10B0}" type="pres">
      <dgm:prSet presAssocID="{F4CFDB40-71CB-4512-96B3-7DB4C1A42063}" presName="sibTrans" presStyleCnt="0"/>
      <dgm:spPr/>
    </dgm:pt>
    <dgm:pt modelId="{2569562B-4D1E-41B7-B390-36519371BA24}" type="pres">
      <dgm:prSet presAssocID="{1CD58A46-CABB-4D20-A1EF-4AD0598C0EAD}" presName="node" presStyleLbl="node1" presStyleIdx="1" presStyleCnt="5">
        <dgm:presLayoutVars>
          <dgm:bulletEnabled val="1"/>
        </dgm:presLayoutVars>
      </dgm:prSet>
      <dgm:spPr/>
    </dgm:pt>
    <dgm:pt modelId="{D1315248-FF45-49F0-8FFC-02E2B6690609}" type="pres">
      <dgm:prSet presAssocID="{C1768BF5-2E8F-4260-B24C-CE5FE59D91D8}" presName="sibTrans" presStyleCnt="0"/>
      <dgm:spPr/>
    </dgm:pt>
    <dgm:pt modelId="{B9152904-300C-4218-A7AB-6621A5DA452C}" type="pres">
      <dgm:prSet presAssocID="{F9C0B585-E59A-4DB7-A372-8878C607C61A}" presName="node" presStyleLbl="node1" presStyleIdx="2" presStyleCnt="5">
        <dgm:presLayoutVars>
          <dgm:bulletEnabled val="1"/>
        </dgm:presLayoutVars>
      </dgm:prSet>
      <dgm:spPr/>
    </dgm:pt>
    <dgm:pt modelId="{2DC081C3-78E0-4494-B04B-A27EB7F362DB}" type="pres">
      <dgm:prSet presAssocID="{53C082DD-3EC7-4032-987C-4AD972827B73}" presName="sibTrans" presStyleCnt="0"/>
      <dgm:spPr/>
    </dgm:pt>
    <dgm:pt modelId="{AE33D935-716B-4177-B19A-B414E9521E3A}" type="pres">
      <dgm:prSet presAssocID="{1938B84B-179A-463E-9D02-ED08F7036E6C}" presName="node" presStyleLbl="node1" presStyleIdx="3" presStyleCnt="5">
        <dgm:presLayoutVars>
          <dgm:bulletEnabled val="1"/>
        </dgm:presLayoutVars>
      </dgm:prSet>
      <dgm:spPr/>
    </dgm:pt>
    <dgm:pt modelId="{B4CC48B3-67C4-42EA-8D9D-3D9FFB19EE95}" type="pres">
      <dgm:prSet presAssocID="{D32E0143-47C8-42AF-9ABB-A65EA2129ABA}" presName="sibTrans" presStyleCnt="0"/>
      <dgm:spPr/>
    </dgm:pt>
    <dgm:pt modelId="{B331F946-4E81-4A50-BE42-67EC38DD1896}" type="pres">
      <dgm:prSet presAssocID="{6A38B609-22CB-490E-B58F-6EBB249837B9}" presName="node" presStyleLbl="node1" presStyleIdx="4" presStyleCnt="5">
        <dgm:presLayoutVars>
          <dgm:bulletEnabled val="1"/>
        </dgm:presLayoutVars>
      </dgm:prSet>
      <dgm:spPr/>
    </dgm:pt>
  </dgm:ptLst>
  <dgm:cxnLst>
    <dgm:cxn modelId="{F3A9A63F-50D0-4BD5-98B3-84A65B8B00E4}" type="presOf" srcId="{6A38B609-22CB-490E-B58F-6EBB249837B9}" destId="{B331F946-4E81-4A50-BE42-67EC38DD1896}" srcOrd="0" destOrd="0" presId="urn:microsoft.com/office/officeart/2005/8/layout/default"/>
    <dgm:cxn modelId="{0245A560-9C61-4750-AEA3-40BF0A6C29EF}" type="presOf" srcId="{AE9CEAE1-E5A1-40E8-B8C8-3F9E418D8360}" destId="{57A87869-10DE-4ADD-ADDE-D4779DDA7774}" srcOrd="0" destOrd="0" presId="urn:microsoft.com/office/officeart/2005/8/layout/default"/>
    <dgm:cxn modelId="{780C9676-80F6-4972-BC95-CED6DD215CEE}" srcId="{EFCBB9CE-20B3-4548-B405-BCA6EB79145B}" destId="{AE9CEAE1-E5A1-40E8-B8C8-3F9E418D8360}" srcOrd="0" destOrd="0" parTransId="{0C0E599E-F6E2-4B05-A1D1-5280B0C08C35}" sibTransId="{F4CFDB40-71CB-4512-96B3-7DB4C1A42063}"/>
    <dgm:cxn modelId="{82AB6091-A745-455C-9181-6E31EFE025B4}" srcId="{EFCBB9CE-20B3-4548-B405-BCA6EB79145B}" destId="{F9C0B585-E59A-4DB7-A372-8878C607C61A}" srcOrd="2" destOrd="0" parTransId="{B21D823C-8371-4813-B2C9-FCC0B8DB464A}" sibTransId="{53C082DD-3EC7-4032-987C-4AD972827B73}"/>
    <dgm:cxn modelId="{A45CA092-F174-4A4C-B3C2-E87678609FF5}" type="presOf" srcId="{F9C0B585-E59A-4DB7-A372-8878C607C61A}" destId="{B9152904-300C-4218-A7AB-6621A5DA452C}" srcOrd="0" destOrd="0" presId="urn:microsoft.com/office/officeart/2005/8/layout/default"/>
    <dgm:cxn modelId="{F849DEA8-37AA-4467-ACCD-B8C9451A62B7}" type="presOf" srcId="{1CD58A46-CABB-4D20-A1EF-4AD0598C0EAD}" destId="{2569562B-4D1E-41B7-B390-36519371BA24}" srcOrd="0" destOrd="0" presId="urn:microsoft.com/office/officeart/2005/8/layout/default"/>
    <dgm:cxn modelId="{0E9B4DB4-C8F2-4B9B-8BC8-FC2C4D586570}" srcId="{EFCBB9CE-20B3-4548-B405-BCA6EB79145B}" destId="{6A38B609-22CB-490E-B58F-6EBB249837B9}" srcOrd="4" destOrd="0" parTransId="{EFA77B4A-08A5-47DC-9AE6-CF9C81C74D49}" sibTransId="{27EF69B4-9429-4077-A876-EDDD69B1B620}"/>
    <dgm:cxn modelId="{95098BB7-684B-4B1D-844A-1233E04C1D69}" srcId="{EFCBB9CE-20B3-4548-B405-BCA6EB79145B}" destId="{1CD58A46-CABB-4D20-A1EF-4AD0598C0EAD}" srcOrd="1" destOrd="0" parTransId="{934E32FA-8655-4776-81C7-01A31C503341}" sibTransId="{C1768BF5-2E8F-4260-B24C-CE5FE59D91D8}"/>
    <dgm:cxn modelId="{680DAFC2-646D-45A3-8807-AF5239457E50}" type="presOf" srcId="{EFCBB9CE-20B3-4548-B405-BCA6EB79145B}" destId="{7E447923-3CDF-429A-B15A-1424E0A3C4CE}" srcOrd="0" destOrd="0" presId="urn:microsoft.com/office/officeart/2005/8/layout/default"/>
    <dgm:cxn modelId="{C17305E3-092B-40A1-95E0-3CC0B3872282}" srcId="{EFCBB9CE-20B3-4548-B405-BCA6EB79145B}" destId="{1938B84B-179A-463E-9D02-ED08F7036E6C}" srcOrd="3" destOrd="0" parTransId="{DD123E89-5309-4C9F-BB8B-D8ADF4B60674}" sibTransId="{D32E0143-47C8-42AF-9ABB-A65EA2129ABA}"/>
    <dgm:cxn modelId="{3461D0E6-A209-497A-A6DE-D4C1E789007E}" type="presOf" srcId="{1938B84B-179A-463E-9D02-ED08F7036E6C}" destId="{AE33D935-716B-4177-B19A-B414E9521E3A}" srcOrd="0" destOrd="0" presId="urn:microsoft.com/office/officeart/2005/8/layout/default"/>
    <dgm:cxn modelId="{CF239D93-3B34-48B8-A128-835B2AEDA9C7}" type="presParOf" srcId="{7E447923-3CDF-429A-B15A-1424E0A3C4CE}" destId="{57A87869-10DE-4ADD-ADDE-D4779DDA7774}" srcOrd="0" destOrd="0" presId="urn:microsoft.com/office/officeart/2005/8/layout/default"/>
    <dgm:cxn modelId="{7EC53775-87F7-45C3-8F96-57A00929EF02}" type="presParOf" srcId="{7E447923-3CDF-429A-B15A-1424E0A3C4CE}" destId="{2A2C3E4B-0EF1-45FD-BA85-620E913E10B0}" srcOrd="1" destOrd="0" presId="urn:microsoft.com/office/officeart/2005/8/layout/default"/>
    <dgm:cxn modelId="{CCFABD93-815D-4714-827F-138CB64ECB30}" type="presParOf" srcId="{7E447923-3CDF-429A-B15A-1424E0A3C4CE}" destId="{2569562B-4D1E-41B7-B390-36519371BA24}" srcOrd="2" destOrd="0" presId="urn:microsoft.com/office/officeart/2005/8/layout/default"/>
    <dgm:cxn modelId="{D66D7F06-5740-4FED-9261-B5974959F7D8}" type="presParOf" srcId="{7E447923-3CDF-429A-B15A-1424E0A3C4CE}" destId="{D1315248-FF45-49F0-8FFC-02E2B6690609}" srcOrd="3" destOrd="0" presId="urn:microsoft.com/office/officeart/2005/8/layout/default"/>
    <dgm:cxn modelId="{70FA1307-4DA2-4EE7-8269-1FE358B23CC5}" type="presParOf" srcId="{7E447923-3CDF-429A-B15A-1424E0A3C4CE}" destId="{B9152904-300C-4218-A7AB-6621A5DA452C}" srcOrd="4" destOrd="0" presId="urn:microsoft.com/office/officeart/2005/8/layout/default"/>
    <dgm:cxn modelId="{A898F02C-F11D-4A04-B168-3F37E5E51736}" type="presParOf" srcId="{7E447923-3CDF-429A-B15A-1424E0A3C4CE}" destId="{2DC081C3-78E0-4494-B04B-A27EB7F362DB}" srcOrd="5" destOrd="0" presId="urn:microsoft.com/office/officeart/2005/8/layout/default"/>
    <dgm:cxn modelId="{28CEC102-A99C-4F4B-8D66-760641111D51}" type="presParOf" srcId="{7E447923-3CDF-429A-B15A-1424E0A3C4CE}" destId="{AE33D935-716B-4177-B19A-B414E9521E3A}" srcOrd="6" destOrd="0" presId="urn:microsoft.com/office/officeart/2005/8/layout/default"/>
    <dgm:cxn modelId="{BBACDE79-A759-4F81-82BD-7F06F61590E2}" type="presParOf" srcId="{7E447923-3CDF-429A-B15A-1424E0A3C4CE}" destId="{B4CC48B3-67C4-42EA-8D9D-3D9FFB19EE95}" srcOrd="7" destOrd="0" presId="urn:microsoft.com/office/officeart/2005/8/layout/default"/>
    <dgm:cxn modelId="{DB5DFD9A-829F-483E-84F1-03BABD397558}" type="presParOf" srcId="{7E447923-3CDF-429A-B15A-1424E0A3C4CE}" destId="{B331F946-4E81-4A50-BE42-67EC38DD189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F44196-295E-45C3-A7A7-988045F935CD}">
      <dsp:nvSpPr>
        <dsp:cNvPr id="0" name=""/>
        <dsp:cNvSpPr/>
      </dsp:nvSpPr>
      <dsp:spPr>
        <a:xfrm>
          <a:off x="3080" y="1364280"/>
          <a:ext cx="2199649" cy="1396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D9DEB-66FB-4A28-A662-59B93B43367B}">
      <dsp:nvSpPr>
        <dsp:cNvPr id="0" name=""/>
        <dsp:cNvSpPr/>
      </dsp:nvSpPr>
      <dsp:spPr>
        <a:xfrm>
          <a:off x="247486" y="1596465"/>
          <a:ext cx="2199649" cy="1396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/>
            <a:t>Sport joué par deux équipes de 11 joueurs chacune</a:t>
          </a:r>
          <a:endParaRPr lang="en-US" sz="1700" kern="1200"/>
        </a:p>
      </dsp:txBody>
      <dsp:txXfrm>
        <a:off x="288396" y="1637375"/>
        <a:ext cx="2117829" cy="1314957"/>
      </dsp:txXfrm>
    </dsp:sp>
    <dsp:sp modelId="{83557DD6-54CB-4705-B605-EC254549FC07}">
      <dsp:nvSpPr>
        <dsp:cNvPr id="0" name=""/>
        <dsp:cNvSpPr/>
      </dsp:nvSpPr>
      <dsp:spPr>
        <a:xfrm>
          <a:off x="2691541" y="1364280"/>
          <a:ext cx="2199649" cy="1396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536BA4-3A28-425C-AB77-29242948D059}">
      <dsp:nvSpPr>
        <dsp:cNvPr id="0" name=""/>
        <dsp:cNvSpPr/>
      </dsp:nvSpPr>
      <dsp:spPr>
        <a:xfrm>
          <a:off x="2935947" y="1596465"/>
          <a:ext cx="2199649" cy="1396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/>
            <a:t>Objectif du jeu: marquer le plus de point </a:t>
          </a:r>
          <a:endParaRPr lang="en-US" sz="1700" kern="1200"/>
        </a:p>
      </dsp:txBody>
      <dsp:txXfrm>
        <a:off x="2976857" y="1637375"/>
        <a:ext cx="2117829" cy="1314957"/>
      </dsp:txXfrm>
    </dsp:sp>
    <dsp:sp modelId="{D835E3C3-A43C-4862-8A6E-1E0B40041022}">
      <dsp:nvSpPr>
        <dsp:cNvPr id="0" name=""/>
        <dsp:cNvSpPr/>
      </dsp:nvSpPr>
      <dsp:spPr>
        <a:xfrm>
          <a:off x="5380002" y="1364280"/>
          <a:ext cx="2199649" cy="1396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61745D-F30D-4446-BD79-E41CD209B261}">
      <dsp:nvSpPr>
        <dsp:cNvPr id="0" name=""/>
        <dsp:cNvSpPr/>
      </dsp:nvSpPr>
      <dsp:spPr>
        <a:xfrm>
          <a:off x="5624408" y="1596465"/>
          <a:ext cx="2199649" cy="1396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/>
            <a:t>Se joue sur un terrain rectangulaire avec poteaux de but a chaque  extrémités.</a:t>
          </a:r>
          <a:endParaRPr lang="en-US" sz="1700" kern="1200"/>
        </a:p>
      </dsp:txBody>
      <dsp:txXfrm>
        <a:off x="5665318" y="1637375"/>
        <a:ext cx="2117829" cy="1314957"/>
      </dsp:txXfrm>
    </dsp:sp>
    <dsp:sp modelId="{B42D5C85-D270-4405-9CAA-9501BD16103E}">
      <dsp:nvSpPr>
        <dsp:cNvPr id="0" name=""/>
        <dsp:cNvSpPr/>
      </dsp:nvSpPr>
      <dsp:spPr>
        <a:xfrm>
          <a:off x="8068463" y="1364280"/>
          <a:ext cx="2199649" cy="1396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8F3B4E-35F6-4BAC-BE48-90BD6A157EED}">
      <dsp:nvSpPr>
        <dsp:cNvPr id="0" name=""/>
        <dsp:cNvSpPr/>
      </dsp:nvSpPr>
      <dsp:spPr>
        <a:xfrm>
          <a:off x="8312869" y="1596465"/>
          <a:ext cx="2199649" cy="1396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/>
            <a:t>Sport exigeant vitesse,force,agilité et stratégie </a:t>
          </a:r>
          <a:endParaRPr lang="en-US" sz="1700" kern="1200"/>
        </a:p>
      </dsp:txBody>
      <dsp:txXfrm>
        <a:off x="8353779" y="1637375"/>
        <a:ext cx="2117829" cy="13149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A87869-10DE-4ADD-ADDE-D4779DDA7774}">
      <dsp:nvSpPr>
        <dsp:cNvPr id="0" name=""/>
        <dsp:cNvSpPr/>
      </dsp:nvSpPr>
      <dsp:spPr>
        <a:xfrm>
          <a:off x="0" y="133588"/>
          <a:ext cx="3283267" cy="19699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/>
            <a:t>Tom Brady ,quarterback américain de football</a:t>
          </a:r>
          <a:endParaRPr lang="en-US" sz="2500" kern="1200"/>
        </a:p>
      </dsp:txBody>
      <dsp:txXfrm>
        <a:off x="0" y="133588"/>
        <a:ext cx="3283267" cy="1969960"/>
      </dsp:txXfrm>
    </dsp:sp>
    <dsp:sp modelId="{2569562B-4D1E-41B7-B390-36519371BA24}">
      <dsp:nvSpPr>
        <dsp:cNvPr id="0" name=""/>
        <dsp:cNvSpPr/>
      </dsp:nvSpPr>
      <dsp:spPr>
        <a:xfrm>
          <a:off x="3611594" y="133588"/>
          <a:ext cx="3283267" cy="19699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/>
            <a:t>A joué pour les new england patriotes de la NFL mais aussi pour  les Tampa bay buccaneers</a:t>
          </a:r>
          <a:endParaRPr lang="en-US" sz="2500" kern="1200"/>
        </a:p>
      </dsp:txBody>
      <dsp:txXfrm>
        <a:off x="3611594" y="133588"/>
        <a:ext cx="3283267" cy="1969960"/>
      </dsp:txXfrm>
    </dsp:sp>
    <dsp:sp modelId="{B9152904-300C-4218-A7AB-6621A5DA452C}">
      <dsp:nvSpPr>
        <dsp:cNvPr id="0" name=""/>
        <dsp:cNvSpPr/>
      </dsp:nvSpPr>
      <dsp:spPr>
        <a:xfrm>
          <a:off x="7223188" y="133588"/>
          <a:ext cx="3283267" cy="19699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/>
            <a:t>Brady considère meilleur joueur de football américain </a:t>
          </a:r>
          <a:endParaRPr lang="en-US" sz="2500" kern="1200"/>
        </a:p>
      </dsp:txBody>
      <dsp:txXfrm>
        <a:off x="7223188" y="133588"/>
        <a:ext cx="3283267" cy="1969960"/>
      </dsp:txXfrm>
    </dsp:sp>
    <dsp:sp modelId="{AE33D935-716B-4177-B19A-B414E9521E3A}">
      <dsp:nvSpPr>
        <dsp:cNvPr id="0" name=""/>
        <dsp:cNvSpPr/>
      </dsp:nvSpPr>
      <dsp:spPr>
        <a:xfrm>
          <a:off x="1805797" y="2431875"/>
          <a:ext cx="3283267" cy="19699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/>
            <a:t>A été nommé mvp du super bowl quatre fois </a:t>
          </a:r>
          <a:endParaRPr lang="en-US" sz="2500" kern="1200"/>
        </a:p>
      </dsp:txBody>
      <dsp:txXfrm>
        <a:off x="1805797" y="2431875"/>
        <a:ext cx="3283267" cy="1969960"/>
      </dsp:txXfrm>
    </dsp:sp>
    <dsp:sp modelId="{B331F946-4E81-4A50-BE42-67EC38DD1896}">
      <dsp:nvSpPr>
        <dsp:cNvPr id="0" name=""/>
        <dsp:cNvSpPr/>
      </dsp:nvSpPr>
      <dsp:spPr>
        <a:xfrm>
          <a:off x="5417391" y="2431875"/>
          <a:ext cx="3283267" cy="196996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/>
            <a:t>Est connu pour son talent, sa détermination , pour sa discipline et son style de vie </a:t>
          </a:r>
          <a:endParaRPr lang="en-US" sz="2500" kern="1200"/>
        </a:p>
      </dsp:txBody>
      <dsp:txXfrm>
        <a:off x="5417391" y="2431875"/>
        <a:ext cx="3283267" cy="19699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963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52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16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1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80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51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59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74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83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05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éo 3">
            <a:extLst>
              <a:ext uri="{FF2B5EF4-FFF2-40B4-BE49-F238E27FC236}">
                <a16:creationId xmlns:a16="http://schemas.microsoft.com/office/drawing/2014/main" id="{E7031F6D-8CD3-13D4-F2F6-03F308A82C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225C623-26D3-8940-D21C-EC033134C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372" y="415936"/>
            <a:ext cx="11497540" cy="4135102"/>
          </a:xfrm>
        </p:spPr>
        <p:txBody>
          <a:bodyPr anchor="t">
            <a:normAutofit/>
          </a:bodyPr>
          <a:lstStyle/>
          <a:p>
            <a:r>
              <a:rPr lang="fr-FR" sz="1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football américain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DF48466-D625-D7A4-5D2D-FD9FC069DA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371" y="4718033"/>
            <a:ext cx="10585099" cy="1175039"/>
          </a:xfrm>
        </p:spPr>
        <p:txBody>
          <a:bodyPr anchor="b">
            <a:normAutofit/>
          </a:bodyPr>
          <a:lstStyle/>
          <a:p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54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038090-AAC1-FFBD-1F64-E7E0CE7F0E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79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FC251DC-D20E-6928-F6B1-A85074A5D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372" y="415936"/>
            <a:ext cx="11497540" cy="4135102"/>
          </a:xfrm>
        </p:spPr>
        <p:txBody>
          <a:bodyPr anchor="t">
            <a:normAutofit fontScale="90000"/>
          </a:bodyPr>
          <a:lstStyle/>
          <a:p>
            <a:r>
              <a:rPr lang="fr-FR" sz="5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Sommaire</a:t>
            </a:r>
            <a:br>
              <a:rPr lang="fr-FR" sz="5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5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1.c’est quoi le football américain?</a:t>
            </a:r>
            <a:br>
              <a:rPr lang="fr-FR" sz="5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5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2.l’histoire du football américain </a:t>
            </a:r>
            <a:br>
              <a:rPr lang="fr-FR" sz="5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5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3.Le meilleur joueur de football américain </a:t>
            </a:r>
            <a:br>
              <a:rPr lang="fr-FR" sz="5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5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BC11CF6-45EE-584C-BDE7-3CB44672BE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371" y="4718033"/>
            <a:ext cx="10585099" cy="1175039"/>
          </a:xfrm>
        </p:spPr>
        <p:txBody>
          <a:bodyPr anchor="b">
            <a:normAutofit/>
          </a:bodyPr>
          <a:lstStyle/>
          <a:p>
            <a:endParaRPr lang="fr-FR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83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D8B8577-078A-AE49-DA4B-330C6A14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fr-FR" dirty="0"/>
              <a:t>Le football américain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9144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9525">
            <a:solidFill>
              <a:schemeClr val="tx1">
                <a:lumMod val="65000"/>
                <a:lumOff val="3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3692BC01-6BCA-6E68-3A74-115695F212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2088819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378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gne de mêlée de football">
            <a:extLst>
              <a:ext uri="{FF2B5EF4-FFF2-40B4-BE49-F238E27FC236}">
                <a16:creationId xmlns:a16="http://schemas.microsoft.com/office/drawing/2014/main" id="{83950FA9-0646-17B3-7D45-51A35A2146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64" b="803"/>
          <a:stretch/>
        </p:blipFill>
        <p:spPr>
          <a:xfrm>
            <a:off x="-5" y="10"/>
            <a:ext cx="1219199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35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98A30DA-80FB-8C31-E1F8-09173A183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8"/>
            <a:ext cx="10905059" cy="13462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L’histoire du football américain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FC2A555-2C06-74E6-05D3-E9AF9D06FD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6669" y="2113280"/>
            <a:ext cx="8884118" cy="17041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.football américain vient du 19 siècle </a:t>
            </a:r>
          </a:p>
          <a:p>
            <a:pPr algn="ctr">
              <a:lnSpc>
                <a:spcPct val="100000"/>
              </a:lnSpc>
            </a:pPr>
            <a:r>
              <a:rPr lang="fr-F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.premier championnat: American Professional football association  </a:t>
            </a:r>
          </a:p>
          <a:p>
            <a:pPr algn="ctr">
              <a:lnSpc>
                <a:spcPct val="100000"/>
              </a:lnSpc>
            </a:pPr>
            <a:r>
              <a:rPr lang="fr-F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Groupe rebaptisé NFL : devient une des ligues les plus puissantes des USA</a:t>
            </a:r>
          </a:p>
          <a:p>
            <a:pPr algn="ctr">
              <a:lnSpc>
                <a:spcPct val="100000"/>
              </a:lnSpc>
            </a:pPr>
            <a:r>
              <a:rPr lang="fr-F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.nouvelles innovations :introduction du casque et diffusions des matchs </a:t>
            </a:r>
          </a:p>
          <a:p>
            <a:pPr algn="ctr">
              <a:lnSpc>
                <a:spcPct val="100000"/>
              </a:lnSpc>
            </a:pPr>
            <a:r>
              <a:rPr lang="fr-F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.Aujourd’hui , football américain devient mondialement connu 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180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5FC3F9D-62A4-E712-2297-A1C267FDA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fr-FR" dirty="0"/>
              <a:t>Meilleur joueur de football américain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A741C9E9-6F90-1F27-D6F6-4F070DE58D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2742607"/>
              </p:ext>
            </p:extLst>
          </p:nvPr>
        </p:nvGraphicFramePr>
        <p:xfrm>
          <a:off x="838200" y="1737360"/>
          <a:ext cx="10506456" cy="453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5997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n placed on top of a signature line">
            <a:extLst>
              <a:ext uri="{FF2B5EF4-FFF2-40B4-BE49-F238E27FC236}">
                <a16:creationId xmlns:a16="http://schemas.microsoft.com/office/drawing/2014/main" id="{2BF2FC8D-69DE-DCE6-D0EB-344E150D98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35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1D081FD-F2D9-4C28-CE9C-1986FC32A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10400454" cy="8447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</a:rPr>
              <a:t>Conclusion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602638E-F7B9-1606-71CC-42FE4E03D8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5280" y="1950721"/>
            <a:ext cx="8361680" cy="18795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 passionnant ,divertissant </a:t>
            </a:r>
          </a:p>
          <a:p>
            <a:pPr algn="ctr">
              <a:lnSpc>
                <a:spcPct val="100000"/>
              </a:lnSpc>
            </a:pPr>
            <a:r>
              <a:rPr lang="fr-F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 collectif </a:t>
            </a:r>
          </a:p>
          <a:p>
            <a:pPr algn="ctr">
              <a:lnSpc>
                <a:spcPct val="100000"/>
              </a:lnSpc>
            </a:pPr>
            <a:r>
              <a:rPr lang="fr-F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 qui a de nombreux fans et supporters passionnés </a:t>
            </a:r>
          </a:p>
          <a:p>
            <a:pPr algn="ctr">
              <a:lnSpc>
                <a:spcPct val="100000"/>
              </a:lnSpc>
            </a:pPr>
            <a:r>
              <a:rPr lang="fr-F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Football américain qui a une  grande tradition et une histoire riche </a:t>
            </a:r>
          </a:p>
          <a:p>
            <a:pPr algn="ctr">
              <a:lnSpc>
                <a:spcPct val="100000"/>
              </a:lnSpc>
            </a:pPr>
            <a:r>
              <a:rPr lang="fr-F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Football américain :élément important de la culture sportive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712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éo 4">
            <a:extLst>
              <a:ext uri="{FF2B5EF4-FFF2-40B4-BE49-F238E27FC236}">
                <a16:creationId xmlns:a16="http://schemas.microsoft.com/office/drawing/2014/main" id="{7E5F691C-85CF-9D2F-03F4-00EED0872D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35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8897860-A3AC-C7CE-338A-D21357E80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1120" y="643468"/>
            <a:ext cx="7518400" cy="6268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</a:rPr>
              <a:t>quiz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DDC6731-565A-1169-6A27-9B954BCDDC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5120" y="1564642"/>
            <a:ext cx="7162800" cy="22351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0000"/>
              </a:lnSpc>
            </a:pPr>
            <a:r>
              <a:rPr lang="fr-FR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</a:t>
            </a:r>
            <a:r>
              <a:rPr lang="fr-FR" sz="1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Quel est le nombre minimum de joueurs sur le terrain pour une équipe de football américain ?</a:t>
            </a:r>
            <a:endParaRPr lang="fr-FR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fr-FR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0000"/>
              </a:lnSpc>
            </a:pPr>
            <a:r>
              <a:rPr lang="fr-FR" sz="1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2.Quelles caractéristiques physiques et mentales requiers le football américain ?</a:t>
            </a:r>
            <a:endParaRPr lang="fr-FR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fr-FR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0000"/>
              </a:lnSpc>
            </a:pPr>
            <a:r>
              <a:rPr lang="fr-FR" sz="1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3.A quand remonte l’histoire du football américain ?</a:t>
            </a:r>
            <a:endParaRPr lang="fr-FR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fr-FR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0000"/>
              </a:lnSpc>
            </a:pPr>
            <a:r>
              <a:rPr lang="fr-FR" sz="1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4.combien de fois tom Brady a été nommée </a:t>
            </a:r>
            <a:r>
              <a:rPr lang="fr-FR" sz="1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mvp</a:t>
            </a:r>
            <a:r>
              <a:rPr lang="fr-FR" sz="1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 super bowl?</a:t>
            </a:r>
            <a:endParaRPr lang="fr-FR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fr-FR" sz="5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63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AccentBoxVTI">
  <a:themeElements>
    <a:clrScheme name="AnalogousFromDarkSeedLeftStep">
      <a:dk1>
        <a:srgbClr val="000000"/>
      </a:dk1>
      <a:lt1>
        <a:srgbClr val="FFFFFF"/>
      </a:lt1>
      <a:dk2>
        <a:srgbClr val="261A2E"/>
      </a:dk2>
      <a:lt2>
        <a:srgbClr val="F0F3F3"/>
      </a:lt2>
      <a:accent1>
        <a:srgbClr val="C34D5E"/>
      </a:accent1>
      <a:accent2>
        <a:srgbClr val="B13B7E"/>
      </a:accent2>
      <a:accent3>
        <a:srgbClr val="C34DC1"/>
      </a:accent3>
      <a:accent4>
        <a:srgbClr val="823BB1"/>
      </a:accent4>
      <a:accent5>
        <a:srgbClr val="634DC3"/>
      </a:accent5>
      <a:accent6>
        <a:srgbClr val="3B56B1"/>
      </a:accent6>
      <a:hlink>
        <a:srgbClr val="7A52C5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285</Words>
  <Application>Microsoft Office PowerPoint</Application>
  <PresentationFormat>Grand écran</PresentationFormat>
  <Paragraphs>34</Paragraphs>
  <Slides>7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2" baseType="lpstr">
      <vt:lpstr>Arial</vt:lpstr>
      <vt:lpstr>Avenir Next LT Pro</vt:lpstr>
      <vt:lpstr>Calibri</vt:lpstr>
      <vt:lpstr>Times New Roman</vt:lpstr>
      <vt:lpstr>AccentBoxVTI</vt:lpstr>
      <vt:lpstr>Le football américain </vt:lpstr>
      <vt:lpstr>Sommaire 1.c’est quoi le football américain? 2.l’histoire du football américain  3.Le meilleur joueur de football américain  </vt:lpstr>
      <vt:lpstr>Le football américain </vt:lpstr>
      <vt:lpstr>L’histoire du football américain</vt:lpstr>
      <vt:lpstr>Meilleur joueur de football américain </vt:lpstr>
      <vt:lpstr>Conclusion </vt:lpstr>
      <vt:lpstr>quiz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football américain </dc:title>
  <dc:creator>badr.askar</dc:creator>
  <cp:lastModifiedBy>badr.askar</cp:lastModifiedBy>
  <cp:revision>1</cp:revision>
  <dcterms:created xsi:type="dcterms:W3CDTF">2023-02-11T11:23:06Z</dcterms:created>
  <dcterms:modified xsi:type="dcterms:W3CDTF">2023-02-11T13:20:26Z</dcterms:modified>
</cp:coreProperties>
</file>