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3D8BFA-7ADD-4217-BCCE-7D291E016066}">
          <p14:sldIdLst>
            <p14:sldId id="256"/>
          </p14:sldIdLst>
        </p14:section>
        <p14:section name="Untitled Section" id="{B06CFD20-B307-4D7D-819D-87DD04D500FF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Untitled Section" id="{033A654A-16E2-4533-AF1F-E4BFAE19F31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9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0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3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4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Bretagn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fr.vikidia.org/wiki/Norman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fr.vikidia.org/w/index.php?title=Duch%C3%A9_de_Bretagne&amp;action=edit&amp;redlink=1" TargetMode="External"/><Relationship Id="rId4" Type="http://schemas.openxmlformats.org/officeDocument/2006/relationships/hyperlink" Target="https://fr.vikidia.org/w/index.php?title=Couesnon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onument_historique_(France)" TargetMode="External"/><Relationship Id="rId2" Type="http://schemas.openxmlformats.org/officeDocument/2006/relationships/hyperlink" Target="https://fr.wikipedia.org/wiki/Fraternit%C3%A9s_monastiques_de_J%C3%A9rusal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Manche_(d%C3%A9partement)" TargetMode="External"/><Relationship Id="rId5" Type="http://schemas.openxmlformats.org/officeDocument/2006/relationships/hyperlink" Target="https://fr.wikipedia.org/wiki/Le_Mont-Saint-Michel" TargetMode="External"/><Relationship Id="rId4" Type="http://schemas.openxmlformats.org/officeDocument/2006/relationships/hyperlink" Target="https://fr.wikipedia.org/wiki/Mont_Saint-Miche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127984;%20Le%20Mont-Saint-Michel%20_%20normand%20ou%20breton%20.mp4" TargetMode="External"/><Relationship Id="rId1" Type="http://schemas.microsoft.com/office/2007/relationships/media" Target="file:///E:\&#127984;%20Le%20Mont-Saint-Michel%20_%20normand%20ou%20breton%20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in sur Caisse">
            <a:extLst>
              <a:ext uri="{FF2B5EF4-FFF2-40B4-BE49-F238E27FC236}">
                <a16:creationId xmlns:a16="http://schemas.microsoft.com/office/drawing/2014/main" id="{20CCB6C7-938F-93C2-6D27-60184E0ED5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22056DC-4105-43A5-B21B-75FF1FB70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fr-FR" sz="4400"/>
              <a:t>Le Mont Saint-Michel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1B10F9-3480-4F38-A471-95F1E0DC2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endParaRPr lang="fr-FR" sz="2000"/>
          </a:p>
        </p:txBody>
      </p:sp>
      <p:pic>
        <p:nvPicPr>
          <p:cNvPr id="1026" name="Picture 2" descr="Everything You Need to Know When Visiting Mont Saint Michel">
            <a:extLst>
              <a:ext uri="{FF2B5EF4-FFF2-40B4-BE49-F238E27FC236}">
                <a16:creationId xmlns:a16="http://schemas.microsoft.com/office/drawing/2014/main" id="{6A09BA10-E903-445B-8E24-57EF679F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226119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4829A9-F2A0-47DF-ABA9-AB69AB7D4D68}"/>
              </a:ext>
            </a:extLst>
          </p:cNvPr>
          <p:cNvSpPr txBox="1"/>
          <p:nvPr/>
        </p:nvSpPr>
        <p:spPr>
          <a:xfrm>
            <a:off x="4090087" y="197708"/>
            <a:ext cx="379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 Mont Saint-Michel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3E11A57-C542-4998-B665-0D6D6D9C05BB}"/>
              </a:ext>
            </a:extLst>
          </p:cNvPr>
          <p:cNvSpPr txBox="1"/>
          <p:nvPr/>
        </p:nvSpPr>
        <p:spPr>
          <a:xfrm>
            <a:off x="6573794" y="777683"/>
            <a:ext cx="1441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De Salomé</a:t>
            </a:r>
          </a:p>
        </p:txBody>
      </p:sp>
    </p:spTree>
    <p:extLst>
      <p:ext uri="{BB962C8B-B14F-4D97-AF65-F5344CB8AC3E}">
        <p14:creationId xmlns:p14="http://schemas.microsoft.com/office/powerpoint/2010/main" val="25432657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51A60-42DD-4764-8301-BE6E16B0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06794"/>
            <a:ext cx="8054546" cy="804966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chemeClr val="bg2">
                    <a:lumMod val="50000"/>
                  </a:schemeClr>
                </a:solidFill>
              </a:rPr>
              <a:t>Merci de m’avoir écoutée 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C87FE-B97F-4201-8A30-624459CFE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 descr="12 meilleures idées sur Smiley clin d oeil | smiley clin d oeil, emoticone  gratuit, emoji drôle">
            <a:extLst>
              <a:ext uri="{FF2B5EF4-FFF2-40B4-BE49-F238E27FC236}">
                <a16:creationId xmlns:a16="http://schemas.microsoft.com/office/drawing/2014/main" id="{8FE87667-9B81-414B-A426-ABD2C609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55" y="-1"/>
            <a:ext cx="2959153" cy="23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>
            <a:extLst>
              <a:ext uri="{FF2B5EF4-FFF2-40B4-BE49-F238E27FC236}">
                <a16:creationId xmlns:a16="http://schemas.microsoft.com/office/drawing/2014/main" id="{BC078303-4BD1-46AE-A571-E9DF4432AE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9FFCD3-3213-4F4C-BAFF-93D44E7E6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07" y="1643908"/>
            <a:ext cx="6713839" cy="52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Une loupe et un point d’interrogation">
            <a:extLst>
              <a:ext uri="{FF2B5EF4-FFF2-40B4-BE49-F238E27FC236}">
                <a16:creationId xmlns:a16="http://schemas.microsoft.com/office/drawing/2014/main" id="{439A561F-4DC5-0A67-42BC-0726B179B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" y="0"/>
            <a:ext cx="1219199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433A37-C3B1-41C1-3598-A09CD97A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6" y="123569"/>
            <a:ext cx="8036012" cy="2071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>
                <a:solidFill>
                  <a:srgbClr val="FFC000"/>
                </a:solidFill>
              </a:rPr>
              <a:t>Avez-vous</a:t>
            </a:r>
            <a:r>
              <a:rPr lang="en-US" sz="6000" dirty="0">
                <a:solidFill>
                  <a:srgbClr val="FFC000"/>
                </a:solidFill>
              </a:rPr>
              <a:t> de question ?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70748-AF77-4A82-8BCD-B408348F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>
                <a:solidFill>
                  <a:srgbClr val="7030A0"/>
                </a:solidFill>
              </a:rPr>
              <a:t>Sommaire</a:t>
            </a:r>
            <a:endParaRPr lang="fr-FR" sz="66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AD737D-CA4A-4F16-B284-5EEEF253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r-FR"/>
              <a:t>Où se trouve-t-il 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/>
              <a:t>Son histoire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/>
              <a:t>L’abbaye du Mont Saint-Michel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/>
              <a:t>Ma visite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/>
              <a:t>Une vidéo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/>
              <a:t>Quiz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131695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4631B9-2EE9-47B4-9443-3EC35F87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fr-FR" sz="3700" dirty="0"/>
              <a:t>Où se trouve-t-il ? (Normandie ou Bretagne?)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2C251403-84E5-460C-97A5-373FEA1B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82562"/>
            <a:ext cx="3888528" cy="40530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1800" b="0" i="0" dirty="0">
                <a:effectLst/>
                <a:latin typeface="Arial" panose="020B0604020202020204" pitchFamily="34" charset="0"/>
              </a:rPr>
              <a:t>Le mont Saint-Michel se trouve à la frontière de ces deux régions. </a:t>
            </a:r>
            <a:r>
              <a:rPr lang="fr-FR" sz="2000" b="0" i="0" dirty="0">
                <a:effectLst/>
                <a:latin typeface="Arial" panose="020B0604020202020204" pitchFamily="34" charset="0"/>
              </a:rPr>
              <a:t>Normands</a:t>
            </a:r>
            <a:r>
              <a:rPr lang="fr-FR" sz="1800" b="0" i="0" dirty="0">
                <a:effectLst/>
                <a:latin typeface="Arial" panose="020B0604020202020204" pitchFamily="34" charset="0"/>
              </a:rPr>
              <a:t> et Bretons prétendent chacun que le mont se trouve dans leur région. En fait, la frontière entre la </a:t>
            </a:r>
            <a:r>
              <a:rPr lang="fr-FR" sz="1800" b="0" i="0" u="none" strike="noStrike" dirty="0">
                <a:effectLst/>
                <a:latin typeface="Arial" panose="020B0604020202020204" pitchFamily="34" charset="0"/>
                <a:hlinkClick r:id="rId2" tooltip="Normand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Normandie</a:t>
            </a:r>
            <a:r>
              <a:rPr lang="fr-FR" sz="1800" b="0" i="0" dirty="0">
                <a:effectLst/>
                <a:latin typeface="Arial" panose="020B0604020202020204" pitchFamily="34" charset="0"/>
              </a:rPr>
              <a:t> et la </a:t>
            </a:r>
            <a:r>
              <a:rPr lang="fr-FR" sz="1800" b="0" i="0" u="none" strike="noStrike" dirty="0">
                <a:effectLst/>
                <a:latin typeface="Arial" panose="020B0604020202020204" pitchFamily="34" charset="0"/>
                <a:hlinkClick r:id="rId3" tooltip="Bretag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Bretagne</a:t>
            </a:r>
            <a:r>
              <a:rPr lang="fr-FR" sz="1800" b="0" i="0" dirty="0">
                <a:effectLst/>
                <a:latin typeface="Arial" panose="020B0604020202020204" pitchFamily="34" charset="0"/>
              </a:rPr>
              <a:t> est un petit fleuve côtier, le </a:t>
            </a:r>
            <a:r>
              <a:rPr lang="fr-FR" sz="1800" b="0" i="0" u="none" strike="noStrike" dirty="0">
                <a:effectLst/>
                <a:latin typeface="Arial" panose="020B0604020202020204" pitchFamily="34" charset="0"/>
                <a:hlinkClick r:id="rId4" tooltip="Couesnon (page inexistant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Couesnon</a:t>
            </a:r>
            <a:r>
              <a:rPr lang="fr-FR" sz="1800" b="0" i="0" u="none" strike="noStrike" dirty="0">
                <a:effectLst/>
                <a:latin typeface="Arial" panose="020B0604020202020204" pitchFamily="34" charset="0"/>
              </a:rPr>
              <a:t>, connu pour </a:t>
            </a:r>
            <a:r>
              <a:rPr lang="fr-FR" sz="1800" u="none" strike="noStrike" dirty="0">
                <a:latin typeface="Arial" panose="020B0604020202020204" pitchFamily="34" charset="0"/>
              </a:rPr>
              <a:t>s</a:t>
            </a:r>
            <a:r>
              <a:rPr lang="fr-FR" sz="1800" b="0" i="0" dirty="0">
                <a:effectLst/>
                <a:latin typeface="Arial" panose="020B0604020202020204" pitchFamily="34" charset="0"/>
              </a:rPr>
              <a:t>es grandes marées. C'est ainsi qu'il est possible de le traverser. </a:t>
            </a:r>
            <a:r>
              <a:rPr lang="fr-FR" sz="1800" dirty="0">
                <a:latin typeface="Arial" panose="020B0604020202020204" pitchFamily="34" charset="0"/>
              </a:rPr>
              <a:t>A</a:t>
            </a:r>
            <a:r>
              <a:rPr lang="fr-FR" sz="1800" b="0" i="0" dirty="0">
                <a:effectLst/>
                <a:latin typeface="Arial" panose="020B0604020202020204" pitchFamily="34" charset="0"/>
              </a:rPr>
              <a:t>u temps du </a:t>
            </a:r>
            <a:r>
              <a:rPr lang="fr-FR" sz="1800" b="0" i="0" u="none" strike="noStrike" dirty="0">
                <a:effectLst/>
                <a:latin typeface="Arial" panose="020B0604020202020204" pitchFamily="34" charset="0"/>
                <a:hlinkClick r:id="rId5" tooltip="Duché de Bretagne (page inexistant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duché de Bretagne</a:t>
            </a:r>
            <a:r>
              <a:rPr lang="fr-FR" sz="1800" b="0" i="0" dirty="0">
                <a:effectLst/>
                <a:latin typeface="Arial" panose="020B0604020202020204" pitchFamily="34" charset="0"/>
              </a:rPr>
              <a:t>,  le Couesnon mettait le Mont du côté breton (Cette information n'a jamais été vérifiée). Il a bien été Breton entre 852 et 867 mais depuis 966 des bénédictins s’y installèrent à la demande du duc de Normandie et le mont a toujours dépendu de l’évêché d'Avranches.</a:t>
            </a:r>
          </a:p>
          <a:p>
            <a:pPr>
              <a:lnSpc>
                <a:spcPct val="90000"/>
              </a:lnSpc>
            </a:pPr>
            <a:endParaRPr lang="fr-FR" sz="1800" dirty="0"/>
          </a:p>
        </p:txBody>
      </p:sp>
      <p:pic>
        <p:nvPicPr>
          <p:cNvPr id="1026" name="Picture 2" descr="Le Mont Saint-Michel - Google My Maps">
            <a:extLst>
              <a:ext uri="{FF2B5EF4-FFF2-40B4-BE49-F238E27FC236}">
                <a16:creationId xmlns:a16="http://schemas.microsoft.com/office/drawing/2014/main" id="{B0BE6C36-88EC-4752-8E52-DF467053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995983"/>
            <a:ext cx="4747547" cy="48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e MICHELIN Le Mont-Saint-Michel - plan Le Mont-Saint-Michel -  ViaMichelin">
            <a:extLst>
              <a:ext uri="{FF2B5EF4-FFF2-40B4-BE49-F238E27FC236}">
                <a16:creationId xmlns:a16="http://schemas.microsoft.com/office/drawing/2014/main" id="{2099A90F-B579-4832-902C-B205B10E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26" y="967639"/>
            <a:ext cx="6827507" cy="49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53037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6252A-4582-412B-88F9-EA33FF76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Son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465DE8-6803-4F73-9F5E-F8DDA222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3495315"/>
          </a:xfrm>
        </p:spPr>
        <p:txBody>
          <a:bodyPr>
            <a:normAutofit/>
          </a:bodyPr>
          <a:lstStyle/>
          <a:p>
            <a:pPr algn="l"/>
            <a:r>
              <a:rPr lang="fr-FR" sz="2400" b="1" i="0" dirty="0">
                <a:solidFill>
                  <a:srgbClr val="4B4F56"/>
                </a:solidFill>
                <a:effectLst/>
                <a:latin typeface="Lato" panose="020B0604020202020204" pitchFamily="34" charset="0"/>
              </a:rPr>
              <a:t>La construction du Mont aurait commencé en 708</a:t>
            </a:r>
            <a:r>
              <a:rPr lang="fr-FR" sz="2400" b="0" i="0" dirty="0">
                <a:solidFill>
                  <a:srgbClr val="4B4F56"/>
                </a:solidFill>
                <a:effectLst/>
                <a:latin typeface="Lato" panose="020B0604020202020204" pitchFamily="34" charset="0"/>
              </a:rPr>
              <a:t>. Une légende raconte qu’Aubert, l’évêque d’Avranches, aurait vu apparaître l’archange(ange d’un ordre supérieur) Saint-Michel qui lui donna l’ordre de construire un édifice en son honneur. Se croyant fou, l’évêque ne fit rien mais l’archange lui réapparait à deux reprise et, furieux, dessine un trou dans son crâne, pour preuve de son pouvoir. L’évêque s’exécute et fit élever sur le Mont-Tombe un oratoire en l’honneur de Saint-Michel.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49960902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7E54-2C67-4EF4-B1A6-EDC4A74A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 abbaye du Mont Saint-Michel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42E25-4BC6-4887-A8C2-7FAAD8F63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L’</a:t>
            </a:r>
            <a:r>
              <a:rPr lang="fr-FR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abbaye du Mont-Saint-Michel</a:t>
            </a:r>
            <a:r>
              <a:rPr lang="fr-F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 est une abbaye, anciennement bénédictine et désormais confiée aux </a:t>
            </a:r>
            <a:r>
              <a:rPr lang="fr-FR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2" tooltip="Fraternités monastiques de Jérusal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Fraternités monastiques de Jérusalem</a:t>
            </a:r>
            <a:r>
              <a:rPr lang="fr-F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 Classée </a:t>
            </a:r>
            <a:r>
              <a:rPr lang="fr-FR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3" tooltip="Monument historique (Franc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monument historique</a:t>
            </a:r>
            <a:r>
              <a:rPr lang="fr-F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, elle est située sur l'îlot du </a:t>
            </a:r>
            <a:r>
              <a:rPr lang="fr-FR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4" tooltip="Mont Saint-Mich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 Saint-Michel</a:t>
            </a:r>
            <a:r>
              <a:rPr lang="fr-F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, qui se trouve lui-même sur le territoire de la commune française nommée </a:t>
            </a:r>
            <a:r>
              <a:rPr lang="fr-FR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5" tooltip="Le Mont-Saint-Mich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Mont-Saint-Michel</a:t>
            </a:r>
            <a:r>
              <a:rPr lang="fr-F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, dans le </a:t>
            </a:r>
            <a:r>
              <a:rPr lang="fr-FR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6" tooltip="Manche (départem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département de la Manche</a:t>
            </a:r>
            <a:r>
              <a:rPr lang="fr-F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 en 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région Normande</a:t>
            </a:r>
            <a:r>
              <a:rPr lang="fr-FR" dirty="0">
                <a:solidFill>
                  <a:srgbClr val="0645AD"/>
                </a:solidFill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630476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A672-D31F-4E86-8A2B-5CF03C02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Ses grandes marées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93341-C442-4349-9A1B-4F3A484F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086"/>
            <a:ext cx="10575324" cy="4160520"/>
          </a:xfrm>
        </p:spPr>
        <p:txBody>
          <a:bodyPr/>
          <a:lstStyle/>
          <a:p>
            <a:r>
              <a:rPr lang="fr-FR" dirty="0"/>
              <a:t>Les marées du Mont Saint-Michel ont une amplitude de près de treize mètres. La mer se retire à grande vitesse sur une dizaine de kilomètres, mais revient aussi vite. L’expression utilisée est :elle revient à la vitesse d’un cheval au galop. Cinquante-trois jours par an, pendant quelques heures, les grandes marées d’équinoxe font du Mont Saint-Michel une île. C’est un spectacle impressionnant qui attire de nombreux touriste (comme moi).</a:t>
            </a:r>
          </a:p>
        </p:txBody>
      </p:sp>
    </p:spTree>
    <p:extLst>
      <p:ext uri="{BB962C8B-B14F-4D97-AF65-F5344CB8AC3E}">
        <p14:creationId xmlns:p14="http://schemas.microsoft.com/office/powerpoint/2010/main" val="4065694424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47B2F-9B51-402B-9908-A0499F44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 visite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E4730-03D4-4555-9901-F8031175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510334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Et oui, je suis allée là-bas du samedi 16 avril au lundi 18 avril!</a:t>
            </a:r>
          </a:p>
          <a:p>
            <a:r>
              <a:rPr lang="fr-FR" dirty="0"/>
              <a:t>Mon feu est:</a:t>
            </a:r>
          </a:p>
          <a:p>
            <a:r>
              <a:rPr lang="fr-FR" dirty="0"/>
              <a:t>Je lui ai mis: 5 </a:t>
            </a:r>
          </a:p>
          <a:p>
            <a:r>
              <a:rPr lang="fr-FR" dirty="0"/>
              <a:t>J’ai aimé ce lieu car: J’ai pu retrouver toute ma famille et j’ai ramené un superbe souvenir, aussi c’était magnifique.</a:t>
            </a:r>
          </a:p>
          <a:p>
            <a:r>
              <a:rPr lang="fr-FR" dirty="0"/>
              <a:t>Ce que je n’ai pas aimé: Ma grand-mère n’a pas pu faire la visite du Mont Saint-Michel car elle était blessée.</a:t>
            </a:r>
          </a:p>
          <a:p>
            <a:r>
              <a:rPr lang="fr-FR" dirty="0"/>
              <a:t>Mon moment préféré: quand on a fait un bain dans l’eau chaude des grandes marées.</a:t>
            </a:r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6557F5D3-0D8B-428C-8009-504D7BBC9B76}"/>
              </a:ext>
            </a:extLst>
          </p:cNvPr>
          <p:cNvSpPr/>
          <p:nvPr/>
        </p:nvSpPr>
        <p:spPr>
          <a:xfrm>
            <a:off x="3402227" y="2125363"/>
            <a:ext cx="234778" cy="25949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833D2ABA-C2B6-4088-BEDF-651708523753}"/>
              </a:ext>
            </a:extLst>
          </p:cNvPr>
          <p:cNvSpPr/>
          <p:nvPr/>
        </p:nvSpPr>
        <p:spPr>
          <a:xfrm>
            <a:off x="3727622" y="2656703"/>
            <a:ext cx="333632" cy="362465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73C5D6-A17F-4DE5-9CF4-141C0AA9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631" y="-69550"/>
            <a:ext cx="2241698" cy="16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09708"/>
      </p:ext>
    </p:extLst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vidéo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🏰 Le Mont-Saint-Michel _ normand ou breton 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50869" y="1567835"/>
            <a:ext cx="8294914" cy="509422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65" y="1690688"/>
            <a:ext cx="10515600" cy="4885038"/>
          </a:xfrm>
        </p:spPr>
        <p:txBody>
          <a:bodyPr/>
          <a:lstStyle/>
          <a:p>
            <a:pPr>
              <a:buNone/>
            </a:pPr>
            <a:r>
              <a:rPr lang="fr-FR" dirty="0"/>
              <a:t>1)De quelle amplitude sont les marées du Mont Saint-Michel ?</a:t>
            </a:r>
          </a:p>
          <a:p>
            <a:pPr>
              <a:buNone/>
            </a:pPr>
            <a:r>
              <a:rPr lang="fr-FR" dirty="0"/>
              <a:t>De treize mètres</a:t>
            </a:r>
          </a:p>
          <a:p>
            <a:pPr>
              <a:buNone/>
            </a:pPr>
            <a:r>
              <a:rPr lang="fr-FR" dirty="0"/>
              <a:t>2)Dans quelle région se trouve-t-il ?</a:t>
            </a:r>
          </a:p>
          <a:p>
            <a:pPr>
              <a:buNone/>
            </a:pPr>
            <a:r>
              <a:rPr lang="fr-FR" dirty="0"/>
              <a:t>En Normandie</a:t>
            </a:r>
          </a:p>
          <a:p>
            <a:pPr>
              <a:buNone/>
            </a:pPr>
            <a:r>
              <a:rPr lang="fr-FR" dirty="0"/>
              <a:t>3)Comment s’appelle le fleuve où il est situé ?</a:t>
            </a:r>
          </a:p>
          <a:p>
            <a:pPr>
              <a:buNone/>
            </a:pPr>
            <a:r>
              <a:rPr lang="fr-FR" dirty="0"/>
              <a:t>Le Couesnon</a:t>
            </a:r>
          </a:p>
          <a:p>
            <a:pPr>
              <a:buNone/>
            </a:pPr>
            <a:r>
              <a:rPr lang="fr-FR" dirty="0"/>
              <a:t>4)Quand a commencé la construction du Mont ?</a:t>
            </a:r>
          </a:p>
          <a:p>
            <a:pPr>
              <a:buNone/>
            </a:pPr>
            <a:r>
              <a:rPr lang="fr-FR" dirty="0"/>
              <a:t>En 708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2E8E7"/>
      </a:lt2>
      <a:accent1>
        <a:srgbClr val="CC909F"/>
      </a:accent1>
      <a:accent2>
        <a:srgbClr val="C18578"/>
      </a:accent2>
      <a:accent3>
        <a:srgbClr val="BE9F73"/>
      </a:accent3>
      <a:accent4>
        <a:srgbClr val="A7A768"/>
      </a:accent4>
      <a:accent5>
        <a:srgbClr val="96AB79"/>
      </a:accent5>
      <a:accent6>
        <a:srgbClr val="79B16E"/>
      </a:accent6>
      <a:hlink>
        <a:srgbClr val="568F8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27812</TotalTime>
  <Words>537</Words>
  <Application>Microsoft Office PowerPoint</Application>
  <PresentationFormat>Grand écran</PresentationFormat>
  <Paragraphs>38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Courier New</vt:lpstr>
      <vt:lpstr>Elephant</vt:lpstr>
      <vt:lpstr>Lato</vt:lpstr>
      <vt:lpstr>BrushVTI</vt:lpstr>
      <vt:lpstr>Le Mont Saint-Michel</vt:lpstr>
      <vt:lpstr>Sommaire</vt:lpstr>
      <vt:lpstr>Où se trouve-t-il ? (Normandie ou Bretagne?)</vt:lpstr>
      <vt:lpstr>Son histoire</vt:lpstr>
      <vt:lpstr>L’ abbaye du Mont Saint-Michel</vt:lpstr>
      <vt:lpstr>Ses grandes marées</vt:lpstr>
      <vt:lpstr>Ma visite</vt:lpstr>
      <vt:lpstr>Une vidéo</vt:lpstr>
      <vt:lpstr>Quiz</vt:lpstr>
      <vt:lpstr>Merci de m’avoir écoutée !</vt:lpstr>
      <vt:lpstr>Avez-vous de question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Mont Saint-Michel</dc:title>
  <dc:creator>Moez KAROUI</dc:creator>
  <cp:lastModifiedBy>Moez KAROUI</cp:lastModifiedBy>
  <cp:revision>20</cp:revision>
  <dcterms:created xsi:type="dcterms:W3CDTF">2022-04-23T16:10:48Z</dcterms:created>
  <dcterms:modified xsi:type="dcterms:W3CDTF">2022-07-04T19:23:57Z</dcterms:modified>
</cp:coreProperties>
</file>