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5bfd79dd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5bfd79dd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5bfd79b9c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5bfd79b9c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5bfd79b9c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5bfd79b9c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5bfd79b9c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5bfd79b9c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5bfd79dd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5bfd79dd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5bfd79dd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5bfd79dd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5bfd79dd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5bfd79dd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5bfd79dd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5bfd79dd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5bfd79dda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5bfd79dd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981350" y="1775225"/>
            <a:ext cx="29007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Lièvre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981350" y="2702500"/>
            <a:ext cx="20145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D’Albrecht Dürer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/>
              <a:t>Merci de m’avoir écoutée !</a:t>
            </a:r>
            <a:endParaRPr sz="5300"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991600" cy="39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                        Sommaire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0" y="1135800"/>
            <a:ext cx="9144000" cy="40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Description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Style utilisé(manière utilisée:peinture,fusain,crayon,feutre)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Couleurs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Lumières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contraste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Ce que je sais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Ce que je pense et ressens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0" y="53725"/>
            <a:ext cx="6108900" cy="5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      Description</a:t>
            </a:r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0" y="1275900"/>
            <a:ext cx="9144000" cy="3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900">
                <a:latin typeface="Roboto"/>
                <a:ea typeface="Roboto"/>
                <a:cs typeface="Roboto"/>
                <a:sym typeface="Roboto"/>
              </a:rPr>
              <a:t>C’est un lièvre qui est couché dans la neige,tout seul.Il ou elle a très faim , et très froid. </a:t>
            </a:r>
            <a:endParaRPr i="1"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4294967295" type="title"/>
          </p:nvPr>
        </p:nvSpPr>
        <p:spPr>
          <a:xfrm>
            <a:off x="0" y="0"/>
            <a:ext cx="45720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Style utilisé</a:t>
            </a:r>
            <a:endParaRPr/>
          </a:p>
        </p:txBody>
      </p:sp>
      <p:sp>
        <p:nvSpPr>
          <p:cNvPr id="73" name="Google Shape;73;p16"/>
          <p:cNvSpPr txBox="1"/>
          <p:nvPr/>
        </p:nvSpPr>
        <p:spPr>
          <a:xfrm>
            <a:off x="147700" y="817200"/>
            <a:ext cx="3639300" cy="24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300">
                <a:latin typeface="Roboto"/>
                <a:ea typeface="Roboto"/>
                <a:cs typeface="Roboto"/>
                <a:sym typeface="Roboto"/>
              </a:rPr>
              <a:t>C’est de l’aquarelle et de la gouache .(C’est de la peinture liquide).</a:t>
            </a:r>
            <a:endParaRPr i="1" sz="2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035050" y="0"/>
            <a:ext cx="3196200" cy="94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5900"/>
              <a:t>Couleurs</a:t>
            </a:r>
            <a:endParaRPr sz="5900"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94650" y="2155075"/>
            <a:ext cx="8954700" cy="38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fr" sz="2300"/>
              <a:t>Il y a du blanc du marron et du gris.La neige est blanche et le lièvre marron et gris.</a:t>
            </a:r>
            <a:endParaRPr i="1" sz="2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343950" y="201450"/>
            <a:ext cx="2712600" cy="8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4700"/>
              <a:t>Lumières</a:t>
            </a:r>
            <a:endParaRPr sz="5200"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fr" sz="2100"/>
              <a:t>Le fond est lumineux assez clair et le lièvre au contraire est plutôt sombre.</a:t>
            </a:r>
            <a:r>
              <a:rPr lang="fr"/>
              <a:t> </a:t>
            </a:r>
            <a:endParaRPr/>
          </a:p>
        </p:txBody>
      </p:sp>
    </p:spTree>
  </p:cSld>
  <p:clrMapOvr>
    <a:masterClrMapping/>
  </p:clrMapOvr>
  <mc:AlternateContent>
    <mc:Choice Requires="p14">
      <p:transition p14:dur="0">
        <p14:flip dir="l"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F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2753050" y="431600"/>
            <a:ext cx="2551500" cy="572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/>
              <a:t>Contraste</a:t>
            </a:r>
            <a:endParaRPr sz="3700"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fr" sz="2400"/>
              <a:t>Oui! Il y a un contraste . C’est la différence de couleur entre le fond et le sujet qui est forte.</a:t>
            </a:r>
            <a:endParaRPr i="1"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Ce que je sais!</a:t>
            </a:r>
            <a:endParaRPr/>
          </a:p>
        </p:txBody>
      </p:sp>
      <p:sp>
        <p:nvSpPr>
          <p:cNvPr id="97" name="Google Shape;97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0"/>
          <p:cNvSpPr txBox="1"/>
          <p:nvPr>
            <p:ph idx="2" type="body"/>
          </p:nvPr>
        </p:nvSpPr>
        <p:spPr>
          <a:xfrm>
            <a:off x="4939500" y="724075"/>
            <a:ext cx="3837000" cy="108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900"/>
              <a:t>Je sais que c’est un lièvre et que le</a:t>
            </a:r>
            <a:r>
              <a:rPr lang="fr"/>
              <a:t> </a:t>
            </a:r>
            <a:r>
              <a:rPr lang="fr" sz="1900"/>
              <a:t>peintre c’est Albrecht Dürer.Il s’agit d’un dessin d’observation d’après nature très</a:t>
            </a:r>
            <a:r>
              <a:rPr lang="fr" sz="2000"/>
              <a:t> connu datant de 1502.</a:t>
            </a:r>
            <a:endParaRPr sz="2000"/>
          </a:p>
        </p:txBody>
      </p:sp>
    </p:spTree>
  </p:cSld>
  <p:clrMapOvr>
    <a:masterClrMapping/>
  </p:clrMapOvr>
  <mc:AlternateContent>
    <mc:Choice Requires="p14">
      <p:transition spd="slow" p14:dur="50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2121850" y="445025"/>
            <a:ext cx="558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Ce que je pense et ressent  </a:t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fr" sz="2100"/>
              <a:t>Je pense que le lièvre est perdu il cherche depuis des heures son maître ou sa maîtresse . Du coup il se couche dans la neige.</a:t>
            </a:r>
            <a:endParaRPr i="1" sz="2100"/>
          </a:p>
        </p:txBody>
      </p:sp>
      <p:sp>
        <p:nvSpPr>
          <p:cNvPr id="105" name="Google Shape;105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fr" sz="1900"/>
              <a:t>Et je ressent de la tristesse .</a:t>
            </a:r>
            <a:endParaRPr i="1" sz="1900"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52750"/>
            <a:ext cx="3378277" cy="221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5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