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07" autoAdjust="0"/>
    <p:restoredTop sz="94622" autoAdjust="0"/>
  </p:normalViewPr>
  <p:slideViewPr>
    <p:cSldViewPr snapToGrid="0">
      <p:cViewPr varScale="1">
        <p:scale>
          <a:sx n="107" d="100"/>
          <a:sy n="107" d="100"/>
        </p:scale>
        <p:origin x="-48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1864C40-09AE-4A3F-B3B1-78020B7CF0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La statue de la liberté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C09E76E2-CEAA-4929-BC45-81445EF4F1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/>
              <a:t>Viktor et Jaïme</a:t>
            </a:r>
          </a:p>
        </p:txBody>
      </p:sp>
    </p:spTree>
    <p:extLst>
      <p:ext uri="{BB962C8B-B14F-4D97-AF65-F5344CB8AC3E}">
        <p14:creationId xmlns:p14="http://schemas.microsoft.com/office/powerpoint/2010/main" val="128215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88">
        <p:circle/>
      </p:transition>
    </mc:Choice>
    <mc:Fallback xmlns="">
      <p:transition spd="slow" advTm="488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9911" y="2610035"/>
            <a:ext cx="10211893" cy="1017622"/>
          </a:xfrm>
        </p:spPr>
        <p:txBody>
          <a:bodyPr/>
          <a:lstStyle/>
          <a:p>
            <a:r>
              <a:rPr lang="fr-FR" dirty="0" smtClean="0"/>
              <a:t>Quiz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980079" y="3630559"/>
            <a:ext cx="10144654" cy="3160858"/>
          </a:xfrm>
        </p:spPr>
        <p:txBody>
          <a:bodyPr>
            <a:normAutofit/>
          </a:bodyPr>
          <a:lstStyle/>
          <a:p>
            <a:r>
              <a:rPr lang="fr-FR" dirty="0" smtClean="0"/>
              <a:t>Quel est la taille de la statue ? </a:t>
            </a:r>
            <a:r>
              <a:rPr lang="fr-FR" dirty="0"/>
              <a:t>L</a:t>
            </a:r>
            <a:r>
              <a:rPr lang="fr-FR" dirty="0" smtClean="0"/>
              <a:t>es 2 mesures </a:t>
            </a:r>
            <a:r>
              <a:rPr lang="fr-FR" dirty="0" smtClean="0"/>
              <a:t>.</a:t>
            </a:r>
          </a:p>
          <a:p>
            <a:r>
              <a:rPr lang="fr-FR" dirty="0" smtClean="0"/>
              <a:t>301 pieds et 3 pouces sois 92 mètres .</a:t>
            </a:r>
            <a:endParaRPr lang="fr-FR" dirty="0" smtClean="0"/>
          </a:p>
          <a:p>
            <a:r>
              <a:rPr lang="fr-FR" dirty="0" smtClean="0"/>
              <a:t>Quel est son emplacement </a:t>
            </a:r>
            <a:r>
              <a:rPr lang="fr-FR" dirty="0" smtClean="0"/>
              <a:t>?</a:t>
            </a:r>
          </a:p>
          <a:p>
            <a:r>
              <a:rPr lang="fr-FR" dirty="0" smtClean="0"/>
              <a:t>Sur l’île </a:t>
            </a:r>
            <a:r>
              <a:rPr lang="fr-FR" dirty="0"/>
              <a:t>de r liberty </a:t>
            </a:r>
            <a:r>
              <a:rPr lang="fr-FR" dirty="0" smtClean="0"/>
              <a:t>Island a New York .               </a:t>
            </a:r>
            <a:endParaRPr lang="fr-FR" dirty="0" smtClean="0"/>
          </a:p>
          <a:p>
            <a:r>
              <a:rPr lang="fr-FR" dirty="0" smtClean="0"/>
              <a:t>Quelle a été la période de construction de la statue?  </a:t>
            </a:r>
          </a:p>
          <a:p>
            <a:r>
              <a:rPr lang="fr-FR" dirty="0" smtClean="0"/>
              <a:t>Quelle est la durée de la construction de la statue? </a:t>
            </a:r>
            <a:endParaRPr lang="fr-FR" dirty="0" smtClean="0"/>
          </a:p>
          <a:p>
            <a:r>
              <a:rPr lang="fr-FR" dirty="0" smtClean="0"/>
              <a:t>De 1876 a 1886 (10 ans) .</a:t>
            </a:r>
            <a:endParaRPr lang="fr-FR" dirty="0" smtClean="0"/>
          </a:p>
          <a:p>
            <a:r>
              <a:rPr lang="fr-FR" dirty="0" smtClean="0"/>
              <a:t>Quel est </a:t>
            </a:r>
            <a:r>
              <a:rPr lang="fr-FR" dirty="0" smtClean="0"/>
              <a:t>son </a:t>
            </a:r>
            <a:r>
              <a:rPr lang="fr-FR" dirty="0" smtClean="0"/>
              <a:t>créateur ?</a:t>
            </a:r>
          </a:p>
          <a:p>
            <a:r>
              <a:rPr lang="fr-FR" dirty="0"/>
              <a:t>August </a:t>
            </a:r>
            <a:r>
              <a:rPr lang="fr-FR" dirty="0" smtClean="0"/>
              <a:t>Bartholdi .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55483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976545" y="2592280"/>
            <a:ext cx="2663300" cy="902214"/>
          </a:xfrm>
        </p:spPr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878890" y="3666070"/>
            <a:ext cx="10290232" cy="2867895"/>
          </a:xfrm>
        </p:spPr>
        <p:txBody>
          <a:bodyPr/>
          <a:lstStyle/>
          <a:p>
            <a:r>
              <a:rPr lang="fr-FR" dirty="0" smtClean="0"/>
              <a:t>1) Le nombre de statue de la liberté</a:t>
            </a:r>
          </a:p>
          <a:p>
            <a:r>
              <a:rPr lang="fr-FR" dirty="0" smtClean="0"/>
              <a:t>2) August Bartholdi</a:t>
            </a:r>
          </a:p>
          <a:p>
            <a:r>
              <a:rPr lang="fr-FR" dirty="0" smtClean="0"/>
              <a:t>3) Construction</a:t>
            </a:r>
          </a:p>
          <a:p>
            <a:r>
              <a:rPr lang="fr-FR" dirty="0" smtClean="0"/>
              <a:t>4) Son emplacement</a:t>
            </a:r>
          </a:p>
          <a:p>
            <a:r>
              <a:rPr lang="fr-FR" dirty="0" smtClean="0"/>
              <a:t>5)Sa taille </a:t>
            </a:r>
          </a:p>
          <a:p>
            <a:r>
              <a:rPr lang="fr-FR" dirty="0" smtClean="0"/>
              <a:t>6) Patrimoine </a:t>
            </a:r>
          </a:p>
          <a:p>
            <a:r>
              <a:rPr lang="fr-FR" dirty="0" smtClean="0"/>
              <a:t>7) Vidéo sur l’histoire de la statue</a:t>
            </a:r>
          </a:p>
          <a:p>
            <a:r>
              <a:rPr lang="fr-FR" dirty="0" smtClean="0"/>
              <a:t>8) Quiz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948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351FCA46-58EB-4247-A75A-3FFB878F9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nombre des statues de la </a:t>
            </a:r>
            <a:r>
              <a:rPr lang="fr-FR" dirty="0" smtClean="0"/>
              <a:t>liberté a paris</a:t>
            </a: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xmlns="" id="{038AAC39-E9C8-456D-995D-B0F92CA22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023" y="3346881"/>
            <a:ext cx="4114800" cy="772357"/>
          </a:xfrm>
        </p:spPr>
        <p:txBody>
          <a:bodyPr anchor="b">
            <a:noAutofit/>
          </a:bodyPr>
          <a:lstStyle/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Il y a 6 statues de la liberté à Paris</a:t>
            </a:r>
          </a:p>
        </p:txBody>
      </p:sp>
      <p:pic>
        <p:nvPicPr>
          <p:cNvPr id="2052" name="Picture 4" descr="Statue de la Liberté à Paris, sur l'île aux Cygnes">
            <a:extLst>
              <a:ext uri="{FF2B5EF4-FFF2-40B4-BE49-F238E27FC236}">
                <a16:creationId xmlns:a16="http://schemas.microsoft.com/office/drawing/2014/main" xmlns="" id="{91E0AE09-D9DE-47D5-BC59-AAD57083C7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63" y="2563595"/>
            <a:ext cx="6510337" cy="365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31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40DEFD4-EBF4-44FC-B29E-275E70D19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August </a:t>
            </a:r>
            <a:r>
              <a:rPr lang="en-GB" dirty="0" err="1"/>
              <a:t>bartholdi</a:t>
            </a:r>
            <a:endParaRPr lang="en-GB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A5BCCF9A-DAB8-4455-B1BD-6FDE45D52E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2433" y="1278386"/>
            <a:ext cx="4114800" cy="3169327"/>
          </a:xfrm>
        </p:spPr>
        <p:txBody>
          <a:bodyPr anchor="b">
            <a:norm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Sculpteur et peintre français 1834-1904</a:t>
            </a:r>
          </a:p>
        </p:txBody>
      </p:sp>
      <p:pic>
        <p:nvPicPr>
          <p:cNvPr id="1026" name="Picture 2" descr="Biographie d&amp;#39;Auguste Bartholdi">
            <a:extLst>
              <a:ext uri="{FF2B5EF4-FFF2-40B4-BE49-F238E27FC236}">
                <a16:creationId xmlns:a16="http://schemas.microsoft.com/office/drawing/2014/main" xmlns="" id="{7CFCE920-9769-4EB8-809F-71A5BE0234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682" y="957052"/>
            <a:ext cx="4295209" cy="526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7119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DF1F050-EADE-43A5-8817-D66121979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construction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xmlns="" id="{B2DC3353-583C-42D4-89A1-A0EBCA9BF0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95863" y="1336542"/>
            <a:ext cx="6510337" cy="4882142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33DB4629-E870-41CB-BBD2-6A9675B40B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1349407"/>
            <a:ext cx="4114800" cy="3959440"/>
          </a:xfrm>
        </p:spPr>
        <p:txBody>
          <a:bodyPr anchor="b">
            <a:norm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Elle a été construite en France de 1876 à 1886 (10 ans). Elle est offerte aux Etats-Unis pour les 100 ans de leur indépendance.</a:t>
            </a:r>
          </a:p>
        </p:txBody>
      </p:sp>
    </p:spTree>
    <p:extLst>
      <p:ext uri="{BB962C8B-B14F-4D97-AF65-F5344CB8AC3E}">
        <p14:creationId xmlns:p14="http://schemas.microsoft.com/office/powerpoint/2010/main" val="92919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1BCB4D1-07CF-4DF7-AAFA-B97A2C096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Son emplacement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F378D3EE-84EE-4E77-BD24-551CF78972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2024109"/>
            <a:ext cx="4114800" cy="2610035"/>
          </a:xfrm>
        </p:spPr>
        <p:txBody>
          <a:bodyPr anchor="b"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Elle se situe sur l’île de Liberty Island à New York.</a:t>
            </a:r>
          </a:p>
        </p:txBody>
      </p:sp>
      <p:pic>
        <p:nvPicPr>
          <p:cNvPr id="8" name="Picture 2" descr="Emplacement de la Statue de la Libert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862" y="734627"/>
            <a:ext cx="704887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1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52F8027-9399-4E6A-BD43-3FF0E640F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 taille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D4436C14-A784-4059-A9F2-E21B6CDB1C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8247" y="1757780"/>
            <a:ext cx="4114800" cy="3107184"/>
          </a:xfrm>
        </p:spPr>
        <p:txBody>
          <a:bodyPr anchor="b">
            <a:norm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Et bien, elle mesure 301 pieds et 3 pouces en tout, soit 92 </a:t>
            </a:r>
            <a:r>
              <a:rPr lang="fr-FR" dirty="0" smtClean="0"/>
              <a:t>mètres.</a:t>
            </a:r>
            <a:endParaRPr lang="fr-FR" dirty="0"/>
          </a:p>
          <a:p>
            <a:r>
              <a:rPr lang="fr-FR" dirty="0"/>
              <a:t>1 mètre = 3,28 pieds </a:t>
            </a:r>
          </a:p>
        </p:txBody>
      </p:sp>
      <p:pic>
        <p:nvPicPr>
          <p:cNvPr id="4098" name="Picture 2" descr="Affiche vintage  NEW YORK STATUE DE LA LIBERTE Dimensions : 70 x 50 cm">
            <a:extLst>
              <a:ext uri="{FF2B5EF4-FFF2-40B4-BE49-F238E27FC236}">
                <a16:creationId xmlns:a16="http://schemas.microsoft.com/office/drawing/2014/main" xmlns="" id="{76540225-AA5B-4D69-B79C-C0D840ABA4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599" y="746125"/>
            <a:ext cx="3950865" cy="547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84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69C6125-0D18-4409-A6F0-08E8454E9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311" y="1524000"/>
            <a:ext cx="4114800" cy="1600200"/>
          </a:xfrm>
        </p:spPr>
        <p:txBody>
          <a:bodyPr/>
          <a:lstStyle/>
          <a:p>
            <a:r>
              <a:rPr lang="fr-FR" dirty="0"/>
              <a:t>Patrimoine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19858987-0E23-4EEE-8285-6F88CF7956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4779" y="2014490"/>
            <a:ext cx="4114800" cy="2610775"/>
          </a:xfrm>
        </p:spPr>
        <p:txBody>
          <a:bodyPr anchor="b">
            <a:norm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Elle entre au patrimoine mondial de l’UNESCO en 1984.</a:t>
            </a:r>
          </a:p>
          <a:p>
            <a:r>
              <a:rPr lang="fr-FR" dirty="0"/>
              <a:t>Il y a 4 millions de visiteurs par an.</a:t>
            </a:r>
          </a:p>
        </p:txBody>
      </p:sp>
      <p:pic>
        <p:nvPicPr>
          <p:cNvPr id="5122" name="Picture 2" descr="Réouverture de la statue en 1986">
            <a:extLst>
              <a:ext uri="{FF2B5EF4-FFF2-40B4-BE49-F238E27FC236}">
                <a16:creationId xmlns:a16="http://schemas.microsoft.com/office/drawing/2014/main" xmlns="" id="{A39672F7-D9B9-48BC-840F-14E18A26F4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815" y="746125"/>
            <a:ext cx="3586433" cy="547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1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Vidéo sur l’histoire de la statue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 smtClean="0"/>
              <a:t>L’histoire de la statue de la liberté </a:t>
            </a:r>
          </a:p>
          <a:p>
            <a:r>
              <a:rPr lang="fr-FR" dirty="0" smtClean="0"/>
              <a:t>Sur YouTube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2658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înée de condensatio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TM04033937[[fn=Traînée de condensation]]</Template>
  <TotalTime>180</TotalTime>
  <Words>249</Words>
  <Application>Microsoft Office PowerPoint</Application>
  <PresentationFormat>Personnalisé</PresentationFormat>
  <Paragraphs>69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Traînée de condensation</vt:lpstr>
      <vt:lpstr>La statue de la liberté</vt:lpstr>
      <vt:lpstr>sommaire</vt:lpstr>
      <vt:lpstr>Le nombre des statues de la liberté a paris</vt:lpstr>
      <vt:lpstr>August bartholdi</vt:lpstr>
      <vt:lpstr>construction</vt:lpstr>
      <vt:lpstr>Son emplacement</vt:lpstr>
      <vt:lpstr>Sa taille</vt:lpstr>
      <vt:lpstr>Patrimoine</vt:lpstr>
      <vt:lpstr>Vidéo sur l’histoire de la statue</vt:lpstr>
      <vt:lpstr>Quiz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statue de la liberté</dc:title>
  <dc:creator>WOJNICKI Adam (EXT)</dc:creator>
  <cp:lastModifiedBy>Sofia</cp:lastModifiedBy>
  <cp:revision>19</cp:revision>
  <dcterms:created xsi:type="dcterms:W3CDTF">2022-02-14T17:38:40Z</dcterms:created>
  <dcterms:modified xsi:type="dcterms:W3CDTF">2022-03-27T14:58:57Z</dcterms:modified>
</cp:coreProperties>
</file>