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2" r:id="rId11"/>
    <p:sldId id="267" r:id="rId12"/>
    <p:sldId id="269" r:id="rId13"/>
    <p:sldId id="270" r:id="rId14"/>
    <p:sldId id="271" r:id="rId15"/>
    <p:sldId id="268" r:id="rId16"/>
    <p:sldId id="273" r:id="rId17"/>
    <p:sldId id="281" r:id="rId18"/>
    <p:sldId id="285" r:id="rId19"/>
    <p:sldId id="286" r:id="rId20"/>
    <p:sldId id="287" r:id="rId21"/>
    <p:sldId id="288" r:id="rId22"/>
    <p:sldId id="279" r:id="rId23"/>
    <p:sldId id="28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2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63020-C2D5-42C6-93AF-FED4E0B3F0DA}" v="157" dt="2022-04-03T16:45:43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>
        <p:scale>
          <a:sx n="58" d="100"/>
          <a:sy n="58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Luciani" userId="93ea289a-4c4f-4805-9aba-9dd62023df9c" providerId="ADAL" clId="{A6963020-C2D5-42C6-93AF-FED4E0B3F0DA}"/>
    <pc:docChg chg="undo redo custSel addSld delSld modSld sldOrd">
      <pc:chgData name="Michael Luciani" userId="93ea289a-4c4f-4805-9aba-9dd62023df9c" providerId="ADAL" clId="{A6963020-C2D5-42C6-93AF-FED4E0B3F0DA}" dt="2022-04-03T16:45:43.694" v="7539" actId="20577"/>
      <pc:docMkLst>
        <pc:docMk/>
      </pc:docMkLst>
      <pc:sldChg chg="addSp delSp modSp del mod">
        <pc:chgData name="Michael Luciani" userId="93ea289a-4c4f-4805-9aba-9dd62023df9c" providerId="ADAL" clId="{A6963020-C2D5-42C6-93AF-FED4E0B3F0DA}" dt="2022-04-03T12:15:28.503" v="5251" actId="2696"/>
        <pc:sldMkLst>
          <pc:docMk/>
          <pc:sldMk cId="1038615655" sldId="256"/>
        </pc:sldMkLst>
        <pc:spChg chg="add del mod">
          <ac:chgData name="Michael Luciani" userId="93ea289a-4c4f-4805-9aba-9dd62023df9c" providerId="ADAL" clId="{A6963020-C2D5-42C6-93AF-FED4E0B3F0DA}" dt="2022-03-05T10:34:25.096" v="62" actId="1076"/>
          <ac:spMkLst>
            <pc:docMk/>
            <pc:sldMk cId="1038615655" sldId="256"/>
            <ac:spMk id="2" creationId="{6C670FFA-9390-4E97-856A-5D4A537700DD}"/>
          </ac:spMkLst>
        </pc:spChg>
        <pc:spChg chg="del">
          <ac:chgData name="Michael Luciani" userId="93ea289a-4c4f-4805-9aba-9dd62023df9c" providerId="ADAL" clId="{A6963020-C2D5-42C6-93AF-FED4E0B3F0DA}" dt="2022-03-05T10:30:52.710" v="49" actId="478"/>
          <ac:spMkLst>
            <pc:docMk/>
            <pc:sldMk cId="1038615655" sldId="256"/>
            <ac:spMk id="3" creationId="{A4B5EAEC-C2E1-4CF7-AE6D-A34F556BC4CF}"/>
          </ac:spMkLst>
        </pc:spChg>
        <pc:spChg chg="add del mod">
          <ac:chgData name="Michael Luciani" userId="93ea289a-4c4f-4805-9aba-9dd62023df9c" providerId="ADAL" clId="{A6963020-C2D5-42C6-93AF-FED4E0B3F0DA}" dt="2022-03-05T10:34:18.712" v="60" actId="478"/>
          <ac:spMkLst>
            <pc:docMk/>
            <pc:sldMk cId="1038615655" sldId="256"/>
            <ac:spMk id="8" creationId="{B243EC98-DC89-431D-9BBC-BC44AD603D12}"/>
          </ac:spMkLst>
        </pc:spChg>
        <pc:graphicFrameChg chg="add del modGraphic">
          <ac:chgData name="Michael Luciani" userId="93ea289a-4c4f-4805-9aba-9dd62023df9c" providerId="ADAL" clId="{A6963020-C2D5-42C6-93AF-FED4E0B3F0DA}" dt="2022-03-05T10:24:42.468" v="1" actId="478"/>
          <ac:graphicFrameMkLst>
            <pc:docMk/>
            <pc:sldMk cId="1038615655" sldId="256"/>
            <ac:graphicFrameMk id="4" creationId="{E4C512A4-E9AA-4657-97BC-BC6018E450F0}"/>
          </ac:graphicFrameMkLst>
        </pc:graphicFrameChg>
        <pc:picChg chg="add mod modCrop">
          <ac:chgData name="Michael Luciani" userId="93ea289a-4c4f-4805-9aba-9dd62023df9c" providerId="ADAL" clId="{A6963020-C2D5-42C6-93AF-FED4E0B3F0DA}" dt="2022-03-05T10:40:43.522" v="110" actId="14100"/>
          <ac:picMkLst>
            <pc:docMk/>
            <pc:sldMk cId="1038615655" sldId="256"/>
            <ac:picMk id="6" creationId="{544B40FE-E03B-4D65-AA8B-3129736AFDDC}"/>
          </ac:picMkLst>
        </pc:picChg>
        <pc:picChg chg="add mod modCrop">
          <ac:chgData name="Michael Luciani" userId="93ea289a-4c4f-4805-9aba-9dd62023df9c" providerId="ADAL" clId="{A6963020-C2D5-42C6-93AF-FED4E0B3F0DA}" dt="2022-03-05T10:40:54.610" v="145" actId="14100"/>
          <ac:picMkLst>
            <pc:docMk/>
            <pc:sldMk cId="1038615655" sldId="256"/>
            <ac:picMk id="10" creationId="{54DC03DD-93A0-4FFD-AFA8-75F95CA2525F}"/>
          </ac:picMkLst>
        </pc:picChg>
      </pc:sldChg>
      <pc:sldChg chg="addSp delSp modSp mod ord modTransition setBg modAnim">
        <pc:chgData name="Michael Luciani" userId="93ea289a-4c4f-4805-9aba-9dd62023df9c" providerId="ADAL" clId="{A6963020-C2D5-42C6-93AF-FED4E0B3F0DA}" dt="2022-04-03T16:41:44.161" v="7502"/>
        <pc:sldMkLst>
          <pc:docMk/>
          <pc:sldMk cId="1954197837" sldId="257"/>
        </pc:sldMkLst>
        <pc:spChg chg="mod ord">
          <ac:chgData name="Michael Luciani" userId="93ea289a-4c4f-4805-9aba-9dd62023df9c" providerId="ADAL" clId="{A6963020-C2D5-42C6-93AF-FED4E0B3F0DA}" dt="2022-04-03T16:07:51.618" v="7294" actId="207"/>
          <ac:spMkLst>
            <pc:docMk/>
            <pc:sldMk cId="1954197837" sldId="257"/>
            <ac:spMk id="2" creationId="{01EAE56B-51A0-410D-BE8D-2FCEEEC2A9ED}"/>
          </ac:spMkLst>
        </pc:spChg>
        <pc:spChg chg="del mod">
          <ac:chgData name="Michael Luciani" userId="93ea289a-4c4f-4805-9aba-9dd62023df9c" providerId="ADAL" clId="{A6963020-C2D5-42C6-93AF-FED4E0B3F0DA}" dt="2022-04-03T12:45:02.486" v="6096" actId="26606"/>
          <ac:spMkLst>
            <pc:docMk/>
            <pc:sldMk cId="1954197837" sldId="257"/>
            <ac:spMk id="3" creationId="{73B932CF-C252-411C-844A-66743E64AEDF}"/>
          </ac:spMkLst>
        </pc:spChg>
        <pc:spChg chg="add mod ord">
          <ac:chgData name="Michael Luciani" userId="93ea289a-4c4f-4805-9aba-9dd62023df9c" providerId="ADAL" clId="{A6963020-C2D5-42C6-93AF-FED4E0B3F0DA}" dt="2022-04-03T12:48:25.493" v="6432" actId="26606"/>
          <ac:spMkLst>
            <pc:docMk/>
            <pc:sldMk cId="1954197837" sldId="257"/>
            <ac:spMk id="4" creationId="{206C97AE-0A2F-4EDF-8520-CF5E3FFDC156}"/>
          </ac:spMkLst>
        </pc:spChg>
        <pc:spChg chg="add">
          <ac:chgData name="Michael Luciani" userId="93ea289a-4c4f-4805-9aba-9dd62023df9c" providerId="ADAL" clId="{A6963020-C2D5-42C6-93AF-FED4E0B3F0DA}" dt="2022-04-03T12:45:02.486" v="6096" actId="26606"/>
          <ac:spMkLst>
            <pc:docMk/>
            <pc:sldMk cId="1954197837" sldId="257"/>
            <ac:spMk id="9" creationId="{2E442304-DDBD-4F7B-8017-36BCC863FB40}"/>
          </ac:spMkLst>
        </pc:spChg>
        <pc:spChg chg="add">
          <ac:chgData name="Michael Luciani" userId="93ea289a-4c4f-4805-9aba-9dd62023df9c" providerId="ADAL" clId="{A6963020-C2D5-42C6-93AF-FED4E0B3F0DA}" dt="2022-04-03T12:45:02.486" v="6096" actId="26606"/>
          <ac:spMkLst>
            <pc:docMk/>
            <pc:sldMk cId="1954197837" sldId="257"/>
            <ac:spMk id="11" creationId="{5E107275-3853-46FD-A241-DE4355A42675}"/>
          </ac:spMkLst>
        </pc:spChg>
        <pc:graphicFrameChg chg="add mod modGraphic">
          <ac:chgData name="Michael Luciani" userId="93ea289a-4c4f-4805-9aba-9dd62023df9c" providerId="ADAL" clId="{A6963020-C2D5-42C6-93AF-FED4E0B3F0DA}" dt="2022-04-03T13:56:24.355" v="6750" actId="26606"/>
          <ac:graphicFrameMkLst>
            <pc:docMk/>
            <pc:sldMk cId="1954197837" sldId="257"/>
            <ac:graphicFrameMk id="5" creationId="{B7EE6D4F-595D-DF18-FEC7-39A8769FF617}"/>
          </ac:graphicFrameMkLst>
        </pc:graphicFrameChg>
      </pc:sldChg>
      <pc:sldChg chg="addSp delSp modSp add del mod setBg setClrOvrMap">
        <pc:chgData name="Michael Luciani" userId="93ea289a-4c4f-4805-9aba-9dd62023df9c" providerId="ADAL" clId="{A6963020-C2D5-42C6-93AF-FED4E0B3F0DA}" dt="2022-04-03T13:21:24.725" v="6540" actId="47"/>
        <pc:sldMkLst>
          <pc:docMk/>
          <pc:sldMk cId="3803669835" sldId="258"/>
        </pc:sldMkLst>
        <pc:spChg chg="mod ord">
          <ac:chgData name="Michael Luciani" userId="93ea289a-4c4f-4805-9aba-9dd62023df9c" providerId="ADAL" clId="{A6963020-C2D5-42C6-93AF-FED4E0B3F0DA}" dt="2022-04-03T12:57:30.933" v="6454" actId="207"/>
          <ac:spMkLst>
            <pc:docMk/>
            <pc:sldMk cId="3803669835" sldId="258"/>
            <ac:spMk id="2" creationId="{6C670FFA-9390-4E97-856A-5D4A537700DD}"/>
          </ac:spMkLst>
        </pc:spChg>
        <pc:spChg chg="add mod">
          <ac:chgData name="Michael Luciani" userId="93ea289a-4c4f-4805-9aba-9dd62023df9c" providerId="ADAL" clId="{A6963020-C2D5-42C6-93AF-FED4E0B3F0DA}" dt="2022-04-03T12:40:37.135" v="5998" actId="1076"/>
          <ac:spMkLst>
            <pc:docMk/>
            <pc:sldMk cId="3803669835" sldId="258"/>
            <ac:spMk id="3" creationId="{569498EC-5E3A-447D-A709-3E18E7BDC806}"/>
          </ac:spMkLst>
        </pc:spChg>
        <pc:spChg chg="add del">
          <ac:chgData name="Michael Luciani" userId="93ea289a-4c4f-4805-9aba-9dd62023df9c" providerId="ADAL" clId="{A6963020-C2D5-42C6-93AF-FED4E0B3F0DA}" dt="2022-03-05T10:44:38.358" v="161" actId="26606"/>
          <ac:spMkLst>
            <pc:docMk/>
            <pc:sldMk cId="3803669835" sldId="258"/>
            <ac:spMk id="15" creationId="{FB5B0058-AF13-4859-B429-4EDDE2A26F7F}"/>
          </ac:spMkLst>
        </pc:spChg>
        <pc:spChg chg="add del">
          <ac:chgData name="Michael Luciani" userId="93ea289a-4c4f-4805-9aba-9dd62023df9c" providerId="ADAL" clId="{A6963020-C2D5-42C6-93AF-FED4E0B3F0DA}" dt="2022-03-05T10:44:38.358" v="161" actId="26606"/>
          <ac:spMkLst>
            <pc:docMk/>
            <pc:sldMk cId="3803669835" sldId="258"/>
            <ac:spMk id="17" creationId="{0277405F-0B4F-4418-B773-1B38814125B6}"/>
          </ac:spMkLst>
        </pc:spChg>
        <pc:spChg chg="add del">
          <ac:chgData name="Michael Luciani" userId="93ea289a-4c4f-4805-9aba-9dd62023df9c" providerId="ADAL" clId="{A6963020-C2D5-42C6-93AF-FED4E0B3F0DA}" dt="2022-03-05T10:44:52.028" v="167" actId="26606"/>
          <ac:spMkLst>
            <pc:docMk/>
            <pc:sldMk cId="3803669835" sldId="258"/>
            <ac:spMk id="19" creationId="{CFDF195F-784B-4D00-8C92-6FC1B0499EA1}"/>
          </ac:spMkLst>
        </pc:spChg>
        <pc:spChg chg="add del">
          <ac:chgData name="Michael Luciani" userId="93ea289a-4c4f-4805-9aba-9dd62023df9c" providerId="ADAL" clId="{A6963020-C2D5-42C6-93AF-FED4E0B3F0DA}" dt="2022-03-05T10:44:40.241" v="163" actId="26606"/>
          <ac:spMkLst>
            <pc:docMk/>
            <pc:sldMk cId="3803669835" sldId="258"/>
            <ac:spMk id="20" creationId="{C7D023E4-8DE1-436E-9847-ED6A4B4B04FD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23" creationId="{C82BEF57-041E-4DE3-B65C-CBE71211B3DE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25" creationId="{D9DFE8A5-DCEC-4A43-B613-D62AC8C5734F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27" creationId="{45E0BF71-78CD-4FD9-BB54-48CD14158971}"/>
          </ac:spMkLst>
        </pc:spChg>
        <pc:spChg chg="add del">
          <ac:chgData name="Michael Luciani" userId="93ea289a-4c4f-4805-9aba-9dd62023df9c" providerId="ADAL" clId="{A6963020-C2D5-42C6-93AF-FED4E0B3F0DA}" dt="2022-03-05T10:44:44.027" v="165" actId="26606"/>
          <ac:spMkLst>
            <pc:docMk/>
            <pc:sldMk cId="3803669835" sldId="258"/>
            <ac:spMk id="31" creationId="{C4879EFC-8E62-4E00-973C-C45EE9EC676D}"/>
          </ac:spMkLst>
        </pc:spChg>
        <pc:spChg chg="add del">
          <ac:chgData name="Michael Luciani" userId="93ea289a-4c4f-4805-9aba-9dd62023df9c" providerId="ADAL" clId="{A6963020-C2D5-42C6-93AF-FED4E0B3F0DA}" dt="2022-03-05T10:44:44.027" v="165" actId="26606"/>
          <ac:spMkLst>
            <pc:docMk/>
            <pc:sldMk cId="3803669835" sldId="258"/>
            <ac:spMk id="32" creationId="{D6A9C53F-5F90-40A5-8C85-5412D39C8C68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33" creationId="{0AE773EE-DD7B-4F25-945A-3F59DEE680F9}"/>
          </ac:spMkLst>
        </pc:spChg>
        <pc:spChg chg="add del">
          <ac:chgData name="Michael Luciani" userId="93ea289a-4c4f-4805-9aba-9dd62023df9c" providerId="ADAL" clId="{A6963020-C2D5-42C6-93AF-FED4E0B3F0DA}" dt="2022-03-05T10:44:52.028" v="167" actId="26606"/>
          <ac:spMkLst>
            <pc:docMk/>
            <pc:sldMk cId="3803669835" sldId="258"/>
            <ac:spMk id="34" creationId="{78BA5F19-D5E1-4ECC-BEC2-DF7AEDFD7C50}"/>
          </ac:spMkLst>
        </pc:spChg>
        <pc:spChg chg="add del">
          <ac:chgData name="Michael Luciani" userId="93ea289a-4c4f-4805-9aba-9dd62023df9c" providerId="ADAL" clId="{A6963020-C2D5-42C6-93AF-FED4E0B3F0DA}" dt="2022-03-05T10:44:52.028" v="167" actId="26606"/>
          <ac:spMkLst>
            <pc:docMk/>
            <pc:sldMk cId="3803669835" sldId="258"/>
            <ac:spMk id="35" creationId="{50CC88A9-A661-4C48-866E-8734E51140B1}"/>
          </ac:spMkLst>
        </pc:spChg>
        <pc:spChg chg="add del">
          <ac:chgData name="Michael Luciani" userId="93ea289a-4c4f-4805-9aba-9dd62023df9c" providerId="ADAL" clId="{A6963020-C2D5-42C6-93AF-FED4E0B3F0DA}" dt="2022-03-05T10:44:56.680" v="169" actId="26606"/>
          <ac:spMkLst>
            <pc:docMk/>
            <pc:sldMk cId="3803669835" sldId="258"/>
            <ac:spMk id="37" creationId="{F0087D53-9295-4463-AAE4-D5C626046E9F}"/>
          </ac:spMkLst>
        </pc:spChg>
        <pc:spChg chg="add del">
          <ac:chgData name="Michael Luciani" userId="93ea289a-4c4f-4805-9aba-9dd62023df9c" providerId="ADAL" clId="{A6963020-C2D5-42C6-93AF-FED4E0B3F0DA}" dt="2022-03-05T10:44:56.680" v="169" actId="26606"/>
          <ac:spMkLst>
            <pc:docMk/>
            <pc:sldMk cId="3803669835" sldId="258"/>
            <ac:spMk id="38" creationId="{D6A9C53F-5F90-40A5-8C85-5412D39C8C68}"/>
          </ac:spMkLst>
        </pc:spChg>
        <pc:spChg chg="add del">
          <ac:chgData name="Michael Luciani" userId="93ea289a-4c4f-4805-9aba-9dd62023df9c" providerId="ADAL" clId="{A6963020-C2D5-42C6-93AF-FED4E0B3F0DA}" dt="2022-03-05T10:45:44.027" v="179" actId="26606"/>
          <ac:spMkLst>
            <pc:docMk/>
            <pc:sldMk cId="3803669835" sldId="258"/>
            <ac:spMk id="41" creationId="{D9F5512A-48E1-4C07-B75E-3CCC517B6804}"/>
          </ac:spMkLst>
        </pc:spChg>
        <pc:spChg chg="add del">
          <ac:chgData name="Michael Luciani" userId="93ea289a-4c4f-4805-9aba-9dd62023df9c" providerId="ADAL" clId="{A6963020-C2D5-42C6-93AF-FED4E0B3F0DA}" dt="2022-03-05T10:45:05.451" v="173" actId="26606"/>
          <ac:spMkLst>
            <pc:docMk/>
            <pc:sldMk cId="3803669835" sldId="258"/>
            <ac:spMk id="42" creationId="{99ED5833-B85B-4103-8A3B-CAB0308E6C15}"/>
          </ac:spMkLst>
        </pc:spChg>
        <pc:spChg chg="add del">
          <ac:chgData name="Michael Luciani" userId="93ea289a-4c4f-4805-9aba-9dd62023df9c" providerId="ADAL" clId="{A6963020-C2D5-42C6-93AF-FED4E0B3F0DA}" dt="2022-03-05T10:45:07.809" v="175" actId="26606"/>
          <ac:spMkLst>
            <pc:docMk/>
            <pc:sldMk cId="3803669835" sldId="258"/>
            <ac:spMk id="44" creationId="{0DE6A193-4755-479A-BC6F-A7EBCA73BE1A}"/>
          </ac:spMkLst>
        </pc:spChg>
        <pc:spChg chg="add del">
          <ac:chgData name="Michael Luciani" userId="93ea289a-4c4f-4805-9aba-9dd62023df9c" providerId="ADAL" clId="{A6963020-C2D5-42C6-93AF-FED4E0B3F0DA}" dt="2022-03-05T10:45:07.809" v="175" actId="26606"/>
          <ac:spMkLst>
            <pc:docMk/>
            <pc:sldMk cId="3803669835" sldId="258"/>
            <ac:spMk id="45" creationId="{5A55B759-31A7-423C-9BC2-A8BC09FE98B9}"/>
          </ac:spMkLst>
        </pc:spChg>
        <pc:spChg chg="add del">
          <ac:chgData name="Michael Luciani" userId="93ea289a-4c4f-4805-9aba-9dd62023df9c" providerId="ADAL" clId="{A6963020-C2D5-42C6-93AF-FED4E0B3F0DA}" dt="2022-03-05T10:45:07.809" v="175" actId="26606"/>
          <ac:spMkLst>
            <pc:docMk/>
            <pc:sldMk cId="3803669835" sldId="258"/>
            <ac:spMk id="46" creationId="{F78796AF-79A0-47AC-BEFD-BFFC00F968C4}"/>
          </ac:spMkLst>
        </pc:spChg>
        <pc:spChg chg="add del">
          <ac:chgData name="Michael Luciani" userId="93ea289a-4c4f-4805-9aba-9dd62023df9c" providerId="ADAL" clId="{A6963020-C2D5-42C6-93AF-FED4E0B3F0DA}" dt="2022-03-05T10:45:11.178" v="177" actId="26606"/>
          <ac:spMkLst>
            <pc:docMk/>
            <pc:sldMk cId="3803669835" sldId="258"/>
            <ac:spMk id="48" creationId="{D6CF29CD-38B8-4924-BA11-6D60517487EF}"/>
          </ac:spMkLst>
        </pc:spChg>
        <pc:spChg chg="add del">
          <ac:chgData name="Michael Luciani" userId="93ea289a-4c4f-4805-9aba-9dd62023df9c" providerId="ADAL" clId="{A6963020-C2D5-42C6-93AF-FED4E0B3F0DA}" dt="2022-03-05T10:45:44.027" v="179" actId="26606"/>
          <ac:spMkLst>
            <pc:docMk/>
            <pc:sldMk cId="3803669835" sldId="258"/>
            <ac:spMk id="51" creationId="{7316481C-0A49-4796-812B-0D64F063B720}"/>
          </ac:spMkLst>
        </pc:spChg>
        <pc:spChg chg="add del">
          <ac:chgData name="Michael Luciani" userId="93ea289a-4c4f-4805-9aba-9dd62023df9c" providerId="ADAL" clId="{A6963020-C2D5-42C6-93AF-FED4E0B3F0DA}" dt="2022-03-05T10:45:44.027" v="179" actId="26606"/>
          <ac:spMkLst>
            <pc:docMk/>
            <pc:sldMk cId="3803669835" sldId="258"/>
            <ac:spMk id="52" creationId="{A5271697-90F1-4A23-8EF2-0179F2EAFACB}"/>
          </ac:spMkLst>
        </pc:spChg>
        <pc:spChg chg="add del">
          <ac:chgData name="Michael Luciani" userId="93ea289a-4c4f-4805-9aba-9dd62023df9c" providerId="ADAL" clId="{A6963020-C2D5-42C6-93AF-FED4E0B3F0DA}" dt="2022-03-05T10:45:52.091" v="181" actId="26606"/>
          <ac:spMkLst>
            <pc:docMk/>
            <pc:sldMk cId="3803669835" sldId="258"/>
            <ac:spMk id="64" creationId="{78BA5F19-D5E1-4ECC-BEC2-DF7AEDFD7C50}"/>
          </ac:spMkLst>
        </pc:spChg>
        <pc:spChg chg="add del">
          <ac:chgData name="Michael Luciani" userId="93ea289a-4c4f-4805-9aba-9dd62023df9c" providerId="ADAL" clId="{A6963020-C2D5-42C6-93AF-FED4E0B3F0DA}" dt="2022-03-05T10:45:52.091" v="181" actId="26606"/>
          <ac:spMkLst>
            <pc:docMk/>
            <pc:sldMk cId="3803669835" sldId="258"/>
            <ac:spMk id="65" creationId="{50CC88A9-A661-4C48-866E-8734E51140B1}"/>
          </ac:spMkLst>
        </pc:spChg>
        <pc:spChg chg="add del">
          <ac:chgData name="Michael Luciani" userId="93ea289a-4c4f-4805-9aba-9dd62023df9c" providerId="ADAL" clId="{A6963020-C2D5-42C6-93AF-FED4E0B3F0DA}" dt="2022-03-05T10:45:52.091" v="181" actId="26606"/>
          <ac:spMkLst>
            <pc:docMk/>
            <pc:sldMk cId="3803669835" sldId="258"/>
            <ac:spMk id="66" creationId="{CFDF195F-784B-4D00-8C92-6FC1B0499EA1}"/>
          </ac:spMkLst>
        </pc:spChg>
        <pc:spChg chg="add del">
          <ac:chgData name="Michael Luciani" userId="93ea289a-4c4f-4805-9aba-9dd62023df9c" providerId="ADAL" clId="{A6963020-C2D5-42C6-93AF-FED4E0B3F0DA}" dt="2022-03-05T10:46:05.760" v="183" actId="26606"/>
          <ac:spMkLst>
            <pc:docMk/>
            <pc:sldMk cId="3803669835" sldId="258"/>
            <ac:spMk id="68" creationId="{823AC064-BC96-4F32-8AE1-B2FD38754823}"/>
          </ac:spMkLst>
        </pc:spChg>
        <pc:spChg chg="add del">
          <ac:chgData name="Michael Luciani" userId="93ea289a-4c4f-4805-9aba-9dd62023df9c" providerId="ADAL" clId="{A6963020-C2D5-42C6-93AF-FED4E0B3F0DA}" dt="2022-03-05T10:46:17.133" v="185" actId="26606"/>
          <ac:spMkLst>
            <pc:docMk/>
            <pc:sldMk cId="3803669835" sldId="258"/>
            <ac:spMk id="72" creationId="{C4879EFC-8E62-4E00-973C-C45EE9EC676D}"/>
          </ac:spMkLst>
        </pc:spChg>
        <pc:spChg chg="add del">
          <ac:chgData name="Michael Luciani" userId="93ea289a-4c4f-4805-9aba-9dd62023df9c" providerId="ADAL" clId="{A6963020-C2D5-42C6-93AF-FED4E0B3F0DA}" dt="2022-03-05T10:46:17.133" v="185" actId="26606"/>
          <ac:spMkLst>
            <pc:docMk/>
            <pc:sldMk cId="3803669835" sldId="258"/>
            <ac:spMk id="73" creationId="{D6A9C53F-5F90-40A5-8C85-5412D39C8C68}"/>
          </ac:spMkLst>
        </pc:spChg>
        <pc:spChg chg="add del">
          <ac:chgData name="Michael Luciani" userId="93ea289a-4c4f-4805-9aba-9dd62023df9c" providerId="ADAL" clId="{A6963020-C2D5-42C6-93AF-FED4E0B3F0DA}" dt="2022-03-05T10:46:44.234" v="187" actId="26606"/>
          <ac:spMkLst>
            <pc:docMk/>
            <pc:sldMk cId="3803669835" sldId="258"/>
            <ac:spMk id="75" creationId="{78BA5F19-D5E1-4ECC-BEC2-DF7AEDFD7C50}"/>
          </ac:spMkLst>
        </pc:spChg>
        <pc:spChg chg="add del">
          <ac:chgData name="Michael Luciani" userId="93ea289a-4c4f-4805-9aba-9dd62023df9c" providerId="ADAL" clId="{A6963020-C2D5-42C6-93AF-FED4E0B3F0DA}" dt="2022-03-05T10:46:44.234" v="187" actId="26606"/>
          <ac:spMkLst>
            <pc:docMk/>
            <pc:sldMk cId="3803669835" sldId="258"/>
            <ac:spMk id="76" creationId="{50CC88A9-A661-4C48-866E-8734E51140B1}"/>
          </ac:spMkLst>
        </pc:spChg>
        <pc:spChg chg="add del">
          <ac:chgData name="Michael Luciani" userId="93ea289a-4c4f-4805-9aba-9dd62023df9c" providerId="ADAL" clId="{A6963020-C2D5-42C6-93AF-FED4E0B3F0DA}" dt="2022-03-05T10:46:44.234" v="187" actId="26606"/>
          <ac:spMkLst>
            <pc:docMk/>
            <pc:sldMk cId="3803669835" sldId="258"/>
            <ac:spMk id="77" creationId="{CFDF195F-784B-4D00-8C92-6FC1B0499EA1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79" creationId="{489B7BFD-8F45-4093-AD9C-91B15B0503D9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80" creationId="{64856DF8-E786-4A2B-BCE9-1D3AA7C5D0A9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81" creationId="{E646A872-7F34-4E27-B0A7-9720177E374D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82" creationId="{AE689860-A291-4B0F-AB65-421F8C20E2E1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83" creationId="{26B7664A-BE61-4A65-B937-A31E08B8B9AD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84" creationId="{279CAF82-0ECF-42BE-8F37-F71941E5D410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89" creationId="{033BC44A-0661-43B4-9C14-FD5963C226AE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90" creationId="{2A7F3B2F-8A53-4176-8D77-ECA28FF4D6EB}"/>
          </ac:spMkLst>
        </pc:spChg>
        <pc:spChg chg="add del">
          <ac:chgData name="Michael Luciani" userId="93ea289a-4c4f-4805-9aba-9dd62023df9c" providerId="ADAL" clId="{A6963020-C2D5-42C6-93AF-FED4E0B3F0DA}" dt="2022-03-05T10:46:48.169" v="189" actId="26606"/>
          <ac:spMkLst>
            <pc:docMk/>
            <pc:sldMk cId="3803669835" sldId="258"/>
            <ac:spMk id="91" creationId="{87045360-A428-4E4B-989C-E4EF4D92037A}"/>
          </ac:spMkLst>
        </pc:spChg>
        <pc:spChg chg="add del">
          <ac:chgData name="Michael Luciani" userId="93ea289a-4c4f-4805-9aba-9dd62023df9c" providerId="ADAL" clId="{A6963020-C2D5-42C6-93AF-FED4E0B3F0DA}" dt="2022-03-05T10:47:34.107" v="197" actId="26606"/>
          <ac:spMkLst>
            <pc:docMk/>
            <pc:sldMk cId="3803669835" sldId="258"/>
            <ac:spMk id="93" creationId="{78BA5F19-D5E1-4ECC-BEC2-DF7AEDFD7C50}"/>
          </ac:spMkLst>
        </pc:spChg>
        <pc:spChg chg="add del">
          <ac:chgData name="Michael Luciani" userId="93ea289a-4c4f-4805-9aba-9dd62023df9c" providerId="ADAL" clId="{A6963020-C2D5-42C6-93AF-FED4E0B3F0DA}" dt="2022-03-05T10:47:34.107" v="197" actId="26606"/>
          <ac:spMkLst>
            <pc:docMk/>
            <pc:sldMk cId="3803669835" sldId="258"/>
            <ac:spMk id="94" creationId="{50CC88A9-A661-4C48-866E-8734E51140B1}"/>
          </ac:spMkLst>
        </pc:spChg>
        <pc:spChg chg="add del">
          <ac:chgData name="Michael Luciani" userId="93ea289a-4c4f-4805-9aba-9dd62023df9c" providerId="ADAL" clId="{A6963020-C2D5-42C6-93AF-FED4E0B3F0DA}" dt="2022-03-05T10:47:34.107" v="197" actId="26606"/>
          <ac:spMkLst>
            <pc:docMk/>
            <pc:sldMk cId="3803669835" sldId="258"/>
            <ac:spMk id="95" creationId="{CFDF195F-784B-4D00-8C92-6FC1B0499EA1}"/>
          </ac:spMkLst>
        </pc:spChg>
        <pc:spChg chg="add del">
          <ac:chgData name="Michael Luciani" userId="93ea289a-4c4f-4805-9aba-9dd62023df9c" providerId="ADAL" clId="{A6963020-C2D5-42C6-93AF-FED4E0B3F0DA}" dt="2022-03-05T10:47:34.107" v="197" actId="26606"/>
          <ac:spMkLst>
            <pc:docMk/>
            <pc:sldMk cId="3803669835" sldId="258"/>
            <ac:spMk id="100" creationId="{4545836E-B050-4955-B80E-C5A35AC2F595}"/>
          </ac:spMkLst>
        </pc:spChg>
        <pc:spChg chg="add del">
          <ac:chgData name="Michael Luciani" userId="93ea289a-4c4f-4805-9aba-9dd62023df9c" providerId="ADAL" clId="{A6963020-C2D5-42C6-93AF-FED4E0B3F0DA}" dt="2022-03-05T10:47:34.107" v="197" actId="26606"/>
          <ac:spMkLst>
            <pc:docMk/>
            <pc:sldMk cId="3803669835" sldId="258"/>
            <ac:spMk id="102" creationId="{5E6024A1-5F3D-4233-865A-57F6E860561A}"/>
          </ac:spMkLst>
        </pc:spChg>
        <pc:spChg chg="add del">
          <ac:chgData name="Michael Luciani" userId="93ea289a-4c4f-4805-9aba-9dd62023df9c" providerId="ADAL" clId="{A6963020-C2D5-42C6-93AF-FED4E0B3F0DA}" dt="2022-03-05T10:47:34.107" v="197" actId="26606"/>
          <ac:spMkLst>
            <pc:docMk/>
            <pc:sldMk cId="3803669835" sldId="258"/>
            <ac:spMk id="126" creationId="{A628292D-0555-4158-9B1A-07414B27FB1A}"/>
          </ac:spMkLst>
        </pc:spChg>
        <pc:grpChg chg="add del">
          <ac:chgData name="Michael Luciani" userId="93ea289a-4c4f-4805-9aba-9dd62023df9c" providerId="ADAL" clId="{A6963020-C2D5-42C6-93AF-FED4E0B3F0DA}" dt="2022-03-05T10:44:40.241" v="163" actId="26606"/>
          <ac:grpSpMkLst>
            <pc:docMk/>
            <pc:sldMk cId="3803669835" sldId="258"/>
            <ac:grpSpMk id="21" creationId="{E27AF472-EAE3-4572-AB69-B92BD10DBC6D}"/>
          </ac:grpSpMkLst>
        </pc:grpChg>
        <pc:grpChg chg="add del">
          <ac:chgData name="Michael Luciani" userId="93ea289a-4c4f-4805-9aba-9dd62023df9c" providerId="ADAL" clId="{A6963020-C2D5-42C6-93AF-FED4E0B3F0DA}" dt="2022-03-05T10:44:40.241" v="163" actId="26606"/>
          <ac:grpSpMkLst>
            <pc:docMk/>
            <pc:sldMk cId="3803669835" sldId="258"/>
            <ac:grpSpMk id="29" creationId="{AAFBD1EA-FC0E-4D20-A4FE-67A3966E2377}"/>
          </ac:grpSpMkLst>
        </pc:grpChg>
        <pc:grpChg chg="add del">
          <ac:chgData name="Michael Luciani" userId="93ea289a-4c4f-4805-9aba-9dd62023df9c" providerId="ADAL" clId="{A6963020-C2D5-42C6-93AF-FED4E0B3F0DA}" dt="2022-03-05T10:45:44.027" v="179" actId="26606"/>
          <ac:grpSpMkLst>
            <pc:docMk/>
            <pc:sldMk cId="3803669835" sldId="258"/>
            <ac:grpSpMk id="53" creationId="{0924561D-756D-410B-973A-E68C2552C20C}"/>
          </ac:grpSpMkLst>
        </pc:grpChg>
        <pc:grpChg chg="add del">
          <ac:chgData name="Michael Luciani" userId="93ea289a-4c4f-4805-9aba-9dd62023df9c" providerId="ADAL" clId="{A6963020-C2D5-42C6-93AF-FED4E0B3F0DA}" dt="2022-03-05T10:46:48.169" v="189" actId="26606"/>
          <ac:grpSpMkLst>
            <pc:docMk/>
            <pc:sldMk cId="3803669835" sldId="258"/>
            <ac:grpSpMk id="85" creationId="{FB9739EB-7F66-433D-841F-AB3CD18700B7}"/>
          </ac:grpSpMkLst>
        </pc:grpChg>
        <pc:grpChg chg="add del">
          <ac:chgData name="Michael Luciani" userId="93ea289a-4c4f-4805-9aba-9dd62023df9c" providerId="ADAL" clId="{A6963020-C2D5-42C6-93AF-FED4E0B3F0DA}" dt="2022-03-05T10:47:34.107" v="197" actId="26606"/>
          <ac:grpSpMkLst>
            <pc:docMk/>
            <pc:sldMk cId="3803669835" sldId="258"/>
            <ac:grpSpMk id="104" creationId="{DDE5ED95-726A-4EB4-A03C-D3EF3BC3A23B}"/>
          </ac:grpSpMkLst>
        </pc:grpChg>
        <pc:picChg chg="add mod">
          <ac:chgData name="Michael Luciani" userId="93ea289a-4c4f-4805-9aba-9dd62023df9c" providerId="ADAL" clId="{A6963020-C2D5-42C6-93AF-FED4E0B3F0DA}" dt="2022-04-03T12:44:11.648" v="6095" actId="1076"/>
          <ac:picMkLst>
            <pc:docMk/>
            <pc:sldMk cId="3803669835" sldId="258"/>
            <ac:picMk id="4" creationId="{98AC3D3C-F066-4C18-AB48-95F3CDBF755E}"/>
          </ac:picMkLst>
        </pc:picChg>
        <pc:picChg chg="mod ord">
          <ac:chgData name="Michael Luciani" userId="93ea289a-4c4f-4805-9aba-9dd62023df9c" providerId="ADAL" clId="{A6963020-C2D5-42C6-93AF-FED4E0B3F0DA}" dt="2022-03-05T10:47:34.107" v="197" actId="26606"/>
          <ac:picMkLst>
            <pc:docMk/>
            <pc:sldMk cId="3803669835" sldId="258"/>
            <ac:picMk id="6" creationId="{544B40FE-E03B-4D65-AA8B-3129736AFDDC}"/>
          </ac:picMkLst>
        </pc:picChg>
        <pc:picChg chg="add mod ord">
          <ac:chgData name="Michael Luciani" userId="93ea289a-4c4f-4805-9aba-9dd62023df9c" providerId="ADAL" clId="{A6963020-C2D5-42C6-93AF-FED4E0B3F0DA}" dt="2022-04-03T13:17:33.943" v="6517" actId="167"/>
          <ac:picMkLst>
            <pc:docMk/>
            <pc:sldMk cId="3803669835" sldId="258"/>
            <ac:picMk id="7" creationId="{E47CCCD5-BF2B-459F-80A4-4D59E77E0CAE}"/>
          </ac:picMkLst>
        </pc:picChg>
        <pc:picChg chg="del mod ord">
          <ac:chgData name="Michael Luciani" userId="93ea289a-4c4f-4805-9aba-9dd62023df9c" providerId="ADAL" clId="{A6963020-C2D5-42C6-93AF-FED4E0B3F0DA}" dt="2022-04-03T12:43:40.992" v="6002" actId="478"/>
          <ac:picMkLst>
            <pc:docMk/>
            <pc:sldMk cId="3803669835" sldId="258"/>
            <ac:picMk id="10" creationId="{54DC03DD-93A0-4FFD-AFA8-75F95CA2525F}"/>
          </ac:picMkLst>
        </pc:picChg>
        <pc:cxnChg chg="add del">
          <ac:chgData name="Michael Luciani" userId="93ea289a-4c4f-4805-9aba-9dd62023df9c" providerId="ADAL" clId="{A6963020-C2D5-42C6-93AF-FED4E0B3F0DA}" dt="2022-03-05T10:45:04.028" v="171" actId="26606"/>
          <ac:cxnSpMkLst>
            <pc:docMk/>
            <pc:sldMk cId="3803669835" sldId="258"/>
            <ac:cxnSpMk id="40" creationId="{3D83F26F-C55B-4A92-9AFF-4894D14E27C5}"/>
          </ac:cxnSpMkLst>
        </pc:cxnChg>
        <pc:cxnChg chg="add del">
          <ac:chgData name="Michael Luciani" userId="93ea289a-4c4f-4805-9aba-9dd62023df9c" providerId="ADAL" clId="{A6963020-C2D5-42C6-93AF-FED4E0B3F0DA}" dt="2022-03-05T10:45:11.178" v="177" actId="26606"/>
          <ac:cxnSpMkLst>
            <pc:docMk/>
            <pc:sldMk cId="3803669835" sldId="258"/>
            <ac:cxnSpMk id="49" creationId="{3D83F26F-C55B-4A92-9AFF-4894D14E27C5}"/>
          </ac:cxnSpMkLst>
        </pc:cxnChg>
        <pc:cxnChg chg="add del">
          <ac:chgData name="Michael Luciani" userId="93ea289a-4c4f-4805-9aba-9dd62023df9c" providerId="ADAL" clId="{A6963020-C2D5-42C6-93AF-FED4E0B3F0DA}" dt="2022-03-05T10:46:05.760" v="183" actId="26606"/>
          <ac:cxnSpMkLst>
            <pc:docMk/>
            <pc:sldMk cId="3803669835" sldId="258"/>
            <ac:cxnSpMk id="69" creationId="{7E7C77BC-7138-40B1-A15B-20F57A494629}"/>
          </ac:cxnSpMkLst>
        </pc:cxnChg>
        <pc:cxnChg chg="add del">
          <ac:chgData name="Michael Luciani" userId="93ea289a-4c4f-4805-9aba-9dd62023df9c" providerId="ADAL" clId="{A6963020-C2D5-42C6-93AF-FED4E0B3F0DA}" dt="2022-03-05T10:46:05.760" v="183" actId="26606"/>
          <ac:cxnSpMkLst>
            <pc:docMk/>
            <pc:sldMk cId="3803669835" sldId="258"/>
            <ac:cxnSpMk id="70" creationId="{DB146403-F3D6-484B-B2ED-97F9565D0370}"/>
          </ac:cxnSpMkLst>
        </pc:cxnChg>
      </pc:sldChg>
      <pc:sldChg chg="modSp new del mod">
        <pc:chgData name="Michael Luciani" userId="93ea289a-4c4f-4805-9aba-9dd62023df9c" providerId="ADAL" clId="{A6963020-C2D5-42C6-93AF-FED4E0B3F0DA}" dt="2022-03-05T11:18:37.733" v="532" actId="680"/>
        <pc:sldMkLst>
          <pc:docMk/>
          <pc:sldMk cId="51460259" sldId="259"/>
        </pc:sldMkLst>
        <pc:spChg chg="mod">
          <ac:chgData name="Michael Luciani" userId="93ea289a-4c4f-4805-9aba-9dd62023df9c" providerId="ADAL" clId="{A6963020-C2D5-42C6-93AF-FED4E0B3F0DA}" dt="2022-03-05T11:18:36.562" v="531" actId="20577"/>
          <ac:spMkLst>
            <pc:docMk/>
            <pc:sldMk cId="51460259" sldId="259"/>
            <ac:spMk id="2" creationId="{A771DFEC-3C43-4F80-AB3A-282B527E0398}"/>
          </ac:spMkLst>
        </pc:spChg>
      </pc:sldChg>
      <pc:sldChg chg="new del">
        <pc:chgData name="Michael Luciani" userId="93ea289a-4c4f-4805-9aba-9dd62023df9c" providerId="ADAL" clId="{A6963020-C2D5-42C6-93AF-FED4E0B3F0DA}" dt="2022-03-05T11:10:54.070" v="481" actId="680"/>
        <pc:sldMkLst>
          <pc:docMk/>
          <pc:sldMk cId="1330528917" sldId="259"/>
        </pc:sldMkLst>
      </pc:sldChg>
      <pc:sldChg chg="addSp delSp modSp new mod setBg addAnim delAnim setClrOvrMap">
        <pc:chgData name="Michael Luciani" userId="93ea289a-4c4f-4805-9aba-9dd62023df9c" providerId="ADAL" clId="{A6963020-C2D5-42C6-93AF-FED4E0B3F0DA}" dt="2022-04-03T13:56:57.295" v="6753"/>
        <pc:sldMkLst>
          <pc:docMk/>
          <pc:sldMk cId="2322641571" sldId="259"/>
        </pc:sldMkLst>
        <pc:spChg chg="mod">
          <ac:chgData name="Michael Luciani" userId="93ea289a-4c4f-4805-9aba-9dd62023df9c" providerId="ADAL" clId="{A6963020-C2D5-42C6-93AF-FED4E0B3F0DA}" dt="2022-04-03T13:56:57.294" v="6752" actId="26606"/>
          <ac:spMkLst>
            <pc:docMk/>
            <pc:sldMk cId="2322641571" sldId="259"/>
            <ac:spMk id="2" creationId="{629CB4D5-86FD-47D7-9DA8-B2912A86C087}"/>
          </ac:spMkLst>
        </pc:spChg>
        <pc:spChg chg="del mod">
          <ac:chgData name="Michael Luciani" userId="93ea289a-4c4f-4805-9aba-9dd62023df9c" providerId="ADAL" clId="{A6963020-C2D5-42C6-93AF-FED4E0B3F0DA}" dt="2022-04-03T13:52:36.016" v="6719" actId="478"/>
          <ac:spMkLst>
            <pc:docMk/>
            <pc:sldMk cId="2322641571" sldId="259"/>
            <ac:spMk id="3" creationId="{003C329A-F2B0-49B8-BD8D-D89CB0321795}"/>
          </ac:spMkLst>
        </pc:spChg>
        <pc:spChg chg="add">
          <ac:chgData name="Michael Luciani" userId="93ea289a-4c4f-4805-9aba-9dd62023df9c" providerId="ADAL" clId="{A6963020-C2D5-42C6-93AF-FED4E0B3F0DA}" dt="2022-04-03T13:56:57.294" v="6752" actId="26606"/>
          <ac:spMkLst>
            <pc:docMk/>
            <pc:sldMk cId="2322641571" sldId="259"/>
            <ac:spMk id="4" creationId="{66B332A4-D438-4773-A77F-5ED49A448D9D}"/>
          </ac:spMkLst>
        </pc:spChg>
        <pc:spChg chg="add del">
          <ac:chgData name="Michael Luciani" userId="93ea289a-4c4f-4805-9aba-9dd62023df9c" providerId="ADAL" clId="{A6963020-C2D5-42C6-93AF-FED4E0B3F0DA}" dt="2022-03-20T07:28:58.443" v="2811" actId="26606"/>
          <ac:spMkLst>
            <pc:docMk/>
            <pc:sldMk cId="2322641571" sldId="259"/>
            <ac:spMk id="5" creationId="{EFA9B6C6-A247-48A8-9A1C-1E36FA9456B5}"/>
          </ac:spMkLst>
        </pc:spChg>
        <pc:spChg chg="add del">
          <ac:chgData name="Michael Luciani" userId="93ea289a-4c4f-4805-9aba-9dd62023df9c" providerId="ADAL" clId="{A6963020-C2D5-42C6-93AF-FED4E0B3F0DA}" dt="2022-03-20T07:28:58.443" v="2811" actId="26606"/>
          <ac:spMkLst>
            <pc:docMk/>
            <pc:sldMk cId="2322641571" sldId="259"/>
            <ac:spMk id="6" creationId="{C5CB530E-515E-412C-9DF1-5F8FFBD6F383}"/>
          </ac:spMkLst>
        </pc:spChg>
        <pc:spChg chg="add del">
          <ac:chgData name="Michael Luciani" userId="93ea289a-4c4f-4805-9aba-9dd62023df9c" providerId="ADAL" clId="{A6963020-C2D5-42C6-93AF-FED4E0B3F0DA}" dt="2022-03-20T07:28:58.443" v="2811" actId="26606"/>
          <ac:spMkLst>
            <pc:docMk/>
            <pc:sldMk cId="2322641571" sldId="259"/>
            <ac:spMk id="7" creationId="{712D4376-A578-4FF1-94FC-245E7A6A489F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8" creationId="{8B646C36-EEEC-4D52-8E8E-206F4CD8A3DA}"/>
          </ac:spMkLst>
        </pc:spChg>
        <pc:spChg chg="add del">
          <ac:chgData name="Michael Luciani" userId="93ea289a-4c4f-4805-9aba-9dd62023df9c" providerId="ADAL" clId="{A6963020-C2D5-42C6-93AF-FED4E0B3F0DA}" dt="2022-03-20T07:28:58.443" v="2811" actId="26606"/>
          <ac:spMkLst>
            <pc:docMk/>
            <pc:sldMk cId="2322641571" sldId="259"/>
            <ac:spMk id="9" creationId="{AEA7509D-F04F-40CB-A0B3-EEF16499CC9F}"/>
          </ac:spMkLst>
        </pc:spChg>
        <pc:spChg chg="add del">
          <ac:chgData name="Michael Luciani" userId="93ea289a-4c4f-4805-9aba-9dd62023df9c" providerId="ADAL" clId="{A6963020-C2D5-42C6-93AF-FED4E0B3F0DA}" dt="2022-03-20T07:29:49.409" v="2814" actId="26606"/>
          <ac:spMkLst>
            <pc:docMk/>
            <pc:sldMk cId="2322641571" sldId="259"/>
            <ac:spMk id="11" creationId="{934F1179-B481-4F9E-BCA3-AFB972070F83}"/>
          </ac:spMkLst>
        </pc:spChg>
        <pc:spChg chg="add del">
          <ac:chgData name="Michael Luciani" userId="93ea289a-4c4f-4805-9aba-9dd62023df9c" providerId="ADAL" clId="{A6963020-C2D5-42C6-93AF-FED4E0B3F0DA}" dt="2022-03-20T07:29:49.409" v="2814" actId="26606"/>
          <ac:spMkLst>
            <pc:docMk/>
            <pc:sldMk cId="2322641571" sldId="259"/>
            <ac:spMk id="12" creationId="{EE04B5EB-F158-4507-90DD-BD23620C7CC9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14" creationId="{D649D88F-3460-4C52-888E-001C62B26EE5}"/>
          </ac:spMkLst>
        </pc:spChg>
        <pc:spChg chg="add del">
          <ac:chgData name="Michael Luciani" userId="93ea289a-4c4f-4805-9aba-9dd62023df9c" providerId="ADAL" clId="{A6963020-C2D5-42C6-93AF-FED4E0B3F0DA}" dt="2022-03-20T07:29:49.409" v="2814" actId="26606"/>
          <ac:spMkLst>
            <pc:docMk/>
            <pc:sldMk cId="2322641571" sldId="259"/>
            <ac:spMk id="15" creationId="{827DC2C4-B485-428A-BF4A-472D2967F47F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16" creationId="{A2B5CBEA-F125-49B6-8335-227C325B112B}"/>
          </ac:spMkLst>
        </pc:spChg>
        <pc:spChg chg="add del">
          <ac:chgData name="Michael Luciani" userId="93ea289a-4c4f-4805-9aba-9dd62023df9c" providerId="ADAL" clId="{A6963020-C2D5-42C6-93AF-FED4E0B3F0DA}" dt="2022-03-20T07:29:53.542" v="2816" actId="26606"/>
          <ac:spMkLst>
            <pc:docMk/>
            <pc:sldMk cId="2322641571" sldId="259"/>
            <ac:spMk id="17" creationId="{27427488-068E-4B55-AC8D-CD070B8CD46D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18" creationId="{217DD14E-3BC7-413D-B4AB-B92EED2F57C5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20" creationId="{4FB204DF-284E-45F6-A017-79A4DF57BCCB}"/>
          </ac:spMkLst>
        </pc:spChg>
        <pc:spChg chg="add">
          <ac:chgData name="Michael Luciani" userId="93ea289a-4c4f-4805-9aba-9dd62023df9c" providerId="ADAL" clId="{A6963020-C2D5-42C6-93AF-FED4E0B3F0DA}" dt="2022-04-03T13:56:57.294" v="6752" actId="26606"/>
          <ac:spMkLst>
            <pc:docMk/>
            <pc:sldMk cId="2322641571" sldId="259"/>
            <ac:spMk id="21" creationId="{DF9AD32D-FF05-44F4-BD4D-9CEE89B71EB9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22" creationId="{6908275D-177E-42F2-8887-134AFE8B70CC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24" creationId="{4D1A5E71-B6B6-486A-8CDC-C7ABD9B903F6}"/>
          </ac:spMkLst>
        </pc:spChg>
        <pc:spChg chg="add del">
          <ac:chgData name="Michael Luciani" userId="93ea289a-4c4f-4805-9aba-9dd62023df9c" providerId="ADAL" clId="{A6963020-C2D5-42C6-93AF-FED4E0B3F0DA}" dt="2022-03-20T07:29:53.542" v="2816" actId="26606"/>
          <ac:spMkLst>
            <pc:docMk/>
            <pc:sldMk cId="2322641571" sldId="259"/>
            <ac:spMk id="25" creationId="{D29147F9-99D7-4BFC-B3C4-0F5AFB64DB22}"/>
          </ac:spMkLst>
        </pc:spChg>
        <pc:spChg chg="add del">
          <ac:chgData name="Michael Luciani" userId="93ea289a-4c4f-4805-9aba-9dd62023df9c" providerId="ADAL" clId="{A6963020-C2D5-42C6-93AF-FED4E0B3F0DA}" dt="2022-03-20T07:28:12.803" v="2808" actId="26606"/>
          <ac:spMkLst>
            <pc:docMk/>
            <pc:sldMk cId="2322641571" sldId="259"/>
            <ac:spMk id="26" creationId="{E32B36D4-0C87-4882-A12C-18A91DBAE28D}"/>
          </ac:spMkLst>
        </pc:spChg>
        <pc:spChg chg="add del">
          <ac:chgData name="Michael Luciani" userId="93ea289a-4c4f-4805-9aba-9dd62023df9c" providerId="ADAL" clId="{A6963020-C2D5-42C6-93AF-FED4E0B3F0DA}" dt="2022-03-20T07:29:53.542" v="2816" actId="26606"/>
          <ac:spMkLst>
            <pc:docMk/>
            <pc:sldMk cId="2322641571" sldId="259"/>
            <ac:spMk id="27" creationId="{A20AF199-99C2-4569-9CAF-24514AE5E82A}"/>
          </ac:spMkLst>
        </pc:spChg>
        <pc:spChg chg="add del">
          <ac:chgData name="Michael Luciani" userId="93ea289a-4c4f-4805-9aba-9dd62023df9c" providerId="ADAL" clId="{A6963020-C2D5-42C6-93AF-FED4E0B3F0DA}" dt="2022-03-20T07:30:22.539" v="2819" actId="26606"/>
          <ac:spMkLst>
            <pc:docMk/>
            <pc:sldMk cId="2322641571" sldId="259"/>
            <ac:spMk id="29" creationId="{934F1179-B481-4F9E-BCA3-AFB972070F83}"/>
          </ac:spMkLst>
        </pc:spChg>
        <pc:spChg chg="add del">
          <ac:chgData name="Michael Luciani" userId="93ea289a-4c4f-4805-9aba-9dd62023df9c" providerId="ADAL" clId="{A6963020-C2D5-42C6-93AF-FED4E0B3F0DA}" dt="2022-03-20T07:30:22.539" v="2819" actId="26606"/>
          <ac:spMkLst>
            <pc:docMk/>
            <pc:sldMk cId="2322641571" sldId="259"/>
            <ac:spMk id="30" creationId="{827DC2C4-B485-428A-BF4A-472D2967F47F}"/>
          </ac:spMkLst>
        </pc:spChg>
        <pc:spChg chg="add del">
          <ac:chgData name="Michael Luciani" userId="93ea289a-4c4f-4805-9aba-9dd62023df9c" providerId="ADAL" clId="{A6963020-C2D5-42C6-93AF-FED4E0B3F0DA}" dt="2022-03-20T07:30:22.539" v="2819" actId="26606"/>
          <ac:spMkLst>
            <pc:docMk/>
            <pc:sldMk cId="2322641571" sldId="259"/>
            <ac:spMk id="31" creationId="{EE04B5EB-F158-4507-90DD-BD23620C7CC9}"/>
          </ac:spMkLst>
        </pc:spChg>
        <pc:grpChg chg="add del">
          <ac:chgData name="Michael Luciani" userId="93ea289a-4c4f-4805-9aba-9dd62023df9c" providerId="ADAL" clId="{A6963020-C2D5-42C6-93AF-FED4E0B3F0DA}" dt="2022-03-20T07:28:12.803" v="2808" actId="26606"/>
          <ac:grpSpMkLst>
            <pc:docMk/>
            <pc:sldMk cId="2322641571" sldId="259"/>
            <ac:grpSpMk id="10" creationId="{E7E9D86A-D513-48F9-851A-5F3725E80003}"/>
          </ac:grpSpMkLst>
        </pc:grpChg>
        <pc:grpChg chg="add del">
          <ac:chgData name="Michael Luciani" userId="93ea289a-4c4f-4805-9aba-9dd62023df9c" providerId="ADAL" clId="{A6963020-C2D5-42C6-93AF-FED4E0B3F0DA}" dt="2022-03-20T07:29:53.542" v="2816" actId="26606"/>
          <ac:grpSpMkLst>
            <pc:docMk/>
            <pc:sldMk cId="2322641571" sldId="259"/>
            <ac:grpSpMk id="19" creationId="{650BCA0E-8712-41BC-AE10-C77AF4D2DBCD}"/>
          </ac:grpSpMkLst>
        </pc:grpChg>
        <pc:grpChg chg="add del">
          <ac:chgData name="Michael Luciani" userId="93ea289a-4c4f-4805-9aba-9dd62023df9c" providerId="ADAL" clId="{A6963020-C2D5-42C6-93AF-FED4E0B3F0DA}" dt="2022-03-20T07:28:12.803" v="2808" actId="26606"/>
          <ac:grpSpMkLst>
            <pc:docMk/>
            <pc:sldMk cId="2322641571" sldId="259"/>
            <ac:grpSpMk id="28" creationId="{FB9739EB-7F66-433D-841F-AB3CD18700B7}"/>
          </ac:grpSpMkLst>
        </pc:grpChg>
        <pc:cxnChg chg="add del">
          <ac:chgData name="Michael Luciani" userId="93ea289a-4c4f-4805-9aba-9dd62023df9c" providerId="ADAL" clId="{A6963020-C2D5-42C6-93AF-FED4E0B3F0DA}" dt="2022-03-20T07:28:58.443" v="2811" actId="26606"/>
          <ac:cxnSpMkLst>
            <pc:docMk/>
            <pc:sldMk cId="2322641571" sldId="259"/>
            <ac:cxnSpMk id="13" creationId="{56020367-4FD5-4596-8E10-C5F095CD8DBF}"/>
          </ac:cxnSpMkLst>
        </pc:cxnChg>
      </pc:sldChg>
      <pc:sldChg chg="new del">
        <pc:chgData name="Michael Luciani" userId="93ea289a-4c4f-4805-9aba-9dd62023df9c" providerId="ADAL" clId="{A6963020-C2D5-42C6-93AF-FED4E0B3F0DA}" dt="2022-03-05T11:11:07.515" v="483" actId="680"/>
        <pc:sldMkLst>
          <pc:docMk/>
          <pc:sldMk cId="4204807637" sldId="259"/>
        </pc:sldMkLst>
      </pc:sldChg>
      <pc:sldChg chg="addSp delSp modSp new mod modTransition setBg setClrOvrMap">
        <pc:chgData name="Michael Luciani" userId="93ea289a-4c4f-4805-9aba-9dd62023df9c" providerId="ADAL" clId="{A6963020-C2D5-42C6-93AF-FED4E0B3F0DA}" dt="2022-04-03T16:31:03.365" v="7473"/>
        <pc:sldMkLst>
          <pc:docMk/>
          <pc:sldMk cId="79273730" sldId="260"/>
        </pc:sldMkLst>
        <pc:spChg chg="mod">
          <ac:chgData name="Michael Luciani" userId="93ea289a-4c4f-4805-9aba-9dd62023df9c" providerId="ADAL" clId="{A6963020-C2D5-42C6-93AF-FED4E0B3F0DA}" dt="2022-04-03T13:53:36.816" v="6728" actId="1076"/>
          <ac:spMkLst>
            <pc:docMk/>
            <pc:sldMk cId="79273730" sldId="260"/>
            <ac:spMk id="2" creationId="{24D42185-EBEF-4A69-A2B5-80903A4D3EDC}"/>
          </ac:spMkLst>
        </pc:spChg>
        <pc:spChg chg="mod">
          <ac:chgData name="Michael Luciani" userId="93ea289a-4c4f-4805-9aba-9dd62023df9c" providerId="ADAL" clId="{A6963020-C2D5-42C6-93AF-FED4E0B3F0DA}" dt="2022-04-03T16:09:56.126" v="7301" actId="14100"/>
          <ac:spMkLst>
            <pc:docMk/>
            <pc:sldMk cId="79273730" sldId="260"/>
            <ac:spMk id="3" creationId="{DE8922E3-4435-4F94-90BB-4EA3D6099631}"/>
          </ac:spMkLst>
        </pc:spChg>
        <pc:spChg chg="add del">
          <ac:chgData name="Michael Luciani" userId="93ea289a-4c4f-4805-9aba-9dd62023df9c" providerId="ADAL" clId="{A6963020-C2D5-42C6-93AF-FED4E0B3F0DA}" dt="2022-04-03T13:02:57.371" v="6467" actId="26606"/>
          <ac:spMkLst>
            <pc:docMk/>
            <pc:sldMk cId="79273730" sldId="260"/>
            <ac:spMk id="10" creationId="{F13C74B1-5B17-4795-BED0-7140497B445A}"/>
          </ac:spMkLst>
        </pc:spChg>
        <pc:spChg chg="add del">
          <ac:chgData name="Michael Luciani" userId="93ea289a-4c4f-4805-9aba-9dd62023df9c" providerId="ADAL" clId="{A6963020-C2D5-42C6-93AF-FED4E0B3F0DA}" dt="2022-04-03T13:02:57.371" v="6467" actId="26606"/>
          <ac:spMkLst>
            <pc:docMk/>
            <pc:sldMk cId="79273730" sldId="260"/>
            <ac:spMk id="12" creationId="{D4974D33-8DC5-464E-8C6D-BE58F0669C17}"/>
          </ac:spMkLst>
        </pc:spChg>
        <pc:spChg chg="add del">
          <ac:chgData name="Michael Luciani" userId="93ea289a-4c4f-4805-9aba-9dd62023df9c" providerId="ADAL" clId="{A6963020-C2D5-42C6-93AF-FED4E0B3F0DA}" dt="2022-04-03T13:03:07.623" v="6469" actId="26606"/>
          <ac:spMkLst>
            <pc:docMk/>
            <pc:sldMk cId="79273730" sldId="260"/>
            <ac:spMk id="14" creationId="{9F79630B-0F0B-446E-A637-38FA8F61D10E}"/>
          </ac:spMkLst>
        </pc:spChg>
        <pc:spChg chg="add del">
          <ac:chgData name="Michael Luciani" userId="93ea289a-4c4f-4805-9aba-9dd62023df9c" providerId="ADAL" clId="{A6963020-C2D5-42C6-93AF-FED4E0B3F0DA}" dt="2022-04-03T13:03:07.623" v="6469" actId="26606"/>
          <ac:spMkLst>
            <pc:docMk/>
            <pc:sldMk cId="79273730" sldId="260"/>
            <ac:spMk id="15" creationId="{B3437C99-FC8E-4311-B48A-F0C4C329B154}"/>
          </ac:spMkLst>
        </pc:spChg>
        <pc:spChg chg="add del">
          <ac:chgData name="Michael Luciani" userId="93ea289a-4c4f-4805-9aba-9dd62023df9c" providerId="ADAL" clId="{A6963020-C2D5-42C6-93AF-FED4E0B3F0DA}" dt="2022-04-03T13:03:10.067" v="6471" actId="26606"/>
          <ac:spMkLst>
            <pc:docMk/>
            <pc:sldMk cId="79273730" sldId="260"/>
            <ac:spMk id="16" creationId="{7A5F0580-5EE9-419F-96EE-B6529EF6E7D0}"/>
          </ac:spMkLst>
        </pc:spChg>
        <pc:spChg chg="add del">
          <ac:chgData name="Michael Luciani" userId="93ea289a-4c4f-4805-9aba-9dd62023df9c" providerId="ADAL" clId="{A6963020-C2D5-42C6-93AF-FED4E0B3F0DA}" dt="2022-04-03T13:03:10.067" v="6471" actId="26606"/>
          <ac:spMkLst>
            <pc:docMk/>
            <pc:sldMk cId="79273730" sldId="260"/>
            <ac:spMk id="17" creationId="{8FC9BE17-9A7B-462D-AE50-3D8777387304}"/>
          </ac:spMkLst>
        </pc:spChg>
        <pc:spChg chg="add del">
          <ac:chgData name="Michael Luciani" userId="93ea289a-4c4f-4805-9aba-9dd62023df9c" providerId="ADAL" clId="{A6963020-C2D5-42C6-93AF-FED4E0B3F0DA}" dt="2022-04-03T13:03:10.067" v="6471" actId="26606"/>
          <ac:spMkLst>
            <pc:docMk/>
            <pc:sldMk cId="79273730" sldId="260"/>
            <ac:spMk id="18" creationId="{3EBE8569-6AEC-4B8C-8D53-2DE337CDBA65}"/>
          </ac:spMkLst>
        </pc:spChg>
        <pc:spChg chg="add del">
          <ac:chgData name="Michael Luciani" userId="93ea289a-4c4f-4805-9aba-9dd62023df9c" providerId="ADAL" clId="{A6963020-C2D5-42C6-93AF-FED4E0B3F0DA}" dt="2022-04-03T13:03:10.067" v="6471" actId="26606"/>
          <ac:spMkLst>
            <pc:docMk/>
            <pc:sldMk cId="79273730" sldId="260"/>
            <ac:spMk id="19" creationId="{55D4142C-5077-457F-A6AD-3FECFDB39685}"/>
          </ac:spMkLst>
        </pc:spChg>
        <pc:spChg chg="add del">
          <ac:chgData name="Michael Luciani" userId="93ea289a-4c4f-4805-9aba-9dd62023df9c" providerId="ADAL" clId="{A6963020-C2D5-42C6-93AF-FED4E0B3F0DA}" dt="2022-04-03T13:03:15.444" v="6473" actId="26606"/>
          <ac:spMkLst>
            <pc:docMk/>
            <pc:sldMk cId="79273730" sldId="260"/>
            <ac:spMk id="21" creationId="{9AA72BD9-2C5A-4EDC-931F-5AA08EACA0F3}"/>
          </ac:spMkLst>
        </pc:spChg>
        <pc:spChg chg="add del">
          <ac:chgData name="Michael Luciani" userId="93ea289a-4c4f-4805-9aba-9dd62023df9c" providerId="ADAL" clId="{A6963020-C2D5-42C6-93AF-FED4E0B3F0DA}" dt="2022-04-03T13:03:15.444" v="6473" actId="26606"/>
          <ac:spMkLst>
            <pc:docMk/>
            <pc:sldMk cId="79273730" sldId="260"/>
            <ac:spMk id="22" creationId="{DD3981AC-7B61-4947-BCF3-F7AA7FA385B9}"/>
          </ac:spMkLst>
        </pc:spChg>
        <pc:spChg chg="add del">
          <ac:chgData name="Michael Luciani" userId="93ea289a-4c4f-4805-9aba-9dd62023df9c" providerId="ADAL" clId="{A6963020-C2D5-42C6-93AF-FED4E0B3F0DA}" dt="2022-04-03T13:03:15.444" v="6473" actId="26606"/>
          <ac:spMkLst>
            <pc:docMk/>
            <pc:sldMk cId="79273730" sldId="260"/>
            <ac:spMk id="23" creationId="{55D4142C-5077-457F-A6AD-3FECFDB39685}"/>
          </ac:spMkLst>
        </pc:spChg>
        <pc:spChg chg="add del">
          <ac:chgData name="Michael Luciani" userId="93ea289a-4c4f-4805-9aba-9dd62023df9c" providerId="ADAL" clId="{A6963020-C2D5-42C6-93AF-FED4E0B3F0DA}" dt="2022-04-03T13:03:15.444" v="6473" actId="26606"/>
          <ac:spMkLst>
            <pc:docMk/>
            <pc:sldMk cId="79273730" sldId="260"/>
            <ac:spMk id="24" creationId="{7A5F0580-5EE9-419F-96EE-B6529EF6E7D0}"/>
          </ac:spMkLst>
        </pc:spChg>
        <pc:spChg chg="add">
          <ac:chgData name="Michael Luciani" userId="93ea289a-4c4f-4805-9aba-9dd62023df9c" providerId="ADAL" clId="{A6963020-C2D5-42C6-93AF-FED4E0B3F0DA}" dt="2022-04-03T13:03:15.452" v="6474" actId="26606"/>
          <ac:spMkLst>
            <pc:docMk/>
            <pc:sldMk cId="79273730" sldId="260"/>
            <ac:spMk id="26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03:15.452" v="6474" actId="26606"/>
          <ac:spMkLst>
            <pc:docMk/>
            <pc:sldMk cId="79273730" sldId="260"/>
            <ac:spMk id="27" creationId="{D4974D33-8DC5-464E-8C6D-BE58F0669C17}"/>
          </ac:spMkLst>
        </pc:spChg>
        <pc:picChg chg="add mod ord">
          <ac:chgData name="Michael Luciani" userId="93ea289a-4c4f-4805-9aba-9dd62023df9c" providerId="ADAL" clId="{A6963020-C2D5-42C6-93AF-FED4E0B3F0DA}" dt="2022-04-03T13:03:15.452" v="6474" actId="26606"/>
          <ac:picMkLst>
            <pc:docMk/>
            <pc:sldMk cId="79273730" sldId="260"/>
            <ac:picMk id="5" creationId="{2B61FDAC-6FCF-4205-81EE-1FB5FCBB1678}"/>
          </ac:picMkLst>
        </pc:picChg>
      </pc:sldChg>
      <pc:sldChg chg="new del">
        <pc:chgData name="Michael Luciani" userId="93ea289a-4c4f-4805-9aba-9dd62023df9c" providerId="ADAL" clId="{A6963020-C2D5-42C6-93AF-FED4E0B3F0DA}" dt="2022-03-05T11:10:48.717" v="480" actId="680"/>
        <pc:sldMkLst>
          <pc:docMk/>
          <pc:sldMk cId="2471679577" sldId="260"/>
        </pc:sldMkLst>
      </pc:sldChg>
      <pc:sldChg chg="addSp delSp modSp new mod setBg">
        <pc:chgData name="Michael Luciani" userId="93ea289a-4c4f-4805-9aba-9dd62023df9c" providerId="ADAL" clId="{A6963020-C2D5-42C6-93AF-FED4E0B3F0DA}" dt="2022-04-03T16:09:23.234" v="7297" actId="27636"/>
        <pc:sldMkLst>
          <pc:docMk/>
          <pc:sldMk cId="445773541" sldId="261"/>
        </pc:sldMkLst>
        <pc:spChg chg="mod">
          <ac:chgData name="Michael Luciani" userId="93ea289a-4c4f-4805-9aba-9dd62023df9c" providerId="ADAL" clId="{A6963020-C2D5-42C6-93AF-FED4E0B3F0DA}" dt="2022-04-03T13:06:09.064" v="6483" actId="26606"/>
          <ac:spMkLst>
            <pc:docMk/>
            <pc:sldMk cId="445773541" sldId="261"/>
            <ac:spMk id="2" creationId="{1428876F-F7C2-4897-BEF6-35ED7021E1CA}"/>
          </ac:spMkLst>
        </pc:spChg>
        <pc:spChg chg="mod">
          <ac:chgData name="Michael Luciani" userId="93ea289a-4c4f-4805-9aba-9dd62023df9c" providerId="ADAL" clId="{A6963020-C2D5-42C6-93AF-FED4E0B3F0DA}" dt="2022-04-03T16:09:23.234" v="7297" actId="27636"/>
          <ac:spMkLst>
            <pc:docMk/>
            <pc:sldMk cId="445773541" sldId="261"/>
            <ac:spMk id="3" creationId="{493E83A6-A501-467E-905C-53E647198B25}"/>
          </ac:spMkLst>
        </pc:spChg>
        <pc:spChg chg="add del">
          <ac:chgData name="Michael Luciani" userId="93ea289a-4c4f-4805-9aba-9dd62023df9c" providerId="ADAL" clId="{A6963020-C2D5-42C6-93AF-FED4E0B3F0DA}" dt="2022-04-03T13:09:25.936" v="6491" actId="26606"/>
          <ac:spMkLst>
            <pc:docMk/>
            <pc:sldMk cId="445773541" sldId="261"/>
            <ac:spMk id="10" creationId="{F13C74B1-5B17-4795-BED0-7140497B445A}"/>
          </ac:spMkLst>
        </pc:spChg>
        <pc:spChg chg="add del">
          <ac:chgData name="Michael Luciani" userId="93ea289a-4c4f-4805-9aba-9dd62023df9c" providerId="ADAL" clId="{A6963020-C2D5-42C6-93AF-FED4E0B3F0DA}" dt="2022-04-03T13:09:25.936" v="6491" actId="26606"/>
          <ac:spMkLst>
            <pc:docMk/>
            <pc:sldMk cId="445773541" sldId="261"/>
            <ac:spMk id="12" creationId="{D4974D33-8DC5-464E-8C6D-BE58F0669C17}"/>
          </ac:spMkLst>
        </pc:spChg>
        <pc:spChg chg="add">
          <ac:chgData name="Michael Luciani" userId="93ea289a-4c4f-4805-9aba-9dd62023df9c" providerId="ADAL" clId="{A6963020-C2D5-42C6-93AF-FED4E0B3F0DA}" dt="2022-04-03T13:09:25.936" v="6491" actId="26606"/>
          <ac:spMkLst>
            <pc:docMk/>
            <pc:sldMk cId="445773541" sldId="261"/>
            <ac:spMk id="17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09:25.936" v="6491" actId="26606"/>
          <ac:spMkLst>
            <pc:docMk/>
            <pc:sldMk cId="445773541" sldId="261"/>
            <ac:spMk id="19" creationId="{D4974D33-8DC5-464E-8C6D-BE58F0669C17}"/>
          </ac:spMkLst>
        </pc:spChg>
        <pc:picChg chg="add del mod modCrop">
          <ac:chgData name="Michael Luciani" userId="93ea289a-4c4f-4805-9aba-9dd62023df9c" providerId="ADAL" clId="{A6963020-C2D5-42C6-93AF-FED4E0B3F0DA}" dt="2022-04-03T13:08:32.203" v="6484" actId="478"/>
          <ac:picMkLst>
            <pc:docMk/>
            <pc:sldMk cId="445773541" sldId="261"/>
            <ac:picMk id="5" creationId="{0EB3E3B4-DE14-4207-9558-B3D76D540353}"/>
          </ac:picMkLst>
        </pc:picChg>
        <pc:picChg chg="add mod modCrop">
          <ac:chgData name="Michael Luciani" userId="93ea289a-4c4f-4805-9aba-9dd62023df9c" providerId="ADAL" clId="{A6963020-C2D5-42C6-93AF-FED4E0B3F0DA}" dt="2022-04-03T13:09:25.936" v="6491" actId="26606"/>
          <ac:picMkLst>
            <pc:docMk/>
            <pc:sldMk cId="445773541" sldId="261"/>
            <ac:picMk id="7" creationId="{0039ABB9-554D-4CB3-B781-8D9781E2FDAA}"/>
          </ac:picMkLst>
        </pc:picChg>
      </pc:sldChg>
      <pc:sldChg chg="new del">
        <pc:chgData name="Michael Luciani" userId="93ea289a-4c4f-4805-9aba-9dd62023df9c" providerId="ADAL" clId="{A6963020-C2D5-42C6-93AF-FED4E0B3F0DA}" dt="2022-03-05T11:44:46.047" v="978" actId="680"/>
        <pc:sldMkLst>
          <pc:docMk/>
          <pc:sldMk cId="500753198" sldId="261"/>
        </pc:sldMkLst>
      </pc:sldChg>
      <pc:sldChg chg="new del">
        <pc:chgData name="Michael Luciani" userId="93ea289a-4c4f-4805-9aba-9dd62023df9c" providerId="ADAL" clId="{A6963020-C2D5-42C6-93AF-FED4E0B3F0DA}" dt="2022-03-19T19:31:57.271" v="1997" actId="680"/>
        <pc:sldMkLst>
          <pc:docMk/>
          <pc:sldMk cId="452472845" sldId="262"/>
        </pc:sldMkLst>
      </pc:sldChg>
      <pc:sldChg chg="addSp modSp new mod setBg">
        <pc:chgData name="Michael Luciani" userId="93ea289a-4c4f-4805-9aba-9dd62023df9c" providerId="ADAL" clId="{A6963020-C2D5-42C6-93AF-FED4E0B3F0DA}" dt="2022-04-03T16:10:12.417" v="7304" actId="1076"/>
        <pc:sldMkLst>
          <pc:docMk/>
          <pc:sldMk cId="2529671337" sldId="262"/>
        </pc:sldMkLst>
        <pc:spChg chg="mod">
          <ac:chgData name="Michael Luciani" userId="93ea289a-4c4f-4805-9aba-9dd62023df9c" providerId="ADAL" clId="{A6963020-C2D5-42C6-93AF-FED4E0B3F0DA}" dt="2022-04-03T13:12:19.994" v="6501" actId="1076"/>
          <ac:spMkLst>
            <pc:docMk/>
            <pc:sldMk cId="2529671337" sldId="262"/>
            <ac:spMk id="2" creationId="{03530A4B-F238-4C00-BDBB-82C4B6C8F502}"/>
          </ac:spMkLst>
        </pc:spChg>
        <pc:spChg chg="mod">
          <ac:chgData name="Michael Luciani" userId="93ea289a-4c4f-4805-9aba-9dd62023df9c" providerId="ADAL" clId="{A6963020-C2D5-42C6-93AF-FED4E0B3F0DA}" dt="2022-04-03T16:10:12.417" v="7304" actId="1076"/>
          <ac:spMkLst>
            <pc:docMk/>
            <pc:sldMk cId="2529671337" sldId="262"/>
            <ac:spMk id="3" creationId="{104AF631-39F6-428D-BA3B-235FDD7EF01C}"/>
          </ac:spMkLst>
        </pc:spChg>
        <pc:spChg chg="add">
          <ac:chgData name="Michael Luciani" userId="93ea289a-4c4f-4805-9aba-9dd62023df9c" providerId="ADAL" clId="{A6963020-C2D5-42C6-93AF-FED4E0B3F0DA}" dt="2022-04-03T13:11:42.562" v="6497" actId="26606"/>
          <ac:spMkLst>
            <pc:docMk/>
            <pc:sldMk cId="2529671337" sldId="262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11:42.562" v="6497" actId="26606"/>
          <ac:spMkLst>
            <pc:docMk/>
            <pc:sldMk cId="2529671337" sldId="262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3:11:42.562" v="6497" actId="26606"/>
          <ac:picMkLst>
            <pc:docMk/>
            <pc:sldMk cId="2529671337" sldId="262"/>
            <ac:picMk id="5" creationId="{B12B066E-DE7D-4B58-A2C9-3B903045EA86}"/>
          </ac:picMkLst>
        </pc:picChg>
      </pc:sldChg>
      <pc:sldChg chg="modSp new del mod">
        <pc:chgData name="Michael Luciani" userId="93ea289a-4c4f-4805-9aba-9dd62023df9c" providerId="ADAL" clId="{A6963020-C2D5-42C6-93AF-FED4E0B3F0DA}" dt="2022-03-19T19:34:15.411" v="2052" actId="680"/>
        <pc:sldMkLst>
          <pc:docMk/>
          <pc:sldMk cId="3724967001" sldId="262"/>
        </pc:sldMkLst>
        <pc:spChg chg="mod">
          <ac:chgData name="Michael Luciani" userId="93ea289a-4c4f-4805-9aba-9dd62023df9c" providerId="ADAL" clId="{A6963020-C2D5-42C6-93AF-FED4E0B3F0DA}" dt="2022-03-19T19:34:15.189" v="2051" actId="20577"/>
          <ac:spMkLst>
            <pc:docMk/>
            <pc:sldMk cId="3724967001" sldId="262"/>
            <ac:spMk id="2" creationId="{5DA50149-1651-4F63-A5EB-D47F51253F39}"/>
          </ac:spMkLst>
        </pc:spChg>
      </pc:sldChg>
      <pc:sldChg chg="new del">
        <pc:chgData name="Michael Luciani" userId="93ea289a-4c4f-4805-9aba-9dd62023df9c" providerId="ADAL" clId="{A6963020-C2D5-42C6-93AF-FED4E0B3F0DA}" dt="2022-03-19T20:30:21.661" v="2712" actId="680"/>
        <pc:sldMkLst>
          <pc:docMk/>
          <pc:sldMk cId="1290174425" sldId="263"/>
        </pc:sldMkLst>
      </pc:sldChg>
      <pc:sldChg chg="addSp delSp modSp new mod setBg addAnim setClrOvrMap">
        <pc:chgData name="Michael Luciani" userId="93ea289a-4c4f-4805-9aba-9dd62023df9c" providerId="ADAL" clId="{A6963020-C2D5-42C6-93AF-FED4E0B3F0DA}" dt="2022-04-03T13:57:58.984" v="6756"/>
        <pc:sldMkLst>
          <pc:docMk/>
          <pc:sldMk cId="2344418503" sldId="263"/>
        </pc:sldMkLst>
        <pc:spChg chg="mod">
          <ac:chgData name="Michael Luciani" userId="93ea289a-4c4f-4805-9aba-9dd62023df9c" providerId="ADAL" clId="{A6963020-C2D5-42C6-93AF-FED4E0B3F0DA}" dt="2022-04-03T13:57:58.983" v="6755" actId="26606"/>
          <ac:spMkLst>
            <pc:docMk/>
            <pc:sldMk cId="2344418503" sldId="263"/>
            <ac:spMk id="2" creationId="{F14166A1-51BA-4320-9992-6E04068F772A}"/>
          </ac:spMkLst>
        </pc:spChg>
        <pc:spChg chg="del">
          <ac:chgData name="Michael Luciani" userId="93ea289a-4c4f-4805-9aba-9dd62023df9c" providerId="ADAL" clId="{A6963020-C2D5-42C6-93AF-FED4E0B3F0DA}" dt="2022-04-03T13:57:57.145" v="6754" actId="478"/>
          <ac:spMkLst>
            <pc:docMk/>
            <pc:sldMk cId="2344418503" sldId="263"/>
            <ac:spMk id="3" creationId="{8B86719F-A41F-47EE-BD70-4449C23508C5}"/>
          </ac:spMkLst>
        </pc:spChg>
        <pc:spChg chg="add">
          <ac:chgData name="Michael Luciani" userId="93ea289a-4c4f-4805-9aba-9dd62023df9c" providerId="ADAL" clId="{A6963020-C2D5-42C6-93AF-FED4E0B3F0DA}" dt="2022-04-03T13:57:58.983" v="6755" actId="26606"/>
          <ac:spMkLst>
            <pc:docMk/>
            <pc:sldMk cId="2344418503" sldId="263"/>
            <ac:spMk id="7" creationId="{66B332A4-D438-4773-A77F-5ED49A448D9D}"/>
          </ac:spMkLst>
        </pc:spChg>
        <pc:spChg chg="add">
          <ac:chgData name="Michael Luciani" userId="93ea289a-4c4f-4805-9aba-9dd62023df9c" providerId="ADAL" clId="{A6963020-C2D5-42C6-93AF-FED4E0B3F0DA}" dt="2022-04-03T13:57:58.983" v="6755" actId="26606"/>
          <ac:spMkLst>
            <pc:docMk/>
            <pc:sldMk cId="2344418503" sldId="263"/>
            <ac:spMk id="9" creationId="{DF9AD32D-FF05-44F4-BD4D-9CEE89B71EB9}"/>
          </ac:spMkLst>
        </pc:spChg>
      </pc:sldChg>
      <pc:sldChg chg="addSp modSp new mod ord setBg">
        <pc:chgData name="Michael Luciani" userId="93ea289a-4c4f-4805-9aba-9dd62023df9c" providerId="ADAL" clId="{A6963020-C2D5-42C6-93AF-FED4E0B3F0DA}" dt="2022-04-03T15:13:16.311" v="7079" actId="20577"/>
        <pc:sldMkLst>
          <pc:docMk/>
          <pc:sldMk cId="1453897014" sldId="264"/>
        </pc:sldMkLst>
        <pc:spChg chg="mod">
          <ac:chgData name="Michael Luciani" userId="93ea289a-4c4f-4805-9aba-9dd62023df9c" providerId="ADAL" clId="{A6963020-C2D5-42C6-93AF-FED4E0B3F0DA}" dt="2022-04-03T13:16:19.475" v="6512" actId="26606"/>
          <ac:spMkLst>
            <pc:docMk/>
            <pc:sldMk cId="1453897014" sldId="264"/>
            <ac:spMk id="2" creationId="{E466D4A4-6431-46B2-BA46-A6A8304DAE1A}"/>
          </ac:spMkLst>
        </pc:spChg>
        <pc:spChg chg="mod">
          <ac:chgData name="Michael Luciani" userId="93ea289a-4c4f-4805-9aba-9dd62023df9c" providerId="ADAL" clId="{A6963020-C2D5-42C6-93AF-FED4E0B3F0DA}" dt="2022-04-03T15:13:16.311" v="7079" actId="20577"/>
          <ac:spMkLst>
            <pc:docMk/>
            <pc:sldMk cId="1453897014" sldId="264"/>
            <ac:spMk id="3" creationId="{01274181-E17B-4957-AFBC-C2FE5BA82CF9}"/>
          </ac:spMkLst>
        </pc:spChg>
        <pc:spChg chg="add">
          <ac:chgData name="Michael Luciani" userId="93ea289a-4c4f-4805-9aba-9dd62023df9c" providerId="ADAL" clId="{A6963020-C2D5-42C6-93AF-FED4E0B3F0DA}" dt="2022-04-03T13:16:19.475" v="6512" actId="26606"/>
          <ac:spMkLst>
            <pc:docMk/>
            <pc:sldMk cId="1453897014" sldId="264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16:19.475" v="6512" actId="26606"/>
          <ac:spMkLst>
            <pc:docMk/>
            <pc:sldMk cId="1453897014" sldId="264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3:16:19.475" v="6512" actId="26606"/>
          <ac:picMkLst>
            <pc:docMk/>
            <pc:sldMk cId="1453897014" sldId="264"/>
            <ac:picMk id="5" creationId="{6A365BEE-E071-4C76-8C99-C834E76B028E}"/>
          </ac:picMkLst>
        </pc:picChg>
      </pc:sldChg>
      <pc:sldChg chg="addSp modSp new mod setBg">
        <pc:chgData name="Michael Luciani" userId="93ea289a-4c4f-4805-9aba-9dd62023df9c" providerId="ADAL" clId="{A6963020-C2D5-42C6-93AF-FED4E0B3F0DA}" dt="2022-04-03T16:40:52.915" v="7499" actId="20577"/>
        <pc:sldMkLst>
          <pc:docMk/>
          <pc:sldMk cId="796281938" sldId="265"/>
        </pc:sldMkLst>
        <pc:spChg chg="mod">
          <ac:chgData name="Michael Luciani" userId="93ea289a-4c4f-4805-9aba-9dd62023df9c" providerId="ADAL" clId="{A6963020-C2D5-42C6-93AF-FED4E0B3F0DA}" dt="2022-04-03T13:31:14.559" v="6613" actId="26606"/>
          <ac:spMkLst>
            <pc:docMk/>
            <pc:sldMk cId="796281938" sldId="265"/>
            <ac:spMk id="2" creationId="{9D611395-C8FF-421E-98D0-FC4221969254}"/>
          </ac:spMkLst>
        </pc:spChg>
        <pc:spChg chg="mod">
          <ac:chgData name="Michael Luciani" userId="93ea289a-4c4f-4805-9aba-9dd62023df9c" providerId="ADAL" clId="{A6963020-C2D5-42C6-93AF-FED4E0B3F0DA}" dt="2022-04-03T16:40:52.915" v="7499" actId="20577"/>
          <ac:spMkLst>
            <pc:docMk/>
            <pc:sldMk cId="796281938" sldId="265"/>
            <ac:spMk id="3" creationId="{4A0C0AE1-A472-4710-B334-2B3AD1A7B019}"/>
          </ac:spMkLst>
        </pc:spChg>
        <pc:spChg chg="add">
          <ac:chgData name="Michael Luciani" userId="93ea289a-4c4f-4805-9aba-9dd62023df9c" providerId="ADAL" clId="{A6963020-C2D5-42C6-93AF-FED4E0B3F0DA}" dt="2022-04-03T13:31:14.559" v="6613" actId="26606"/>
          <ac:spMkLst>
            <pc:docMk/>
            <pc:sldMk cId="796281938" sldId="265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31:14.559" v="6613" actId="26606"/>
          <ac:spMkLst>
            <pc:docMk/>
            <pc:sldMk cId="796281938" sldId="265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5:18:11.920" v="7105" actId="1076"/>
          <ac:picMkLst>
            <pc:docMk/>
            <pc:sldMk cId="796281938" sldId="265"/>
            <ac:picMk id="5" creationId="{A14CF5B9-8529-4734-9203-0BE62FC758D9}"/>
          </ac:picMkLst>
        </pc:picChg>
      </pc:sldChg>
      <pc:sldChg chg="new del">
        <pc:chgData name="Michael Luciani" userId="93ea289a-4c4f-4805-9aba-9dd62023df9c" providerId="ADAL" clId="{A6963020-C2D5-42C6-93AF-FED4E0B3F0DA}" dt="2022-03-19T20:41:20.306" v="2779" actId="680"/>
        <pc:sldMkLst>
          <pc:docMk/>
          <pc:sldMk cId="1588314489" sldId="265"/>
        </pc:sldMkLst>
      </pc:sldChg>
      <pc:sldChg chg="modSp new del mod">
        <pc:chgData name="Michael Luciani" userId="93ea289a-4c4f-4805-9aba-9dd62023df9c" providerId="ADAL" clId="{A6963020-C2D5-42C6-93AF-FED4E0B3F0DA}" dt="2022-03-20T08:26:57.176" v="4007" actId="47"/>
        <pc:sldMkLst>
          <pc:docMk/>
          <pc:sldMk cId="2900974284" sldId="266"/>
        </pc:sldMkLst>
        <pc:spChg chg="mod">
          <ac:chgData name="Michael Luciani" userId="93ea289a-4c4f-4805-9aba-9dd62023df9c" providerId="ADAL" clId="{A6963020-C2D5-42C6-93AF-FED4E0B3F0DA}" dt="2022-03-20T08:26:46.473" v="4006" actId="20577"/>
          <ac:spMkLst>
            <pc:docMk/>
            <pc:sldMk cId="2900974284" sldId="266"/>
            <ac:spMk id="2" creationId="{6D877033-9F35-46EB-8E13-FF68B51316E8}"/>
          </ac:spMkLst>
        </pc:spChg>
      </pc:sldChg>
      <pc:sldChg chg="addSp delSp modSp new mod ord setBg addAnim setClrOvrMap">
        <pc:chgData name="Michael Luciani" userId="93ea289a-4c4f-4805-9aba-9dd62023df9c" providerId="ADAL" clId="{A6963020-C2D5-42C6-93AF-FED4E0B3F0DA}" dt="2022-04-03T16:40:29.480" v="7497" actId="20577"/>
        <pc:sldMkLst>
          <pc:docMk/>
          <pc:sldMk cId="2077304347" sldId="267"/>
        </pc:sldMkLst>
        <pc:spChg chg="mod">
          <ac:chgData name="Michael Luciani" userId="93ea289a-4c4f-4805-9aba-9dd62023df9c" providerId="ADAL" clId="{A6963020-C2D5-42C6-93AF-FED4E0B3F0DA}" dt="2022-04-03T16:40:29.480" v="7497" actId="20577"/>
          <ac:spMkLst>
            <pc:docMk/>
            <pc:sldMk cId="2077304347" sldId="267"/>
            <ac:spMk id="2" creationId="{DDD152CA-1EA6-478F-8A8E-18D03842AEFD}"/>
          </ac:spMkLst>
        </pc:spChg>
        <pc:spChg chg="del">
          <ac:chgData name="Michael Luciani" userId="93ea289a-4c4f-4805-9aba-9dd62023df9c" providerId="ADAL" clId="{A6963020-C2D5-42C6-93AF-FED4E0B3F0DA}" dt="2022-04-03T13:58:09.664" v="6757" actId="478"/>
          <ac:spMkLst>
            <pc:docMk/>
            <pc:sldMk cId="2077304347" sldId="267"/>
            <ac:spMk id="3" creationId="{619CE14E-9EAD-4101-972C-E033E7378AB8}"/>
          </ac:spMkLst>
        </pc:spChg>
        <pc:spChg chg="add">
          <ac:chgData name="Michael Luciani" userId="93ea289a-4c4f-4805-9aba-9dd62023df9c" providerId="ADAL" clId="{A6963020-C2D5-42C6-93AF-FED4E0B3F0DA}" dt="2022-04-03T13:58:44.409" v="6765" actId="26606"/>
          <ac:spMkLst>
            <pc:docMk/>
            <pc:sldMk cId="2077304347" sldId="267"/>
            <ac:spMk id="7" creationId="{66B332A4-D438-4773-A77F-5ED49A448D9D}"/>
          </ac:spMkLst>
        </pc:spChg>
        <pc:spChg chg="add">
          <ac:chgData name="Michael Luciani" userId="93ea289a-4c4f-4805-9aba-9dd62023df9c" providerId="ADAL" clId="{A6963020-C2D5-42C6-93AF-FED4E0B3F0DA}" dt="2022-04-03T13:58:44.409" v="6765" actId="26606"/>
          <ac:spMkLst>
            <pc:docMk/>
            <pc:sldMk cId="2077304347" sldId="267"/>
            <ac:spMk id="9" creationId="{DF9AD32D-FF05-44F4-BD4D-9CEE89B71EB9}"/>
          </ac:spMkLst>
        </pc:spChg>
      </pc:sldChg>
      <pc:sldChg chg="addSp modSp new mod ord setBg">
        <pc:chgData name="Michael Luciani" userId="93ea289a-4c4f-4805-9aba-9dd62023df9c" providerId="ADAL" clId="{A6963020-C2D5-42C6-93AF-FED4E0B3F0DA}" dt="2022-04-03T16:11:10.433" v="7307" actId="255"/>
        <pc:sldMkLst>
          <pc:docMk/>
          <pc:sldMk cId="120423306" sldId="268"/>
        </pc:sldMkLst>
        <pc:spChg chg="mod">
          <ac:chgData name="Michael Luciani" userId="93ea289a-4c4f-4805-9aba-9dd62023df9c" providerId="ADAL" clId="{A6963020-C2D5-42C6-93AF-FED4E0B3F0DA}" dt="2022-04-03T15:46:33.155" v="7217" actId="108"/>
          <ac:spMkLst>
            <pc:docMk/>
            <pc:sldMk cId="120423306" sldId="268"/>
            <ac:spMk id="2" creationId="{07C378D6-F7A7-4593-947B-389854FCDB54}"/>
          </ac:spMkLst>
        </pc:spChg>
        <pc:spChg chg="mod">
          <ac:chgData name="Michael Luciani" userId="93ea289a-4c4f-4805-9aba-9dd62023df9c" providerId="ADAL" clId="{A6963020-C2D5-42C6-93AF-FED4E0B3F0DA}" dt="2022-04-03T16:11:10.433" v="7307" actId="255"/>
          <ac:spMkLst>
            <pc:docMk/>
            <pc:sldMk cId="120423306" sldId="268"/>
            <ac:spMk id="3" creationId="{D8FAD005-F9DA-44D5-9282-4CFAFBF8EA6D}"/>
          </ac:spMkLst>
        </pc:spChg>
        <pc:spChg chg="add">
          <ac:chgData name="Michael Luciani" userId="93ea289a-4c4f-4805-9aba-9dd62023df9c" providerId="ADAL" clId="{A6963020-C2D5-42C6-93AF-FED4E0B3F0DA}" dt="2022-04-03T13:46:32.015" v="6694" actId="26606"/>
          <ac:spMkLst>
            <pc:docMk/>
            <pc:sldMk cId="120423306" sldId="268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46:32.015" v="6694" actId="26606"/>
          <ac:spMkLst>
            <pc:docMk/>
            <pc:sldMk cId="120423306" sldId="268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3:46:32.015" v="6694" actId="26606"/>
          <ac:picMkLst>
            <pc:docMk/>
            <pc:sldMk cId="120423306" sldId="268"/>
            <ac:picMk id="5" creationId="{1462809B-8CF4-48AB-A0E6-2F393170DBEB}"/>
          </ac:picMkLst>
        </pc:picChg>
      </pc:sldChg>
      <pc:sldChg chg="addSp modSp new add del mod setBg">
        <pc:chgData name="Michael Luciani" userId="93ea289a-4c4f-4805-9aba-9dd62023df9c" providerId="ADAL" clId="{A6963020-C2D5-42C6-93AF-FED4E0B3F0DA}" dt="2022-04-03T16:10:45.276" v="7305" actId="255"/>
        <pc:sldMkLst>
          <pc:docMk/>
          <pc:sldMk cId="505227273" sldId="269"/>
        </pc:sldMkLst>
        <pc:spChg chg="mod">
          <ac:chgData name="Michael Luciani" userId="93ea289a-4c4f-4805-9aba-9dd62023df9c" providerId="ADAL" clId="{A6963020-C2D5-42C6-93AF-FED4E0B3F0DA}" dt="2022-04-03T15:38:03.614" v="7179" actId="1076"/>
          <ac:spMkLst>
            <pc:docMk/>
            <pc:sldMk cId="505227273" sldId="269"/>
            <ac:spMk id="2" creationId="{D7E2D8E9-BBED-45F7-9C47-162DCF9F671E}"/>
          </ac:spMkLst>
        </pc:spChg>
        <pc:spChg chg="mod">
          <ac:chgData name="Michael Luciani" userId="93ea289a-4c4f-4805-9aba-9dd62023df9c" providerId="ADAL" clId="{A6963020-C2D5-42C6-93AF-FED4E0B3F0DA}" dt="2022-04-03T16:10:45.276" v="7305" actId="255"/>
          <ac:spMkLst>
            <pc:docMk/>
            <pc:sldMk cId="505227273" sldId="269"/>
            <ac:spMk id="3" creationId="{FBCB6906-C155-4881-81DE-DB1E5256B79D}"/>
          </ac:spMkLst>
        </pc:spChg>
        <pc:spChg chg="add">
          <ac:chgData name="Michael Luciani" userId="93ea289a-4c4f-4805-9aba-9dd62023df9c" providerId="ADAL" clId="{A6963020-C2D5-42C6-93AF-FED4E0B3F0DA}" dt="2022-04-03T13:39:43.126" v="6670" actId="26606"/>
          <ac:spMkLst>
            <pc:docMk/>
            <pc:sldMk cId="505227273" sldId="269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39:43.126" v="6670" actId="26606"/>
          <ac:spMkLst>
            <pc:docMk/>
            <pc:sldMk cId="505227273" sldId="269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5:43:31.279" v="7208" actId="1076"/>
          <ac:picMkLst>
            <pc:docMk/>
            <pc:sldMk cId="505227273" sldId="269"/>
            <ac:picMk id="5" creationId="{755D8E05-0D66-48A2-ADE4-6D4A8B454655}"/>
          </ac:picMkLst>
        </pc:picChg>
      </pc:sldChg>
      <pc:sldChg chg="addSp modSp new mod ord setBg">
        <pc:chgData name="Michael Luciani" userId="93ea289a-4c4f-4805-9aba-9dd62023df9c" providerId="ADAL" clId="{A6963020-C2D5-42C6-93AF-FED4E0B3F0DA}" dt="2022-04-03T16:10:59.379" v="7306" actId="255"/>
        <pc:sldMkLst>
          <pc:docMk/>
          <pc:sldMk cId="2760440627" sldId="270"/>
        </pc:sldMkLst>
        <pc:spChg chg="mod">
          <ac:chgData name="Michael Luciani" userId="93ea289a-4c4f-4805-9aba-9dd62023df9c" providerId="ADAL" clId="{A6963020-C2D5-42C6-93AF-FED4E0B3F0DA}" dt="2022-04-03T13:42:54.955" v="6690" actId="26606"/>
          <ac:spMkLst>
            <pc:docMk/>
            <pc:sldMk cId="2760440627" sldId="270"/>
            <ac:spMk id="2" creationId="{7D2E4F16-A3C1-4A07-9AD1-1A845E415227}"/>
          </ac:spMkLst>
        </pc:spChg>
        <pc:spChg chg="mod">
          <ac:chgData name="Michael Luciani" userId="93ea289a-4c4f-4805-9aba-9dd62023df9c" providerId="ADAL" clId="{A6963020-C2D5-42C6-93AF-FED4E0B3F0DA}" dt="2022-04-03T16:10:59.379" v="7306" actId="255"/>
          <ac:spMkLst>
            <pc:docMk/>
            <pc:sldMk cId="2760440627" sldId="270"/>
            <ac:spMk id="3" creationId="{0F0AAE60-838B-4341-831F-ED5650F7D2B4}"/>
          </ac:spMkLst>
        </pc:spChg>
        <pc:spChg chg="add">
          <ac:chgData name="Michael Luciani" userId="93ea289a-4c4f-4805-9aba-9dd62023df9c" providerId="ADAL" clId="{A6963020-C2D5-42C6-93AF-FED4E0B3F0DA}" dt="2022-04-03T13:42:54.955" v="6690" actId="26606"/>
          <ac:spMkLst>
            <pc:docMk/>
            <pc:sldMk cId="2760440627" sldId="270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3:42:54.955" v="6690" actId="26606"/>
          <ac:spMkLst>
            <pc:docMk/>
            <pc:sldMk cId="2760440627" sldId="270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3:42:54.955" v="6690" actId="26606"/>
          <ac:picMkLst>
            <pc:docMk/>
            <pc:sldMk cId="2760440627" sldId="270"/>
            <ac:picMk id="5" creationId="{0C880AA1-FBC7-46B9-93D8-EF9AB4281E25}"/>
          </ac:picMkLst>
        </pc:picChg>
      </pc:sldChg>
      <pc:sldChg chg="new del">
        <pc:chgData name="Michael Luciani" userId="93ea289a-4c4f-4805-9aba-9dd62023df9c" providerId="ADAL" clId="{A6963020-C2D5-42C6-93AF-FED4E0B3F0DA}" dt="2022-03-20T08:03:10.880" v="3366" actId="680"/>
        <pc:sldMkLst>
          <pc:docMk/>
          <pc:sldMk cId="784796432" sldId="271"/>
        </pc:sldMkLst>
      </pc:sldChg>
      <pc:sldChg chg="addSp delSp modSp new mod setBg addAnim setClrOvrMap">
        <pc:chgData name="Michael Luciani" userId="93ea289a-4c4f-4805-9aba-9dd62023df9c" providerId="ADAL" clId="{A6963020-C2D5-42C6-93AF-FED4E0B3F0DA}" dt="2022-04-03T13:59:01.602" v="6770"/>
        <pc:sldMkLst>
          <pc:docMk/>
          <pc:sldMk cId="2720290271" sldId="271"/>
        </pc:sldMkLst>
        <pc:spChg chg="mod">
          <ac:chgData name="Michael Luciani" userId="93ea289a-4c4f-4805-9aba-9dd62023df9c" providerId="ADAL" clId="{A6963020-C2D5-42C6-93AF-FED4E0B3F0DA}" dt="2022-04-03T13:59:01.601" v="6769" actId="26606"/>
          <ac:spMkLst>
            <pc:docMk/>
            <pc:sldMk cId="2720290271" sldId="271"/>
            <ac:spMk id="2" creationId="{609588B0-FC42-4CE8-B946-1564E891F50C}"/>
          </ac:spMkLst>
        </pc:spChg>
        <pc:spChg chg="del">
          <ac:chgData name="Michael Luciani" userId="93ea289a-4c4f-4805-9aba-9dd62023df9c" providerId="ADAL" clId="{A6963020-C2D5-42C6-93AF-FED4E0B3F0DA}" dt="2022-04-03T13:58:54.083" v="6767" actId="478"/>
          <ac:spMkLst>
            <pc:docMk/>
            <pc:sldMk cId="2720290271" sldId="271"/>
            <ac:spMk id="3" creationId="{E1FE2F2C-DDA6-4401-87B3-DAA027BE0DED}"/>
          </ac:spMkLst>
        </pc:spChg>
        <pc:spChg chg="add">
          <ac:chgData name="Michael Luciani" userId="93ea289a-4c4f-4805-9aba-9dd62023df9c" providerId="ADAL" clId="{A6963020-C2D5-42C6-93AF-FED4E0B3F0DA}" dt="2022-04-03T13:59:01.601" v="6769" actId="26606"/>
          <ac:spMkLst>
            <pc:docMk/>
            <pc:sldMk cId="2720290271" sldId="271"/>
            <ac:spMk id="7" creationId="{66B332A4-D438-4773-A77F-5ED49A448D9D}"/>
          </ac:spMkLst>
        </pc:spChg>
        <pc:spChg chg="add">
          <ac:chgData name="Michael Luciani" userId="93ea289a-4c4f-4805-9aba-9dd62023df9c" providerId="ADAL" clId="{A6963020-C2D5-42C6-93AF-FED4E0B3F0DA}" dt="2022-04-03T13:59:01.601" v="6769" actId="26606"/>
          <ac:spMkLst>
            <pc:docMk/>
            <pc:sldMk cId="2720290271" sldId="271"/>
            <ac:spMk id="9" creationId="{DF9AD32D-FF05-44F4-BD4D-9CEE89B71EB9}"/>
          </ac:spMkLst>
        </pc:spChg>
      </pc:sldChg>
      <pc:sldChg chg="addSp modSp new mod setBg">
        <pc:chgData name="Michael Luciani" userId="93ea289a-4c4f-4805-9aba-9dd62023df9c" providerId="ADAL" clId="{A6963020-C2D5-42C6-93AF-FED4E0B3F0DA}" dt="2022-04-03T15:34:41.594" v="7168" actId="1076"/>
        <pc:sldMkLst>
          <pc:docMk/>
          <pc:sldMk cId="1864652262" sldId="272"/>
        </pc:sldMkLst>
        <pc:spChg chg="mod">
          <ac:chgData name="Michael Luciani" userId="93ea289a-4c4f-4805-9aba-9dd62023df9c" providerId="ADAL" clId="{A6963020-C2D5-42C6-93AF-FED4E0B3F0DA}" dt="2022-04-03T15:34:41.594" v="7168" actId="1076"/>
          <ac:spMkLst>
            <pc:docMk/>
            <pc:sldMk cId="1864652262" sldId="272"/>
            <ac:spMk id="2" creationId="{295F9D91-3B85-45E9-98AD-165BC85D4389}"/>
          </ac:spMkLst>
        </pc:spChg>
        <pc:spChg chg="mod">
          <ac:chgData name="Michael Luciani" userId="93ea289a-4c4f-4805-9aba-9dd62023df9c" providerId="ADAL" clId="{A6963020-C2D5-42C6-93AF-FED4E0B3F0DA}" dt="2022-04-03T15:24:31.497" v="7125" actId="14100"/>
          <ac:spMkLst>
            <pc:docMk/>
            <pc:sldMk cId="1864652262" sldId="272"/>
            <ac:spMk id="3" creationId="{2941DA35-5A26-4950-9261-FEF610A518B1}"/>
          </ac:spMkLst>
        </pc:spChg>
        <pc:spChg chg="add mod">
          <ac:chgData name="Michael Luciani" userId="93ea289a-4c4f-4805-9aba-9dd62023df9c" providerId="ADAL" clId="{A6963020-C2D5-42C6-93AF-FED4E0B3F0DA}" dt="2022-04-03T14:01:44.898" v="6779" actId="571"/>
          <ac:spMkLst>
            <pc:docMk/>
            <pc:sldMk cId="1864652262" sldId="272"/>
            <ac:spMk id="8" creationId="{CDDE1A24-F899-44AA-BFE2-051F8A77E7D1}"/>
          </ac:spMkLst>
        </pc:spChg>
        <pc:spChg chg="add mod">
          <ac:chgData name="Michael Luciani" userId="93ea289a-4c4f-4805-9aba-9dd62023df9c" providerId="ADAL" clId="{A6963020-C2D5-42C6-93AF-FED4E0B3F0DA}" dt="2022-04-03T14:01:44.441" v="6778" actId="571"/>
          <ac:spMkLst>
            <pc:docMk/>
            <pc:sldMk cId="1864652262" sldId="272"/>
            <ac:spMk id="9" creationId="{81EAB640-7D0F-43C2-9F74-45D5350C3D70}"/>
          </ac:spMkLst>
        </pc:spChg>
        <pc:spChg chg="add">
          <ac:chgData name="Michael Luciani" userId="93ea289a-4c4f-4805-9aba-9dd62023df9c" providerId="ADAL" clId="{A6963020-C2D5-42C6-93AF-FED4E0B3F0DA}" dt="2022-04-03T13:35:00.160" v="6623" actId="26606"/>
          <ac:spMkLst>
            <pc:docMk/>
            <pc:sldMk cId="1864652262" sldId="272"/>
            <ac:spMk id="10" creationId="{F13C74B1-5B17-4795-BED0-7140497B445A}"/>
          </ac:spMkLst>
        </pc:spChg>
        <pc:spChg chg="add mod">
          <ac:chgData name="Michael Luciani" userId="93ea289a-4c4f-4805-9aba-9dd62023df9c" providerId="ADAL" clId="{A6963020-C2D5-42C6-93AF-FED4E0B3F0DA}" dt="2022-04-03T14:01:43.979" v="6777" actId="571"/>
          <ac:spMkLst>
            <pc:docMk/>
            <pc:sldMk cId="1864652262" sldId="272"/>
            <ac:spMk id="11" creationId="{0D81B7B5-35AD-40F2-8E5E-725367601C8B}"/>
          </ac:spMkLst>
        </pc:spChg>
        <pc:spChg chg="add">
          <ac:chgData name="Michael Luciani" userId="93ea289a-4c4f-4805-9aba-9dd62023df9c" providerId="ADAL" clId="{A6963020-C2D5-42C6-93AF-FED4E0B3F0DA}" dt="2022-04-03T13:35:00.160" v="6623" actId="26606"/>
          <ac:spMkLst>
            <pc:docMk/>
            <pc:sldMk cId="1864652262" sldId="272"/>
            <ac:spMk id="12" creationId="{D4974D33-8DC5-464E-8C6D-BE58F0669C17}"/>
          </ac:spMkLst>
        </pc:spChg>
        <pc:spChg chg="add mod">
          <ac:chgData name="Michael Luciani" userId="93ea289a-4c4f-4805-9aba-9dd62023df9c" providerId="ADAL" clId="{A6963020-C2D5-42C6-93AF-FED4E0B3F0DA}" dt="2022-04-03T14:02:02.727" v="6781" actId="571"/>
          <ac:spMkLst>
            <pc:docMk/>
            <pc:sldMk cId="1864652262" sldId="272"/>
            <ac:spMk id="13" creationId="{D7DC0383-48E6-4579-BFB3-80B935FD1A6F}"/>
          </ac:spMkLst>
        </pc:spChg>
        <pc:picChg chg="add mod">
          <ac:chgData name="Michael Luciani" userId="93ea289a-4c4f-4805-9aba-9dd62023df9c" providerId="ADAL" clId="{A6963020-C2D5-42C6-93AF-FED4E0B3F0DA}" dt="2022-04-03T13:35:00.160" v="6623" actId="26606"/>
          <ac:picMkLst>
            <pc:docMk/>
            <pc:sldMk cId="1864652262" sldId="272"/>
            <ac:picMk id="5" creationId="{1C587D26-FD8F-45E3-A352-AA16B142DA34}"/>
          </ac:picMkLst>
        </pc:picChg>
      </pc:sldChg>
      <pc:sldChg chg="new del">
        <pc:chgData name="Michael Luciani" userId="93ea289a-4c4f-4805-9aba-9dd62023df9c" providerId="ADAL" clId="{A6963020-C2D5-42C6-93AF-FED4E0B3F0DA}" dt="2022-03-20T08:45:51.177" v="4432" actId="680"/>
        <pc:sldMkLst>
          <pc:docMk/>
          <pc:sldMk cId="1324129620" sldId="273"/>
        </pc:sldMkLst>
      </pc:sldChg>
      <pc:sldChg chg="addSp delSp modSp new mod modTransition setBg addAnim delAnim setClrOvrMap">
        <pc:chgData name="Michael Luciani" userId="93ea289a-4c4f-4805-9aba-9dd62023df9c" providerId="ADAL" clId="{A6963020-C2D5-42C6-93AF-FED4E0B3F0DA}" dt="2022-04-03T16:31:31.007" v="7476"/>
        <pc:sldMkLst>
          <pc:docMk/>
          <pc:sldMk cId="3870084635" sldId="273"/>
        </pc:sldMkLst>
        <pc:spChg chg="mod">
          <ac:chgData name="Michael Luciani" userId="93ea289a-4c4f-4805-9aba-9dd62023df9c" providerId="ADAL" clId="{A6963020-C2D5-42C6-93AF-FED4E0B3F0DA}" dt="2022-04-03T13:51:27.669" v="6718" actId="255"/>
          <ac:spMkLst>
            <pc:docMk/>
            <pc:sldMk cId="3870084635" sldId="273"/>
            <ac:spMk id="2" creationId="{4D8B4997-AE50-4442-B12E-32516301A85D}"/>
          </ac:spMkLst>
        </pc:spChg>
        <pc:spChg chg="del mod">
          <ac:chgData name="Michael Luciani" userId="93ea289a-4c4f-4805-9aba-9dd62023df9c" providerId="ADAL" clId="{A6963020-C2D5-42C6-93AF-FED4E0B3F0DA}" dt="2022-04-03T16:20:09.845" v="7421" actId="478"/>
          <ac:spMkLst>
            <pc:docMk/>
            <pc:sldMk cId="3870084635" sldId="273"/>
            <ac:spMk id="3" creationId="{DE1C94E8-1437-4E10-92FE-E4DEA24F81F3}"/>
          </ac:spMkLst>
        </pc:spChg>
        <pc:spChg chg="add del mod">
          <ac:chgData name="Michael Luciani" userId="93ea289a-4c4f-4805-9aba-9dd62023df9c" providerId="ADAL" clId="{A6963020-C2D5-42C6-93AF-FED4E0B3F0DA}" dt="2022-04-03T13:50:45.686" v="6711" actId="478"/>
          <ac:spMkLst>
            <pc:docMk/>
            <pc:sldMk cId="3870084635" sldId="273"/>
            <ac:spMk id="6" creationId="{2FB94CDD-0E48-485F-A0F3-7BF4951FAB97}"/>
          </ac:spMkLst>
        </pc:spChg>
        <pc:spChg chg="add del">
          <ac:chgData name="Michael Luciani" userId="93ea289a-4c4f-4805-9aba-9dd62023df9c" providerId="ADAL" clId="{A6963020-C2D5-42C6-93AF-FED4E0B3F0DA}" dt="2022-04-03T13:51:08.239" v="6714" actId="26606"/>
          <ac:spMkLst>
            <pc:docMk/>
            <pc:sldMk cId="3870084635" sldId="273"/>
            <ac:spMk id="7" creationId="{657F69E0-C4B0-4BEC-A689-4F8D877F05D4}"/>
          </ac:spMkLst>
        </pc:spChg>
        <pc:spChg chg="add del">
          <ac:chgData name="Michael Luciani" userId="93ea289a-4c4f-4805-9aba-9dd62023df9c" providerId="ADAL" clId="{A6963020-C2D5-42C6-93AF-FED4E0B3F0DA}" dt="2022-04-03T13:49:39.641" v="6700" actId="26606"/>
          <ac:spMkLst>
            <pc:docMk/>
            <pc:sldMk cId="3870084635" sldId="273"/>
            <ac:spMk id="10" creationId="{E49CC64F-7275-4E33-961B-0C5CDC439875}"/>
          </ac:spMkLst>
        </pc:spChg>
        <pc:spChg chg="add del">
          <ac:chgData name="Michael Luciani" userId="93ea289a-4c4f-4805-9aba-9dd62023df9c" providerId="ADAL" clId="{A6963020-C2D5-42C6-93AF-FED4E0B3F0DA}" dt="2022-04-03T13:51:08.239" v="6714" actId="26606"/>
          <ac:spMkLst>
            <pc:docMk/>
            <pc:sldMk cId="3870084635" sldId="273"/>
            <ac:spMk id="12" creationId="{9F6380B4-6A1C-481E-8408-B4E6C75B9B81}"/>
          </ac:spMkLst>
        </pc:spChg>
        <pc:spChg chg="add">
          <ac:chgData name="Michael Luciani" userId="93ea289a-4c4f-4805-9aba-9dd62023df9c" providerId="ADAL" clId="{A6963020-C2D5-42C6-93AF-FED4E0B3F0DA}" dt="2022-04-03T13:51:08.258" v="6715" actId="26606"/>
          <ac:spMkLst>
            <pc:docMk/>
            <pc:sldMk cId="3870084635" sldId="273"/>
            <ac:spMk id="14" creationId="{87CC2527-562A-4F69-B487-4371E5B243E7}"/>
          </ac:spMkLst>
        </pc:spChg>
        <pc:picChg chg="add mod ord modCrop">
          <ac:chgData name="Michael Luciani" userId="93ea289a-4c4f-4805-9aba-9dd62023df9c" providerId="ADAL" clId="{A6963020-C2D5-42C6-93AF-FED4E0B3F0DA}" dt="2022-04-03T13:51:08.258" v="6715" actId="26606"/>
          <ac:picMkLst>
            <pc:docMk/>
            <pc:sldMk cId="3870084635" sldId="273"/>
            <ac:picMk id="5" creationId="{DE0AE6B6-F709-407E-BF50-8DD47D8CED51}"/>
          </ac:picMkLst>
        </pc:picChg>
        <pc:cxnChg chg="add">
          <ac:chgData name="Michael Luciani" userId="93ea289a-4c4f-4805-9aba-9dd62023df9c" providerId="ADAL" clId="{A6963020-C2D5-42C6-93AF-FED4E0B3F0DA}" dt="2022-04-03T13:51:08.258" v="6715" actId="26606"/>
          <ac:cxnSpMkLst>
            <pc:docMk/>
            <pc:sldMk cId="3870084635" sldId="273"/>
            <ac:cxnSpMk id="15" creationId="{BCDAEC91-5BCE-4B55-9CC0-43EF94CB734B}"/>
          </ac:cxnSpMkLst>
        </pc:cxnChg>
      </pc:sldChg>
      <pc:sldChg chg="modSp new del mod">
        <pc:chgData name="Michael Luciani" userId="93ea289a-4c4f-4805-9aba-9dd62023df9c" providerId="ADAL" clId="{A6963020-C2D5-42C6-93AF-FED4E0B3F0DA}" dt="2022-04-03T12:19:38.564" v="5328" actId="2696"/>
        <pc:sldMkLst>
          <pc:docMk/>
          <pc:sldMk cId="549440287" sldId="274"/>
        </pc:sldMkLst>
        <pc:spChg chg="mod">
          <ac:chgData name="Michael Luciani" userId="93ea289a-4c4f-4805-9aba-9dd62023df9c" providerId="ADAL" clId="{A6963020-C2D5-42C6-93AF-FED4E0B3F0DA}" dt="2022-04-03T12:17:58.759" v="5327" actId="20577"/>
          <ac:spMkLst>
            <pc:docMk/>
            <pc:sldMk cId="549440287" sldId="274"/>
            <ac:spMk id="3" creationId="{5FF080F8-4052-452B-94C6-38FA20B3BD18}"/>
          </ac:spMkLst>
        </pc:spChg>
      </pc:sldChg>
      <pc:sldChg chg="delSp modSp new del mod">
        <pc:chgData name="Michael Luciani" userId="93ea289a-4c4f-4805-9aba-9dd62023df9c" providerId="ADAL" clId="{A6963020-C2D5-42C6-93AF-FED4E0B3F0DA}" dt="2022-04-03T16:03:17.151" v="7269" actId="47"/>
        <pc:sldMkLst>
          <pc:docMk/>
          <pc:sldMk cId="590295759" sldId="275"/>
        </pc:sldMkLst>
        <pc:spChg chg="del">
          <ac:chgData name="Michael Luciani" userId="93ea289a-4c4f-4805-9aba-9dd62023df9c" providerId="ADAL" clId="{A6963020-C2D5-42C6-93AF-FED4E0B3F0DA}" dt="2022-04-03T15:54:30.614" v="7242" actId="478"/>
          <ac:spMkLst>
            <pc:docMk/>
            <pc:sldMk cId="590295759" sldId="275"/>
            <ac:spMk id="2" creationId="{5C34EF3B-30C3-4BC2-A32B-D1294A56EBCC}"/>
          </ac:spMkLst>
        </pc:spChg>
        <pc:spChg chg="mod">
          <ac:chgData name="Michael Luciani" userId="93ea289a-4c4f-4805-9aba-9dd62023df9c" providerId="ADAL" clId="{A6963020-C2D5-42C6-93AF-FED4E0B3F0DA}" dt="2022-04-03T15:54:37.527" v="7243" actId="20577"/>
          <ac:spMkLst>
            <pc:docMk/>
            <pc:sldMk cId="590295759" sldId="275"/>
            <ac:spMk id="3" creationId="{837FC08C-DB89-4AA8-A4B5-1F49F0C0DC93}"/>
          </ac:spMkLst>
        </pc:spChg>
      </pc:sldChg>
      <pc:sldChg chg="delSp modSp new del mod ord">
        <pc:chgData name="Michael Luciani" userId="93ea289a-4c4f-4805-9aba-9dd62023df9c" providerId="ADAL" clId="{A6963020-C2D5-42C6-93AF-FED4E0B3F0DA}" dt="2022-04-03T16:04:54.271" v="7279" actId="2696"/>
        <pc:sldMkLst>
          <pc:docMk/>
          <pc:sldMk cId="163226928" sldId="276"/>
        </pc:sldMkLst>
        <pc:spChg chg="del">
          <ac:chgData name="Michael Luciani" userId="93ea289a-4c4f-4805-9aba-9dd62023df9c" providerId="ADAL" clId="{A6963020-C2D5-42C6-93AF-FED4E0B3F0DA}" dt="2022-04-03T15:54:43.101" v="7244" actId="478"/>
          <ac:spMkLst>
            <pc:docMk/>
            <pc:sldMk cId="163226928" sldId="276"/>
            <ac:spMk id="2" creationId="{F994A70F-2D54-40C4-B3DF-46E37BA71141}"/>
          </ac:spMkLst>
        </pc:spChg>
        <pc:spChg chg="mod">
          <ac:chgData name="Michael Luciani" userId="93ea289a-4c4f-4805-9aba-9dd62023df9c" providerId="ADAL" clId="{A6963020-C2D5-42C6-93AF-FED4E0B3F0DA}" dt="2022-04-03T15:55:06.008" v="7247" actId="20577"/>
          <ac:spMkLst>
            <pc:docMk/>
            <pc:sldMk cId="163226928" sldId="276"/>
            <ac:spMk id="3" creationId="{680E8BAC-2A25-4C0F-A5E9-34918131B560}"/>
          </ac:spMkLst>
        </pc:spChg>
      </pc:sldChg>
      <pc:sldChg chg="delSp modSp new del mod">
        <pc:chgData name="Michael Luciani" userId="93ea289a-4c4f-4805-9aba-9dd62023df9c" providerId="ADAL" clId="{A6963020-C2D5-42C6-93AF-FED4E0B3F0DA}" dt="2022-04-03T16:05:41.478" v="7285" actId="2696"/>
        <pc:sldMkLst>
          <pc:docMk/>
          <pc:sldMk cId="1380928902" sldId="277"/>
        </pc:sldMkLst>
        <pc:spChg chg="del">
          <ac:chgData name="Michael Luciani" userId="93ea289a-4c4f-4805-9aba-9dd62023df9c" providerId="ADAL" clId="{A6963020-C2D5-42C6-93AF-FED4E0B3F0DA}" dt="2022-04-03T15:55:12.062" v="7248" actId="478"/>
          <ac:spMkLst>
            <pc:docMk/>
            <pc:sldMk cId="1380928902" sldId="277"/>
            <ac:spMk id="2" creationId="{488E2FDB-C117-46FB-9A89-A7D370B78A99}"/>
          </ac:spMkLst>
        </pc:spChg>
        <pc:spChg chg="mod">
          <ac:chgData name="Michael Luciani" userId="93ea289a-4c4f-4805-9aba-9dd62023df9c" providerId="ADAL" clId="{A6963020-C2D5-42C6-93AF-FED4E0B3F0DA}" dt="2022-04-03T15:03:36.261" v="7013" actId="5793"/>
          <ac:spMkLst>
            <pc:docMk/>
            <pc:sldMk cId="1380928902" sldId="277"/>
            <ac:spMk id="3" creationId="{2FCB17E8-7A06-4895-8F2C-15BEE81E2541}"/>
          </ac:spMkLst>
        </pc:spChg>
      </pc:sldChg>
      <pc:sldChg chg="delSp modSp new del mod">
        <pc:chgData name="Michael Luciani" userId="93ea289a-4c4f-4805-9aba-9dd62023df9c" providerId="ADAL" clId="{A6963020-C2D5-42C6-93AF-FED4E0B3F0DA}" dt="2022-04-03T16:06:18.256" v="7287" actId="47"/>
        <pc:sldMkLst>
          <pc:docMk/>
          <pc:sldMk cId="928646451" sldId="278"/>
        </pc:sldMkLst>
        <pc:spChg chg="del">
          <ac:chgData name="Michael Luciani" userId="93ea289a-4c4f-4805-9aba-9dd62023df9c" providerId="ADAL" clId="{A6963020-C2D5-42C6-93AF-FED4E0B3F0DA}" dt="2022-04-03T15:55:25.130" v="7249" actId="478"/>
          <ac:spMkLst>
            <pc:docMk/>
            <pc:sldMk cId="928646451" sldId="278"/>
            <ac:spMk id="2" creationId="{23EB27B1-2DCF-4BBA-B04C-6A7080F5E1D8}"/>
          </ac:spMkLst>
        </pc:spChg>
        <pc:spChg chg="mod">
          <ac:chgData name="Michael Luciani" userId="93ea289a-4c4f-4805-9aba-9dd62023df9c" providerId="ADAL" clId="{A6963020-C2D5-42C6-93AF-FED4E0B3F0DA}" dt="2022-04-03T15:55:33.743" v="7250" actId="20577"/>
          <ac:spMkLst>
            <pc:docMk/>
            <pc:sldMk cId="928646451" sldId="278"/>
            <ac:spMk id="3" creationId="{7B49A378-A0CD-4957-ACAB-9925FE7D0245}"/>
          </ac:spMkLst>
        </pc:spChg>
      </pc:sldChg>
      <pc:sldChg chg="addSp delSp modSp new mod modMedia setBg">
        <pc:chgData name="Michael Luciani" userId="93ea289a-4c4f-4805-9aba-9dd62023df9c" providerId="ADAL" clId="{A6963020-C2D5-42C6-93AF-FED4E0B3F0DA}" dt="2022-04-03T12:50:16.532" v="6437" actId="478"/>
        <pc:sldMkLst>
          <pc:docMk/>
          <pc:sldMk cId="1414752158" sldId="279"/>
        </pc:sldMkLst>
        <pc:spChg chg="mod">
          <ac:chgData name="Michael Luciani" userId="93ea289a-4c4f-4805-9aba-9dd62023df9c" providerId="ADAL" clId="{A6963020-C2D5-42C6-93AF-FED4E0B3F0DA}" dt="2022-03-29T19:45:17.808" v="5212" actId="26606"/>
          <ac:spMkLst>
            <pc:docMk/>
            <pc:sldMk cId="1414752158" sldId="279"/>
            <ac:spMk id="2" creationId="{DD15B437-072C-44B6-B425-D3BC5D3407C1}"/>
          </ac:spMkLst>
        </pc:spChg>
        <pc:spChg chg="del mod">
          <ac:chgData name="Michael Luciani" userId="93ea289a-4c4f-4805-9aba-9dd62023df9c" providerId="ADAL" clId="{A6963020-C2D5-42C6-93AF-FED4E0B3F0DA}" dt="2022-04-03T12:50:16.532" v="6437" actId="478"/>
          <ac:spMkLst>
            <pc:docMk/>
            <pc:sldMk cId="1414752158" sldId="279"/>
            <ac:spMk id="3" creationId="{7BE15EB5-5EC1-462B-AB5A-3F85EDCD7465}"/>
          </ac:spMkLst>
        </pc:spChg>
        <pc:spChg chg="add">
          <ac:chgData name="Michael Luciani" userId="93ea289a-4c4f-4805-9aba-9dd62023df9c" providerId="ADAL" clId="{A6963020-C2D5-42C6-93AF-FED4E0B3F0DA}" dt="2022-03-29T19:45:17.808" v="5212" actId="26606"/>
          <ac:spMkLst>
            <pc:docMk/>
            <pc:sldMk cId="1414752158" sldId="279"/>
            <ac:spMk id="9" creationId="{C1DD1A8A-57D5-4A81-AD04-532B043C5611}"/>
          </ac:spMkLst>
        </pc:spChg>
        <pc:spChg chg="add">
          <ac:chgData name="Michael Luciani" userId="93ea289a-4c4f-4805-9aba-9dd62023df9c" providerId="ADAL" clId="{A6963020-C2D5-42C6-93AF-FED4E0B3F0DA}" dt="2022-03-29T19:45:17.808" v="5212" actId="26606"/>
          <ac:spMkLst>
            <pc:docMk/>
            <pc:sldMk cId="1414752158" sldId="279"/>
            <ac:spMk id="11" creationId="{007891EC-4501-44ED-A8C8-B11B6DB767AB}"/>
          </ac:spMkLst>
        </pc:spChg>
        <pc:picChg chg="add mod">
          <ac:chgData name="Michael Luciani" userId="93ea289a-4c4f-4805-9aba-9dd62023df9c" providerId="ADAL" clId="{A6963020-C2D5-42C6-93AF-FED4E0B3F0DA}" dt="2022-03-29T19:45:19.255" v="5214"/>
          <ac:picMkLst>
            <pc:docMk/>
            <pc:sldMk cId="1414752158" sldId="279"/>
            <ac:picMk id="5" creationId="{216074DA-6007-1B72-17F4-EB8A149E2625}"/>
          </ac:picMkLst>
        </pc:picChg>
      </pc:sldChg>
      <pc:sldChg chg="new del">
        <pc:chgData name="Michael Luciani" userId="93ea289a-4c4f-4805-9aba-9dd62023df9c" providerId="ADAL" clId="{A6963020-C2D5-42C6-93AF-FED4E0B3F0DA}" dt="2022-03-29T19:38:13.508" v="5152" actId="680"/>
        <pc:sldMkLst>
          <pc:docMk/>
          <pc:sldMk cId="3951135696" sldId="279"/>
        </pc:sldMkLst>
      </pc:sldChg>
      <pc:sldChg chg="addSp delSp modSp new mod setBg addAnim delAnim">
        <pc:chgData name="Michael Luciani" userId="93ea289a-4c4f-4805-9aba-9dd62023df9c" providerId="ADAL" clId="{A6963020-C2D5-42C6-93AF-FED4E0B3F0DA}" dt="2022-04-03T16:07:09.259" v="7292" actId="26606"/>
        <pc:sldMkLst>
          <pc:docMk/>
          <pc:sldMk cId="3457973176" sldId="280"/>
        </pc:sldMkLst>
        <pc:spChg chg="mod">
          <ac:chgData name="Michael Luciani" userId="93ea289a-4c4f-4805-9aba-9dd62023df9c" providerId="ADAL" clId="{A6963020-C2D5-42C6-93AF-FED4E0B3F0DA}" dt="2022-04-03T16:07:09.259" v="7292" actId="26606"/>
          <ac:spMkLst>
            <pc:docMk/>
            <pc:sldMk cId="3457973176" sldId="280"/>
            <ac:spMk id="2" creationId="{6AA436E5-AFBE-4B57-82DC-E9F486687413}"/>
          </ac:spMkLst>
        </pc:spChg>
        <pc:spChg chg="del mod">
          <ac:chgData name="Michael Luciani" userId="93ea289a-4c4f-4805-9aba-9dd62023df9c" providerId="ADAL" clId="{A6963020-C2D5-42C6-93AF-FED4E0B3F0DA}" dt="2022-03-29T19:55:46.478" v="5248"/>
          <ac:spMkLst>
            <pc:docMk/>
            <pc:sldMk cId="3457973176" sldId="280"/>
            <ac:spMk id="3" creationId="{88A42F80-FD7D-42AD-BAC5-88B34121441B}"/>
          </ac:spMkLst>
        </pc:spChg>
        <pc:spChg chg="add del mod">
          <ac:chgData name="Michael Luciani" userId="93ea289a-4c4f-4805-9aba-9dd62023df9c" providerId="ADAL" clId="{A6963020-C2D5-42C6-93AF-FED4E0B3F0DA}" dt="2022-04-03T12:52:22.441" v="6452" actId="478"/>
          <ac:spMkLst>
            <pc:docMk/>
            <pc:sldMk cId="3457973176" sldId="280"/>
            <ac:spMk id="3" creationId="{BB9C9D0B-48C0-4914-9271-F09B15315CFD}"/>
          </ac:spMkLst>
        </pc:spChg>
        <pc:spChg chg="add del mod">
          <ac:chgData name="Michael Luciani" userId="93ea289a-4c4f-4805-9aba-9dd62023df9c" providerId="ADAL" clId="{A6963020-C2D5-42C6-93AF-FED4E0B3F0DA}" dt="2022-03-29T19:55:46.478" v="5248"/>
          <ac:spMkLst>
            <pc:docMk/>
            <pc:sldMk cId="3457973176" sldId="280"/>
            <ac:spMk id="4" creationId="{4D94B023-3739-4651-B79A-4106D965FAAE}"/>
          </ac:spMkLst>
        </pc:spChg>
        <pc:spChg chg="add del mod">
          <ac:chgData name="Michael Luciani" userId="93ea289a-4c4f-4805-9aba-9dd62023df9c" providerId="ADAL" clId="{A6963020-C2D5-42C6-93AF-FED4E0B3F0DA}" dt="2022-04-03T12:51:11.059" v="6441" actId="478"/>
          <ac:spMkLst>
            <pc:docMk/>
            <pc:sldMk cId="3457973176" sldId="280"/>
            <ac:spMk id="5" creationId="{FE754178-72F9-4FE9-80A1-1C72C7E0D84B}"/>
          </ac:spMkLst>
        </pc:spChg>
        <pc:spChg chg="add del ord">
          <ac:chgData name="Michael Luciani" userId="93ea289a-4c4f-4805-9aba-9dd62023df9c" providerId="ADAL" clId="{A6963020-C2D5-42C6-93AF-FED4E0B3F0DA}" dt="2022-04-03T12:52:18.669" v="6450" actId="478"/>
          <ac:spMkLst>
            <pc:docMk/>
            <pc:sldMk cId="3457973176" sldId="280"/>
            <ac:spMk id="7" creationId="{20BD4248-0314-4E75-8D37-9016241642D3}"/>
          </ac:spMkLst>
        </pc:spChg>
        <pc:spChg chg="add del">
          <ac:chgData name="Michael Luciani" userId="93ea289a-4c4f-4805-9aba-9dd62023df9c" providerId="ADAL" clId="{A6963020-C2D5-42C6-93AF-FED4E0B3F0DA}" dt="2022-03-29T19:48:06.767" v="5241" actId="26606"/>
          <ac:spMkLst>
            <pc:docMk/>
            <pc:sldMk cId="3457973176" sldId="280"/>
            <ac:spMk id="8" creationId="{A8DB9CD9-59B1-4D73-BC4C-98796A48EF9B}"/>
          </ac:spMkLst>
        </pc:spChg>
        <pc:spChg chg="add del">
          <ac:chgData name="Michael Luciani" userId="93ea289a-4c4f-4805-9aba-9dd62023df9c" providerId="ADAL" clId="{A6963020-C2D5-42C6-93AF-FED4E0B3F0DA}" dt="2022-04-03T16:07:09.248" v="7291" actId="26606"/>
          <ac:spMkLst>
            <pc:docMk/>
            <pc:sldMk cId="3457973176" sldId="280"/>
            <ac:spMk id="9" creationId="{AA607D34-E2A9-4595-9DB2-5472E077CA49}"/>
          </ac:spMkLst>
        </pc:spChg>
        <pc:spChg chg="add del">
          <ac:chgData name="Michael Luciani" userId="93ea289a-4c4f-4805-9aba-9dd62023df9c" providerId="ADAL" clId="{A6963020-C2D5-42C6-93AF-FED4E0B3F0DA}" dt="2022-03-29T19:48:06.767" v="5241" actId="26606"/>
          <ac:spMkLst>
            <pc:docMk/>
            <pc:sldMk cId="3457973176" sldId="280"/>
            <ac:spMk id="10" creationId="{8874A6A9-41FF-4E33-AFA8-F9F81436A59E}"/>
          </ac:spMkLst>
        </pc:spChg>
        <pc:spChg chg="add del">
          <ac:chgData name="Michael Luciani" userId="93ea289a-4c4f-4805-9aba-9dd62023df9c" providerId="ADAL" clId="{A6963020-C2D5-42C6-93AF-FED4E0B3F0DA}" dt="2022-04-03T16:07:09.248" v="7291" actId="26606"/>
          <ac:spMkLst>
            <pc:docMk/>
            <pc:sldMk cId="3457973176" sldId="280"/>
            <ac:spMk id="11" creationId="{63DAB858-5A0C-4AFF-AAC6-705EDF8DB733}"/>
          </ac:spMkLst>
        </pc:spChg>
        <pc:spChg chg="add del">
          <ac:chgData name="Michael Luciani" userId="93ea289a-4c4f-4805-9aba-9dd62023df9c" providerId="ADAL" clId="{A6963020-C2D5-42C6-93AF-FED4E0B3F0DA}" dt="2022-04-03T16:07:09.248" v="7291" actId="26606"/>
          <ac:spMkLst>
            <pc:docMk/>
            <pc:sldMk cId="3457973176" sldId="280"/>
            <ac:spMk id="13" creationId="{8FFD9892-EDE5-4886-A313-66099DA8C8F1}"/>
          </ac:spMkLst>
        </pc:spChg>
        <pc:spChg chg="add del">
          <ac:chgData name="Michael Luciani" userId="93ea289a-4c4f-4805-9aba-9dd62023df9c" providerId="ADAL" clId="{A6963020-C2D5-42C6-93AF-FED4E0B3F0DA}" dt="2022-04-03T16:07:09.248" v="7291" actId="26606"/>
          <ac:spMkLst>
            <pc:docMk/>
            <pc:sldMk cId="3457973176" sldId="280"/>
            <ac:spMk id="14" creationId="{9B6CD22E-2269-419F-9E81-016EA035D4C1}"/>
          </ac:spMkLst>
        </pc:spChg>
        <pc:spChg chg="add">
          <ac:chgData name="Michael Luciani" userId="93ea289a-4c4f-4805-9aba-9dd62023df9c" providerId="ADAL" clId="{A6963020-C2D5-42C6-93AF-FED4E0B3F0DA}" dt="2022-04-03T16:07:09.259" v="7292" actId="26606"/>
          <ac:spMkLst>
            <pc:docMk/>
            <pc:sldMk cId="3457973176" sldId="280"/>
            <ac:spMk id="16" creationId="{9095C1F4-AE7F-44E4-8693-40D3D6831140}"/>
          </ac:spMkLst>
        </pc:spChg>
        <pc:spChg chg="add">
          <ac:chgData name="Michael Luciani" userId="93ea289a-4c4f-4805-9aba-9dd62023df9c" providerId="ADAL" clId="{A6963020-C2D5-42C6-93AF-FED4E0B3F0DA}" dt="2022-04-03T16:07:09.259" v="7292" actId="26606"/>
          <ac:spMkLst>
            <pc:docMk/>
            <pc:sldMk cId="3457973176" sldId="280"/>
            <ac:spMk id="20" creationId="{871AEA07-1E14-44B4-8E55-64EF049CD66F}"/>
          </ac:spMkLst>
        </pc:spChg>
        <pc:grpChg chg="add del">
          <ac:chgData name="Michael Luciani" userId="93ea289a-4c4f-4805-9aba-9dd62023df9c" providerId="ADAL" clId="{A6963020-C2D5-42C6-93AF-FED4E0B3F0DA}" dt="2022-03-29T19:48:06.767" v="5241" actId="26606"/>
          <ac:grpSpMkLst>
            <pc:docMk/>
            <pc:sldMk cId="3457973176" sldId="280"/>
            <ac:grpSpMk id="12" creationId="{721D730E-1F97-4071-B143-B05E6D2599BC}"/>
          </ac:grpSpMkLst>
        </pc:grpChg>
        <pc:grpChg chg="add">
          <ac:chgData name="Michael Luciani" userId="93ea289a-4c4f-4805-9aba-9dd62023df9c" providerId="ADAL" clId="{A6963020-C2D5-42C6-93AF-FED4E0B3F0DA}" dt="2022-04-03T16:07:09.259" v="7292" actId="26606"/>
          <ac:grpSpMkLst>
            <pc:docMk/>
            <pc:sldMk cId="3457973176" sldId="280"/>
            <ac:grpSpMk id="17" creationId="{8734DDD3-F723-4DD3-8ABE-EC0B2AC87D74}"/>
          </ac:grpSpMkLst>
        </pc:grpChg>
        <pc:cxnChg chg="add del mod">
          <ac:chgData name="Michael Luciani" userId="93ea289a-4c4f-4805-9aba-9dd62023df9c" providerId="ADAL" clId="{A6963020-C2D5-42C6-93AF-FED4E0B3F0DA}" dt="2022-04-03T12:52:20.828" v="6451" actId="478"/>
          <ac:cxnSpMkLst>
            <pc:docMk/>
            <pc:sldMk cId="3457973176" sldId="280"/>
            <ac:cxnSpMk id="6" creationId="{6B1D368A-5DD5-498E-B593-27ACA7A810EA}"/>
          </ac:cxnSpMkLst>
        </pc:cxnChg>
      </pc:sldChg>
      <pc:sldChg chg="addSp delSp modSp new mod setBg modAnim">
        <pc:chgData name="Michael Luciani" userId="93ea289a-4c4f-4805-9aba-9dd62023df9c" providerId="ADAL" clId="{A6963020-C2D5-42C6-93AF-FED4E0B3F0DA}" dt="2022-04-03T16:34:52.188" v="7486"/>
        <pc:sldMkLst>
          <pc:docMk/>
          <pc:sldMk cId="693476474" sldId="281"/>
        </pc:sldMkLst>
        <pc:spChg chg="del">
          <ac:chgData name="Michael Luciani" userId="93ea289a-4c4f-4805-9aba-9dd62023df9c" providerId="ADAL" clId="{A6963020-C2D5-42C6-93AF-FED4E0B3F0DA}" dt="2022-04-03T15:53:41.250" v="7240" actId="478"/>
          <ac:spMkLst>
            <pc:docMk/>
            <pc:sldMk cId="693476474" sldId="281"/>
            <ac:spMk id="2" creationId="{DA411830-68BD-4280-8D7B-AA3D780B707E}"/>
          </ac:spMkLst>
        </pc:spChg>
        <pc:spChg chg="mod">
          <ac:chgData name="Michael Luciani" userId="93ea289a-4c4f-4805-9aba-9dd62023df9c" providerId="ADAL" clId="{A6963020-C2D5-42C6-93AF-FED4E0B3F0DA}" dt="2022-04-03T16:02:48.593" v="7266" actId="14100"/>
          <ac:spMkLst>
            <pc:docMk/>
            <pc:sldMk cId="693476474" sldId="281"/>
            <ac:spMk id="3" creationId="{E59539F4-F16F-4025-9835-EDC61A40D362}"/>
          </ac:spMkLst>
        </pc:spChg>
        <pc:spChg chg="add del mod">
          <ac:chgData name="Michael Luciani" userId="93ea289a-4c4f-4805-9aba-9dd62023df9c" providerId="ADAL" clId="{A6963020-C2D5-42C6-93AF-FED4E0B3F0DA}" dt="2022-04-03T16:11:43.518" v="7316"/>
          <ac:spMkLst>
            <pc:docMk/>
            <pc:sldMk cId="693476474" sldId="281"/>
            <ac:spMk id="6" creationId="{3D1903BB-3144-4C4F-BBC3-DBFFCFC3D320}"/>
          </ac:spMkLst>
        </pc:spChg>
        <pc:spChg chg="add del mod">
          <ac:chgData name="Michael Luciani" userId="93ea289a-4c4f-4805-9aba-9dd62023df9c" providerId="ADAL" clId="{A6963020-C2D5-42C6-93AF-FED4E0B3F0DA}" dt="2022-04-03T16:12:21.284" v="7318" actId="478"/>
          <ac:spMkLst>
            <pc:docMk/>
            <pc:sldMk cId="693476474" sldId="281"/>
            <ac:spMk id="7" creationId="{EDB38B60-88C7-48CD-988C-7A423B5513C4}"/>
          </ac:spMkLst>
        </pc:spChg>
        <pc:spChg chg="add del mod">
          <ac:chgData name="Michael Luciani" userId="93ea289a-4c4f-4805-9aba-9dd62023df9c" providerId="ADAL" clId="{A6963020-C2D5-42C6-93AF-FED4E0B3F0DA}" dt="2022-04-03T16:13:16.195" v="7324" actId="478"/>
          <ac:spMkLst>
            <pc:docMk/>
            <pc:sldMk cId="693476474" sldId="281"/>
            <ac:spMk id="8" creationId="{DFA01FC5-C200-474A-9724-4A70940BAC66}"/>
          </ac:spMkLst>
        </pc:spChg>
        <pc:spChg chg="add">
          <ac:chgData name="Michael Luciani" userId="93ea289a-4c4f-4805-9aba-9dd62023df9c" providerId="ADAL" clId="{A6963020-C2D5-42C6-93AF-FED4E0B3F0DA}" dt="2022-04-03T16:01:20.633" v="7252" actId="26606"/>
          <ac:spMkLst>
            <pc:docMk/>
            <pc:sldMk cId="693476474" sldId="281"/>
            <ac:spMk id="10" creationId="{F13C74B1-5B17-4795-BED0-7140497B445A}"/>
          </ac:spMkLst>
        </pc:spChg>
        <pc:spChg chg="add">
          <ac:chgData name="Michael Luciani" userId="93ea289a-4c4f-4805-9aba-9dd62023df9c" providerId="ADAL" clId="{A6963020-C2D5-42C6-93AF-FED4E0B3F0DA}" dt="2022-04-03T16:01:20.633" v="7252" actId="26606"/>
          <ac:spMkLst>
            <pc:docMk/>
            <pc:sldMk cId="693476474" sldId="281"/>
            <ac:spMk id="12" creationId="{D4974D33-8DC5-464E-8C6D-BE58F0669C17}"/>
          </ac:spMkLst>
        </pc:spChg>
        <pc:picChg chg="add mod">
          <ac:chgData name="Michael Luciani" userId="93ea289a-4c4f-4805-9aba-9dd62023df9c" providerId="ADAL" clId="{A6963020-C2D5-42C6-93AF-FED4E0B3F0DA}" dt="2022-04-03T16:01:20.633" v="7252" actId="26606"/>
          <ac:picMkLst>
            <pc:docMk/>
            <pc:sldMk cId="693476474" sldId="281"/>
            <ac:picMk id="5" creationId="{D06836B5-3E95-4B2B-B3B2-819B2EBDD7D9}"/>
          </ac:picMkLst>
        </pc:picChg>
      </pc:sldChg>
      <pc:sldChg chg="new del">
        <pc:chgData name="Michael Luciani" userId="93ea289a-4c4f-4805-9aba-9dd62023df9c" providerId="ADAL" clId="{A6963020-C2D5-42C6-93AF-FED4E0B3F0DA}" dt="2022-04-03T12:21:37.361" v="5337" actId="2696"/>
        <pc:sldMkLst>
          <pc:docMk/>
          <pc:sldMk cId="1720965964" sldId="281"/>
        </pc:sldMkLst>
      </pc:sldChg>
      <pc:sldChg chg="modSp new del mod">
        <pc:chgData name="Michael Luciani" userId="93ea289a-4c4f-4805-9aba-9dd62023df9c" providerId="ADAL" clId="{A6963020-C2D5-42C6-93AF-FED4E0B3F0DA}" dt="2022-04-03T12:21:27.546" v="5335" actId="2696"/>
        <pc:sldMkLst>
          <pc:docMk/>
          <pc:sldMk cId="2027664184" sldId="281"/>
        </pc:sldMkLst>
        <pc:spChg chg="mod">
          <ac:chgData name="Michael Luciani" userId="93ea289a-4c4f-4805-9aba-9dd62023df9c" providerId="ADAL" clId="{A6963020-C2D5-42C6-93AF-FED4E0B3F0DA}" dt="2022-04-03T12:19:53.232" v="5332" actId="20577"/>
          <ac:spMkLst>
            <pc:docMk/>
            <pc:sldMk cId="2027664184" sldId="281"/>
            <ac:spMk id="3" creationId="{2061EE18-F7E3-4BA3-9494-9DCABAE873A8}"/>
          </ac:spMkLst>
        </pc:spChg>
      </pc:sldChg>
      <pc:sldChg chg="delSp add del mod">
        <pc:chgData name="Michael Luciani" userId="93ea289a-4c4f-4805-9aba-9dd62023df9c" providerId="ADAL" clId="{A6963020-C2D5-42C6-93AF-FED4E0B3F0DA}" dt="2022-04-03T13:19:37.356" v="6531" actId="47"/>
        <pc:sldMkLst>
          <pc:docMk/>
          <pc:sldMk cId="1983414536" sldId="282"/>
        </pc:sldMkLst>
        <pc:picChg chg="del">
          <ac:chgData name="Michael Luciani" userId="93ea289a-4c4f-4805-9aba-9dd62023df9c" providerId="ADAL" clId="{A6963020-C2D5-42C6-93AF-FED4E0B3F0DA}" dt="2022-04-03T13:17:40.665" v="6519" actId="478"/>
          <ac:picMkLst>
            <pc:docMk/>
            <pc:sldMk cId="1983414536" sldId="282"/>
            <ac:picMk id="7" creationId="{E47CCCD5-BF2B-459F-80A4-4D59E77E0CAE}"/>
          </ac:picMkLst>
        </pc:picChg>
      </pc:sldChg>
      <pc:sldChg chg="add del">
        <pc:chgData name="Michael Luciani" userId="93ea289a-4c4f-4805-9aba-9dd62023df9c" providerId="ADAL" clId="{A6963020-C2D5-42C6-93AF-FED4E0B3F0DA}" dt="2022-04-03T13:18:18.022" v="6521" actId="2890"/>
        <pc:sldMkLst>
          <pc:docMk/>
          <pc:sldMk cId="137085983" sldId="283"/>
        </pc:sldMkLst>
      </pc:sldChg>
      <pc:sldChg chg="addSp delSp modSp new mod modTransition setBg delAnim modAnim">
        <pc:chgData name="Michael Luciani" userId="93ea289a-4c4f-4805-9aba-9dd62023df9c" providerId="ADAL" clId="{A6963020-C2D5-42C6-93AF-FED4E0B3F0DA}" dt="2022-04-03T16:43:29.536" v="7535" actId="1076"/>
        <pc:sldMkLst>
          <pc:docMk/>
          <pc:sldMk cId="876910109" sldId="283"/>
        </pc:sldMkLst>
        <pc:spChg chg="del">
          <ac:chgData name="Michael Luciani" userId="93ea289a-4c4f-4805-9aba-9dd62023df9c" providerId="ADAL" clId="{A6963020-C2D5-42C6-93AF-FED4E0B3F0DA}" dt="2022-04-03T13:18:42.113" v="6524" actId="478"/>
          <ac:spMkLst>
            <pc:docMk/>
            <pc:sldMk cId="876910109" sldId="283"/>
            <ac:spMk id="2" creationId="{A9C037F4-3B47-4E39-9C7F-70C29CD21EA5}"/>
          </ac:spMkLst>
        </pc:spChg>
        <pc:spChg chg="del">
          <ac:chgData name="Michael Luciani" userId="93ea289a-4c4f-4805-9aba-9dd62023df9c" providerId="ADAL" clId="{A6963020-C2D5-42C6-93AF-FED4E0B3F0DA}" dt="2022-04-03T13:18:39.789" v="6523" actId="478"/>
          <ac:spMkLst>
            <pc:docMk/>
            <pc:sldMk cId="876910109" sldId="283"/>
            <ac:spMk id="3" creationId="{3D42B532-3E38-4DE0-8285-5970C7FE7EFD}"/>
          </ac:spMkLst>
        </pc:spChg>
        <pc:spChg chg="add mod ord">
          <ac:chgData name="Michael Luciani" userId="93ea289a-4c4f-4805-9aba-9dd62023df9c" providerId="ADAL" clId="{A6963020-C2D5-42C6-93AF-FED4E0B3F0DA}" dt="2022-04-03T13:26:53.535" v="6594" actId="1076"/>
          <ac:spMkLst>
            <pc:docMk/>
            <pc:sldMk cId="876910109" sldId="283"/>
            <ac:spMk id="6" creationId="{5C876BA2-957E-4543-81A4-CC424E6E5111}"/>
          </ac:spMkLst>
        </pc:spChg>
        <pc:spChg chg="add mod ord">
          <ac:chgData name="Michael Luciani" userId="93ea289a-4c4f-4805-9aba-9dd62023df9c" providerId="ADAL" clId="{A6963020-C2D5-42C6-93AF-FED4E0B3F0DA}" dt="2022-04-03T13:25:07.110" v="6579" actId="14100"/>
          <ac:spMkLst>
            <pc:docMk/>
            <pc:sldMk cId="876910109" sldId="283"/>
            <ac:spMk id="7" creationId="{1474CFCB-4481-40CC-BFD2-7D2330D02C92}"/>
          </ac:spMkLst>
        </pc:spChg>
        <pc:spChg chg="add del mod">
          <ac:chgData name="Michael Luciani" userId="93ea289a-4c4f-4805-9aba-9dd62023df9c" providerId="ADAL" clId="{A6963020-C2D5-42C6-93AF-FED4E0B3F0DA}" dt="2022-04-03T13:28:27.726" v="6608" actId="21"/>
          <ac:spMkLst>
            <pc:docMk/>
            <pc:sldMk cId="876910109" sldId="283"/>
            <ac:spMk id="9" creationId="{63DE9C4C-8507-455E-BA82-D932C8AD97DB}"/>
          </ac:spMkLst>
        </pc:spChg>
        <pc:spChg chg="add del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12" creationId="{352BEC0E-22F8-46D0-9632-375DB541B06C}"/>
          </ac:spMkLst>
        </pc:spChg>
        <pc:spChg chg="add del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14" creationId="{3FCFB1DE-0B7E-48CC-BA90-B2AB0889F9D6}"/>
          </ac:spMkLst>
        </pc:spChg>
        <pc:spChg chg="add del">
          <ac:chgData name="Michael Luciani" userId="93ea289a-4c4f-4805-9aba-9dd62023df9c" providerId="ADAL" clId="{A6963020-C2D5-42C6-93AF-FED4E0B3F0DA}" dt="2022-04-03T13:23:42.050" v="6569" actId="26606"/>
          <ac:spMkLst>
            <pc:docMk/>
            <pc:sldMk cId="876910109" sldId="283"/>
            <ac:spMk id="19" creationId="{A7AE9375-4664-4DB2-922D-2782A6E439AC}"/>
          </ac:spMkLst>
        </pc:spChg>
        <pc:spChg chg="add del">
          <ac:chgData name="Michael Luciani" userId="93ea289a-4c4f-4805-9aba-9dd62023df9c" providerId="ADAL" clId="{A6963020-C2D5-42C6-93AF-FED4E0B3F0DA}" dt="2022-04-03T13:23:42.050" v="6569" actId="26606"/>
          <ac:spMkLst>
            <pc:docMk/>
            <pc:sldMk cId="876910109" sldId="283"/>
            <ac:spMk id="23" creationId="{C87417AF-190E-4D6E-AFA6-7D3E84B0B430}"/>
          </ac:spMkLst>
        </pc:spChg>
        <pc:spChg chg="add del">
          <ac:chgData name="Michael Luciani" userId="93ea289a-4c4f-4805-9aba-9dd62023df9c" providerId="ADAL" clId="{A6963020-C2D5-42C6-93AF-FED4E0B3F0DA}" dt="2022-04-03T13:23:42.050" v="6569" actId="26606"/>
          <ac:spMkLst>
            <pc:docMk/>
            <pc:sldMk cId="876910109" sldId="283"/>
            <ac:spMk id="25" creationId="{80B30ED8-273E-4C07-8568-2FE5CC5C483D}"/>
          </ac:spMkLst>
        </pc:spChg>
        <pc:spChg chg="add mod">
          <ac:chgData name="Michael Luciani" userId="93ea289a-4c4f-4805-9aba-9dd62023df9c" providerId="ADAL" clId="{A6963020-C2D5-42C6-93AF-FED4E0B3F0DA}" dt="2022-04-03T16:43:23.271" v="7534" actId="1076"/>
          <ac:spMkLst>
            <pc:docMk/>
            <pc:sldMk cId="876910109" sldId="283"/>
            <ac:spMk id="26" creationId="{B7E1F0D6-11EF-463E-B689-886E11D001D2}"/>
          </ac:spMkLst>
        </pc:spChg>
        <pc:spChg chg="add del">
          <ac:chgData name="Michael Luciani" userId="93ea289a-4c4f-4805-9aba-9dd62023df9c" providerId="ADAL" clId="{A6963020-C2D5-42C6-93AF-FED4E0B3F0DA}" dt="2022-04-03T13:24:07.693" v="6571" actId="26606"/>
          <ac:spMkLst>
            <pc:docMk/>
            <pc:sldMk cId="876910109" sldId="283"/>
            <ac:spMk id="27" creationId="{D2B783EE-0239-4717-BBEA-8C9EAC61C824}"/>
          </ac:spMkLst>
        </pc:spChg>
        <pc:spChg chg="add del">
          <ac:chgData name="Michael Luciani" userId="93ea289a-4c4f-4805-9aba-9dd62023df9c" providerId="ADAL" clId="{A6963020-C2D5-42C6-93AF-FED4E0B3F0DA}" dt="2022-04-03T13:24:07.693" v="6571" actId="26606"/>
          <ac:spMkLst>
            <pc:docMk/>
            <pc:sldMk cId="876910109" sldId="283"/>
            <ac:spMk id="28" creationId="{A7B99495-F43F-4D80-A44F-2CB4764EB90B}"/>
          </ac:spMkLst>
        </pc:spChg>
        <pc:spChg chg="add del">
          <ac:chgData name="Michael Luciani" userId="93ea289a-4c4f-4805-9aba-9dd62023df9c" providerId="ADAL" clId="{A6963020-C2D5-42C6-93AF-FED4E0B3F0DA}" dt="2022-04-03T13:24:07.693" v="6571" actId="26606"/>
          <ac:spMkLst>
            <pc:docMk/>
            <pc:sldMk cId="876910109" sldId="283"/>
            <ac:spMk id="29" creationId="{70BEB1E7-2F88-40BC-B73D-42E5B6F80BFC}"/>
          </ac:spMkLst>
        </pc:spChg>
        <pc:spChg chg="add del">
          <ac:chgData name="Michael Luciani" userId="93ea289a-4c4f-4805-9aba-9dd62023df9c" providerId="ADAL" clId="{A6963020-C2D5-42C6-93AF-FED4E0B3F0DA}" dt="2022-04-03T13:24:15.987" v="6573" actId="26606"/>
          <ac:spMkLst>
            <pc:docMk/>
            <pc:sldMk cId="876910109" sldId="283"/>
            <ac:spMk id="31" creationId="{2172A0AC-3DCE-4672-BCAF-28FEF91F6020}"/>
          </ac:spMkLst>
        </pc:spChg>
        <pc:spChg chg="add del">
          <ac:chgData name="Michael Luciani" userId="93ea289a-4c4f-4805-9aba-9dd62023df9c" providerId="ADAL" clId="{A6963020-C2D5-42C6-93AF-FED4E0B3F0DA}" dt="2022-04-03T13:24:15.987" v="6573" actId="26606"/>
          <ac:spMkLst>
            <pc:docMk/>
            <pc:sldMk cId="876910109" sldId="283"/>
            <ac:spMk id="32" creationId="{AE6F1C77-EDC9-4C5F-8C1C-62DD46BDA3C3}"/>
          </ac:spMkLst>
        </pc:spChg>
        <pc:spChg chg="add del">
          <ac:chgData name="Michael Luciani" userId="93ea289a-4c4f-4805-9aba-9dd62023df9c" providerId="ADAL" clId="{A6963020-C2D5-42C6-93AF-FED4E0B3F0DA}" dt="2022-04-03T16:42:54.449" v="7515" actId="478"/>
          <ac:spMkLst>
            <pc:docMk/>
            <pc:sldMk cId="876910109" sldId="283"/>
            <ac:spMk id="33" creationId="{0B76E4FB-76F8-4F71-8FF6-960CBEC01C92}"/>
          </ac:spMkLst>
        </pc:spChg>
        <pc:spChg chg="add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34" creationId="{63F5877B-98C7-49DD-83AB-0F6F57CB6543}"/>
          </ac:spMkLst>
        </pc:spChg>
        <pc:spChg chg="add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35" creationId="{4EA91930-66BC-4C41-B4F5-C31EB216F64B}"/>
          </ac:spMkLst>
        </pc:spChg>
        <pc:spChg chg="add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36" creationId="{6313CF8F-B436-401E-9575-DE0F8E8B5B17}"/>
          </ac:spMkLst>
        </pc:spChg>
        <pc:spChg chg="add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37" creationId="{2A38CFE9-C30A-4551-ACCB-D5808FBC39CD}"/>
          </ac:spMkLst>
        </pc:spChg>
        <pc:spChg chg="add">
          <ac:chgData name="Michael Luciani" userId="93ea289a-4c4f-4805-9aba-9dd62023df9c" providerId="ADAL" clId="{A6963020-C2D5-42C6-93AF-FED4E0B3F0DA}" dt="2022-04-03T13:24:16" v="6574" actId="26606"/>
          <ac:spMkLst>
            <pc:docMk/>
            <pc:sldMk cId="876910109" sldId="283"/>
            <ac:spMk id="38" creationId="{67EF550F-47CE-4FB2-9DAC-12AD835C833D}"/>
          </ac:spMkLst>
        </pc:spChg>
        <pc:picChg chg="add mod ord">
          <ac:chgData name="Michael Luciani" userId="93ea289a-4c4f-4805-9aba-9dd62023df9c" providerId="ADAL" clId="{A6963020-C2D5-42C6-93AF-FED4E0B3F0DA}" dt="2022-04-03T13:24:16" v="6574" actId="26606"/>
          <ac:picMkLst>
            <pc:docMk/>
            <pc:sldMk cId="876910109" sldId="283"/>
            <ac:picMk id="4" creationId="{224983F8-5D24-4101-ACA6-354CB80EFE47}"/>
          </ac:picMkLst>
        </pc:picChg>
        <pc:picChg chg="add mod ord">
          <ac:chgData name="Michael Luciani" userId="93ea289a-4c4f-4805-9aba-9dd62023df9c" providerId="ADAL" clId="{A6963020-C2D5-42C6-93AF-FED4E0B3F0DA}" dt="2022-04-03T13:24:16" v="6574" actId="26606"/>
          <ac:picMkLst>
            <pc:docMk/>
            <pc:sldMk cId="876910109" sldId="283"/>
            <ac:picMk id="5" creationId="{971EC010-35E4-4EFC-B3DF-001ACCA64AD2}"/>
          </ac:picMkLst>
        </pc:picChg>
        <pc:picChg chg="add del mod">
          <ac:chgData name="Michael Luciani" userId="93ea289a-4c4f-4805-9aba-9dd62023df9c" providerId="ADAL" clId="{A6963020-C2D5-42C6-93AF-FED4E0B3F0DA}" dt="2022-04-03T13:22:26.588" v="6545" actId="478"/>
          <ac:picMkLst>
            <pc:docMk/>
            <pc:sldMk cId="876910109" sldId="283"/>
            <ac:picMk id="10" creationId="{CDC94F56-E9D3-4951-871C-073D66093CD6}"/>
          </ac:picMkLst>
        </pc:picChg>
        <pc:picChg chg="add mod">
          <ac:chgData name="Michael Luciani" userId="93ea289a-4c4f-4805-9aba-9dd62023df9c" providerId="ADAL" clId="{A6963020-C2D5-42C6-93AF-FED4E0B3F0DA}" dt="2022-04-03T16:43:29.536" v="7535" actId="1076"/>
          <ac:picMkLst>
            <pc:docMk/>
            <pc:sldMk cId="876910109" sldId="283"/>
            <ac:picMk id="30" creationId="{7A41F58A-45AE-46EF-B5CE-B6F0EB58E3CB}"/>
          </ac:picMkLst>
        </pc:picChg>
        <pc:cxnChg chg="add del">
          <ac:chgData name="Michael Luciani" userId="93ea289a-4c4f-4805-9aba-9dd62023df9c" providerId="ADAL" clId="{A6963020-C2D5-42C6-93AF-FED4E0B3F0DA}" dt="2022-04-03T13:23:42.050" v="6569" actId="26606"/>
          <ac:cxnSpMkLst>
            <pc:docMk/>
            <pc:sldMk cId="876910109" sldId="283"/>
            <ac:cxnSpMk id="21" creationId="{EE504C98-6397-41C1-A8D8-2D9C4ED307E0}"/>
          </ac:cxnSpMkLst>
        </pc:cxnChg>
      </pc:sldChg>
      <pc:sldChg chg="addSp delSp modSp new del mod ord setBg modAnim">
        <pc:chgData name="Michael Luciani" userId="93ea289a-4c4f-4805-9aba-9dd62023df9c" providerId="ADAL" clId="{A6963020-C2D5-42C6-93AF-FED4E0B3F0DA}" dt="2022-04-03T16:28:42.535" v="7462" actId="47"/>
        <pc:sldMkLst>
          <pc:docMk/>
          <pc:sldMk cId="2125517805" sldId="284"/>
        </pc:sldMkLst>
        <pc:spChg chg="del">
          <ac:chgData name="Michael Luciani" userId="93ea289a-4c4f-4805-9aba-9dd62023df9c" providerId="ADAL" clId="{A6963020-C2D5-42C6-93AF-FED4E0B3F0DA}" dt="2022-04-03T13:54:58.751" v="6742" actId="478"/>
          <ac:spMkLst>
            <pc:docMk/>
            <pc:sldMk cId="2125517805" sldId="284"/>
            <ac:spMk id="2" creationId="{921D0357-4282-437B-89EA-A369D37D8215}"/>
          </ac:spMkLst>
        </pc:spChg>
        <pc:spChg chg="del">
          <ac:chgData name="Michael Luciani" userId="93ea289a-4c4f-4805-9aba-9dd62023df9c" providerId="ADAL" clId="{A6963020-C2D5-42C6-93AF-FED4E0B3F0DA}" dt="2022-04-03T13:55:00.697" v="6743" actId="478"/>
          <ac:spMkLst>
            <pc:docMk/>
            <pc:sldMk cId="2125517805" sldId="284"/>
            <ac:spMk id="3" creationId="{07723CF4-E2F5-45F0-8C34-4EE5F0D6D5D5}"/>
          </ac:spMkLst>
        </pc:spChg>
        <pc:spChg chg="add del">
          <ac:chgData name="Michael Luciani" userId="93ea289a-4c4f-4805-9aba-9dd62023df9c" providerId="ADAL" clId="{A6963020-C2D5-42C6-93AF-FED4E0B3F0DA}" dt="2022-04-03T13:55:09.067" v="6748" actId="26606"/>
          <ac:spMkLst>
            <pc:docMk/>
            <pc:sldMk cId="2125517805" sldId="284"/>
            <ac:spMk id="9" creationId="{AB8C311F-7253-4AED-9701-7FC0708C41C7}"/>
          </ac:spMkLst>
        </pc:spChg>
        <pc:spChg chg="add del">
          <ac:chgData name="Michael Luciani" userId="93ea289a-4c4f-4805-9aba-9dd62023df9c" providerId="ADAL" clId="{A6963020-C2D5-42C6-93AF-FED4E0B3F0DA}" dt="2022-04-03T13:55:09.067" v="6748" actId="26606"/>
          <ac:spMkLst>
            <pc:docMk/>
            <pc:sldMk cId="2125517805" sldId="284"/>
            <ac:spMk id="11" creationId="{E2384209-CB15-4CDF-9D31-C44FD9A3F20D}"/>
          </ac:spMkLst>
        </pc:spChg>
        <pc:spChg chg="add del">
          <ac:chgData name="Michael Luciani" userId="93ea289a-4c4f-4805-9aba-9dd62023df9c" providerId="ADAL" clId="{A6963020-C2D5-42C6-93AF-FED4E0B3F0DA}" dt="2022-04-03T13:55:09.067" v="6748" actId="26606"/>
          <ac:spMkLst>
            <pc:docMk/>
            <pc:sldMk cId="2125517805" sldId="284"/>
            <ac:spMk id="13" creationId="{2633B3B5-CC90-43F0-8714-D31D1F3F0209}"/>
          </ac:spMkLst>
        </pc:spChg>
        <pc:spChg chg="add del">
          <ac:chgData name="Michael Luciani" userId="93ea289a-4c4f-4805-9aba-9dd62023df9c" providerId="ADAL" clId="{A6963020-C2D5-42C6-93AF-FED4E0B3F0DA}" dt="2022-04-03T13:55:09.067" v="6748" actId="26606"/>
          <ac:spMkLst>
            <pc:docMk/>
            <pc:sldMk cId="2125517805" sldId="284"/>
            <ac:spMk id="15" creationId="{A8D57A06-A426-446D-B02C-A2DC6B62E45E}"/>
          </ac:spMkLst>
        </pc:spChg>
        <pc:spChg chg="add">
          <ac:chgData name="Michael Luciani" userId="93ea289a-4c4f-4805-9aba-9dd62023df9c" providerId="ADAL" clId="{A6963020-C2D5-42C6-93AF-FED4E0B3F0DA}" dt="2022-04-03T13:55:09.069" v="6749" actId="26606"/>
          <ac:spMkLst>
            <pc:docMk/>
            <pc:sldMk cId="2125517805" sldId="284"/>
            <ac:spMk id="17" creationId="{42A4FC2C-047E-45A5-965D-8E1E3BF09BC6}"/>
          </ac:spMkLst>
        </pc:spChg>
        <pc:picChg chg="add mod">
          <ac:chgData name="Michael Luciani" userId="93ea289a-4c4f-4805-9aba-9dd62023df9c" providerId="ADAL" clId="{A6963020-C2D5-42C6-93AF-FED4E0B3F0DA}" dt="2022-04-03T13:55:09.069" v="6749" actId="26606"/>
          <ac:picMkLst>
            <pc:docMk/>
            <pc:sldMk cId="2125517805" sldId="284"/>
            <ac:picMk id="4" creationId="{33D8D0B1-3AA1-4277-A682-392FE5074D9A}"/>
          </ac:picMkLst>
        </pc:picChg>
      </pc:sldChg>
      <pc:sldChg chg="modSp add del mod ord">
        <pc:chgData name="Michael Luciani" userId="93ea289a-4c4f-4805-9aba-9dd62023df9c" providerId="ADAL" clId="{A6963020-C2D5-42C6-93AF-FED4E0B3F0DA}" dt="2022-04-03T13:54:50.156" v="6738" actId="47"/>
        <pc:sldMkLst>
          <pc:docMk/>
          <pc:sldMk cId="3273882297" sldId="284"/>
        </pc:sldMkLst>
        <pc:picChg chg="mod">
          <ac:chgData name="Michael Luciani" userId="93ea289a-4c4f-4805-9aba-9dd62023df9c" providerId="ADAL" clId="{A6963020-C2D5-42C6-93AF-FED4E0B3F0DA}" dt="2022-04-03T13:54:42.116" v="6737" actId="1076"/>
          <ac:picMkLst>
            <pc:docMk/>
            <pc:sldMk cId="3273882297" sldId="284"/>
            <ac:picMk id="10" creationId="{CDC94F56-E9D3-4951-871C-073D66093CD6}"/>
          </ac:picMkLst>
        </pc:picChg>
      </pc:sldChg>
      <pc:sldChg chg="new del">
        <pc:chgData name="Michael Luciani" userId="93ea289a-4c4f-4805-9aba-9dd62023df9c" providerId="ADAL" clId="{A6963020-C2D5-42C6-93AF-FED4E0B3F0DA}" dt="2022-04-03T13:22:09.530" v="6542" actId="47"/>
        <pc:sldMkLst>
          <pc:docMk/>
          <pc:sldMk cId="3669021007" sldId="284"/>
        </pc:sldMkLst>
      </pc:sldChg>
      <pc:sldChg chg="new del">
        <pc:chgData name="Michael Luciani" userId="93ea289a-4c4f-4805-9aba-9dd62023df9c" providerId="ADAL" clId="{A6963020-C2D5-42C6-93AF-FED4E0B3F0DA}" dt="2022-04-03T13:20:23.012" v="6538" actId="47"/>
        <pc:sldMkLst>
          <pc:docMk/>
          <pc:sldMk cId="3879722521" sldId="284"/>
        </pc:sldMkLst>
      </pc:sldChg>
      <pc:sldChg chg="addSp modSp add mod modAnim">
        <pc:chgData name="Michael Luciani" userId="93ea289a-4c4f-4805-9aba-9dd62023df9c" providerId="ADAL" clId="{A6963020-C2D5-42C6-93AF-FED4E0B3F0DA}" dt="2022-04-03T16:36:15.847" v="7492"/>
        <pc:sldMkLst>
          <pc:docMk/>
          <pc:sldMk cId="155791397" sldId="285"/>
        </pc:sldMkLst>
        <pc:spChg chg="mod">
          <ac:chgData name="Michael Luciani" userId="93ea289a-4c4f-4805-9aba-9dd62023df9c" providerId="ADAL" clId="{A6963020-C2D5-42C6-93AF-FED4E0B3F0DA}" dt="2022-04-03T16:03:12.997" v="7268"/>
          <ac:spMkLst>
            <pc:docMk/>
            <pc:sldMk cId="155791397" sldId="285"/>
            <ac:spMk id="3" creationId="{E59539F4-F16F-4025-9835-EDC61A40D362}"/>
          </ac:spMkLst>
        </pc:spChg>
        <pc:spChg chg="add mod">
          <ac:chgData name="Michael Luciani" userId="93ea289a-4c4f-4805-9aba-9dd62023df9c" providerId="ADAL" clId="{A6963020-C2D5-42C6-93AF-FED4E0B3F0DA}" dt="2022-04-03T16:14:56.048" v="7336" actId="20577"/>
          <ac:spMkLst>
            <pc:docMk/>
            <pc:sldMk cId="155791397" sldId="285"/>
            <ac:spMk id="6" creationId="{0DB0082C-2843-42E2-AAF1-7FAF078FF70D}"/>
          </ac:spMkLst>
        </pc:spChg>
      </pc:sldChg>
      <pc:sldChg chg="addSp modSp add mod modAnim">
        <pc:chgData name="Michael Luciani" userId="93ea289a-4c4f-4805-9aba-9dd62023df9c" providerId="ADAL" clId="{A6963020-C2D5-42C6-93AF-FED4E0B3F0DA}" dt="2022-04-03T16:45:43.694" v="7539" actId="20577"/>
        <pc:sldMkLst>
          <pc:docMk/>
          <pc:sldMk cId="1241130770" sldId="286"/>
        </pc:sldMkLst>
        <pc:spChg chg="mod">
          <ac:chgData name="Michael Luciani" userId="93ea289a-4c4f-4805-9aba-9dd62023df9c" providerId="ADAL" clId="{A6963020-C2D5-42C6-93AF-FED4E0B3F0DA}" dt="2022-04-03T16:04:02.679" v="7277" actId="1076"/>
          <ac:spMkLst>
            <pc:docMk/>
            <pc:sldMk cId="1241130770" sldId="286"/>
            <ac:spMk id="3" creationId="{E59539F4-F16F-4025-9835-EDC61A40D362}"/>
          </ac:spMkLst>
        </pc:spChg>
        <pc:spChg chg="add mod">
          <ac:chgData name="Michael Luciani" userId="93ea289a-4c4f-4805-9aba-9dd62023df9c" providerId="ADAL" clId="{A6963020-C2D5-42C6-93AF-FED4E0B3F0DA}" dt="2022-04-03T16:45:43.694" v="7539" actId="20577"/>
          <ac:spMkLst>
            <pc:docMk/>
            <pc:sldMk cId="1241130770" sldId="286"/>
            <ac:spMk id="6" creationId="{FF20DCD9-C4BB-4E1E-82D4-9B14804DB493}"/>
          </ac:spMkLst>
        </pc:spChg>
      </pc:sldChg>
      <pc:sldChg chg="addSp modSp add mod modAnim">
        <pc:chgData name="Michael Luciani" userId="93ea289a-4c4f-4805-9aba-9dd62023df9c" providerId="ADAL" clId="{A6963020-C2D5-42C6-93AF-FED4E0B3F0DA}" dt="2022-04-03T16:36:35.332" v="7494"/>
        <pc:sldMkLst>
          <pc:docMk/>
          <pc:sldMk cId="3713039188" sldId="287"/>
        </pc:sldMkLst>
        <pc:spChg chg="mod">
          <ac:chgData name="Michael Luciani" userId="93ea289a-4c4f-4805-9aba-9dd62023df9c" providerId="ADAL" clId="{A6963020-C2D5-42C6-93AF-FED4E0B3F0DA}" dt="2022-04-03T16:05:21.294" v="7283" actId="27636"/>
          <ac:spMkLst>
            <pc:docMk/>
            <pc:sldMk cId="3713039188" sldId="287"/>
            <ac:spMk id="3" creationId="{E59539F4-F16F-4025-9835-EDC61A40D362}"/>
          </ac:spMkLst>
        </pc:spChg>
        <pc:spChg chg="add mod">
          <ac:chgData name="Michael Luciani" userId="93ea289a-4c4f-4805-9aba-9dd62023df9c" providerId="ADAL" clId="{A6963020-C2D5-42C6-93AF-FED4E0B3F0DA}" dt="2022-04-03T16:16:36.320" v="7380" actId="20577"/>
          <ac:spMkLst>
            <pc:docMk/>
            <pc:sldMk cId="3713039188" sldId="287"/>
            <ac:spMk id="6" creationId="{BC10EDD5-457F-4BFD-9858-51BD04D66A5A}"/>
          </ac:spMkLst>
        </pc:spChg>
      </pc:sldChg>
      <pc:sldChg chg="addSp modSp add mod modAnim">
        <pc:chgData name="Michael Luciani" userId="93ea289a-4c4f-4805-9aba-9dd62023df9c" providerId="ADAL" clId="{A6963020-C2D5-42C6-93AF-FED4E0B3F0DA}" dt="2022-04-03T16:36:42.241" v="7495"/>
        <pc:sldMkLst>
          <pc:docMk/>
          <pc:sldMk cId="2967515339" sldId="288"/>
        </pc:sldMkLst>
        <pc:spChg chg="mod">
          <ac:chgData name="Michael Luciani" userId="93ea289a-4c4f-4805-9aba-9dd62023df9c" providerId="ADAL" clId="{A6963020-C2D5-42C6-93AF-FED4E0B3F0DA}" dt="2022-04-03T16:19:34.926" v="7420" actId="20577"/>
          <ac:spMkLst>
            <pc:docMk/>
            <pc:sldMk cId="2967515339" sldId="288"/>
            <ac:spMk id="3" creationId="{E59539F4-F16F-4025-9835-EDC61A40D362}"/>
          </ac:spMkLst>
        </pc:spChg>
        <pc:spChg chg="add mod">
          <ac:chgData name="Michael Luciani" userId="93ea289a-4c4f-4805-9aba-9dd62023df9c" providerId="ADAL" clId="{A6963020-C2D5-42C6-93AF-FED4E0B3F0DA}" dt="2022-04-03T16:17:50.975" v="7409" actId="20577"/>
          <ac:spMkLst>
            <pc:docMk/>
            <pc:sldMk cId="2967515339" sldId="288"/>
            <ac:spMk id="6" creationId="{DD65C099-1524-4957-972E-418533CC930B}"/>
          </ac:spMkLst>
        </pc:spChg>
      </pc:sldChg>
      <pc:sldChg chg="add del modTransition">
        <pc:chgData name="Michael Luciani" userId="93ea289a-4c4f-4805-9aba-9dd62023df9c" providerId="ADAL" clId="{A6963020-C2D5-42C6-93AF-FED4E0B3F0DA}" dt="2022-04-03T16:33:11.812" v="7484" actId="47"/>
        <pc:sldMkLst>
          <pc:docMk/>
          <pc:sldMk cId="1667196567" sldId="289"/>
        </pc:sldMkLst>
      </pc:sldChg>
      <pc:sldChg chg="new del">
        <pc:chgData name="Michael Luciani" userId="93ea289a-4c4f-4805-9aba-9dd62023df9c" providerId="ADAL" clId="{A6963020-C2D5-42C6-93AF-FED4E0B3F0DA}" dt="2022-04-03T16:26:34.556" v="7444" actId="47"/>
        <pc:sldMkLst>
          <pc:docMk/>
          <pc:sldMk cId="2178782226" sldId="2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C66B8-42A5-4203-BDAA-0232076439E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484AAE-379B-45DE-ACD9-D797D9FB876A}">
      <dgm:prSet/>
      <dgm:spPr/>
      <dgm:t>
        <a:bodyPr/>
        <a:lstStyle/>
        <a:p>
          <a:r>
            <a:rPr lang="fr-FR" dirty="0"/>
            <a:t>1:Prince William et Kate Middleton</a:t>
          </a:r>
          <a:endParaRPr lang="en-US" dirty="0"/>
        </a:p>
      </dgm:t>
    </dgm:pt>
    <dgm:pt modelId="{C703F464-4E85-423A-944E-6DACB31DC8CA}" type="parTrans" cxnId="{AD3A8CA8-15E2-48B7-8FC1-8E20F02624D7}">
      <dgm:prSet/>
      <dgm:spPr/>
      <dgm:t>
        <a:bodyPr/>
        <a:lstStyle/>
        <a:p>
          <a:endParaRPr lang="en-US"/>
        </a:p>
      </dgm:t>
    </dgm:pt>
    <dgm:pt modelId="{C058947A-7B5B-4C87-9734-DF7B8F739400}" type="sibTrans" cxnId="{AD3A8CA8-15E2-48B7-8FC1-8E20F02624D7}">
      <dgm:prSet/>
      <dgm:spPr/>
      <dgm:t>
        <a:bodyPr/>
        <a:lstStyle/>
        <a:p>
          <a:endParaRPr lang="en-US"/>
        </a:p>
      </dgm:t>
    </dgm:pt>
    <dgm:pt modelId="{57207042-1CF9-446F-A640-6DAD3DEF94B4}">
      <dgm:prSet/>
      <dgm:spPr/>
      <dgm:t>
        <a:bodyPr/>
        <a:lstStyle/>
        <a:p>
          <a:r>
            <a:rPr lang="fr-FR" dirty="0"/>
            <a:t>2:Henry de </a:t>
          </a:r>
          <a:r>
            <a:rPr lang="fr-FR" dirty="0" err="1"/>
            <a:t>Sussez</a:t>
          </a:r>
          <a:r>
            <a:rPr lang="fr-FR" dirty="0"/>
            <a:t> et </a:t>
          </a:r>
          <a:r>
            <a:rPr lang="fr-FR" dirty="0" err="1"/>
            <a:t>Meghan</a:t>
          </a:r>
          <a:r>
            <a:rPr lang="fr-FR" dirty="0"/>
            <a:t> </a:t>
          </a:r>
          <a:r>
            <a:rPr lang="fr-FR" dirty="0" err="1"/>
            <a:t>Markle</a:t>
          </a:r>
          <a:endParaRPr lang="en-US" dirty="0"/>
        </a:p>
      </dgm:t>
    </dgm:pt>
    <dgm:pt modelId="{7BAE55E7-B8C3-4336-B801-3AB63CCFEFD3}" type="parTrans" cxnId="{0E41513A-BBCA-42A1-BF50-7C4795A613AD}">
      <dgm:prSet/>
      <dgm:spPr/>
      <dgm:t>
        <a:bodyPr/>
        <a:lstStyle/>
        <a:p>
          <a:endParaRPr lang="en-US"/>
        </a:p>
      </dgm:t>
    </dgm:pt>
    <dgm:pt modelId="{C6B55B1A-99B4-4119-92AB-E0ECFC294439}" type="sibTrans" cxnId="{0E41513A-BBCA-42A1-BF50-7C4795A613AD}">
      <dgm:prSet/>
      <dgm:spPr/>
      <dgm:t>
        <a:bodyPr/>
        <a:lstStyle/>
        <a:p>
          <a:endParaRPr lang="en-US"/>
        </a:p>
      </dgm:t>
    </dgm:pt>
    <dgm:pt modelId="{E6B17D7E-DFB5-4204-A162-F98C9067BE47}">
      <dgm:prSet/>
      <dgm:spPr/>
      <dgm:t>
        <a:bodyPr/>
        <a:lstStyle/>
        <a:p>
          <a:r>
            <a:rPr lang="fr-FR" dirty="0"/>
            <a:t>3:Leurs rôles</a:t>
          </a:r>
          <a:endParaRPr lang="en-US" dirty="0"/>
        </a:p>
      </dgm:t>
    </dgm:pt>
    <dgm:pt modelId="{C0091C1D-AEE8-407A-ADE1-19199A72064D}" type="parTrans" cxnId="{512DFA61-D16F-4811-A2E6-61114EA16FC8}">
      <dgm:prSet/>
      <dgm:spPr/>
      <dgm:t>
        <a:bodyPr/>
        <a:lstStyle/>
        <a:p>
          <a:endParaRPr lang="en-US"/>
        </a:p>
      </dgm:t>
    </dgm:pt>
    <dgm:pt modelId="{D575ABB7-3968-4F5B-A825-BB26053E5B84}" type="sibTrans" cxnId="{512DFA61-D16F-4811-A2E6-61114EA16FC8}">
      <dgm:prSet/>
      <dgm:spPr/>
      <dgm:t>
        <a:bodyPr/>
        <a:lstStyle/>
        <a:p>
          <a:endParaRPr lang="en-US"/>
        </a:p>
      </dgm:t>
    </dgm:pt>
    <dgm:pt modelId="{CDBF70A6-400B-4E3B-B2DC-09FF8D83FAD0}">
      <dgm:prSet/>
      <dgm:spPr/>
      <dgm:t>
        <a:bodyPr/>
        <a:lstStyle/>
        <a:p>
          <a:r>
            <a:rPr lang="fr-FR"/>
            <a:t>4:Buckingham Palace</a:t>
          </a:r>
          <a:endParaRPr lang="en-US"/>
        </a:p>
      </dgm:t>
    </dgm:pt>
    <dgm:pt modelId="{101554DA-E0E9-4350-9D51-DF79E8B3F097}" type="parTrans" cxnId="{E17DCCE3-058C-4608-B6F9-5D930A4CC055}">
      <dgm:prSet/>
      <dgm:spPr/>
      <dgm:t>
        <a:bodyPr/>
        <a:lstStyle/>
        <a:p>
          <a:endParaRPr lang="en-US"/>
        </a:p>
      </dgm:t>
    </dgm:pt>
    <dgm:pt modelId="{E4111378-F52B-4AFF-9514-2D4DD1CD98D2}" type="sibTrans" cxnId="{E17DCCE3-058C-4608-B6F9-5D930A4CC055}">
      <dgm:prSet/>
      <dgm:spPr/>
      <dgm:t>
        <a:bodyPr/>
        <a:lstStyle/>
        <a:p>
          <a:endParaRPr lang="en-US"/>
        </a:p>
      </dgm:t>
    </dgm:pt>
    <dgm:pt modelId="{619903AE-ABAC-46C7-A387-49EA35AAE00A}">
      <dgm:prSet/>
      <dgm:spPr/>
      <dgm:t>
        <a:bodyPr/>
        <a:lstStyle/>
        <a:p>
          <a:r>
            <a:rPr lang="fr-FR" dirty="0"/>
            <a:t>5:Quiz</a:t>
          </a:r>
          <a:endParaRPr lang="en-US" dirty="0"/>
        </a:p>
      </dgm:t>
    </dgm:pt>
    <dgm:pt modelId="{536067C4-9EE4-4975-B4A5-FDF00D2915C8}" type="parTrans" cxnId="{1C9B90B3-4153-463C-B112-61506D967168}">
      <dgm:prSet/>
      <dgm:spPr/>
      <dgm:t>
        <a:bodyPr/>
        <a:lstStyle/>
        <a:p>
          <a:endParaRPr lang="en-US"/>
        </a:p>
      </dgm:t>
    </dgm:pt>
    <dgm:pt modelId="{BC50DAC2-A6BD-429D-9643-CC748FEC8FE8}" type="sibTrans" cxnId="{1C9B90B3-4153-463C-B112-61506D967168}">
      <dgm:prSet/>
      <dgm:spPr/>
      <dgm:t>
        <a:bodyPr/>
        <a:lstStyle/>
        <a:p>
          <a:endParaRPr lang="en-US"/>
        </a:p>
      </dgm:t>
    </dgm:pt>
    <dgm:pt modelId="{68A16673-4824-4C9B-892B-8B441AC7EC5E}" type="pres">
      <dgm:prSet presAssocID="{0DDC66B8-42A5-4203-BDAA-0232076439E2}" presName="vert0" presStyleCnt="0">
        <dgm:presLayoutVars>
          <dgm:dir/>
          <dgm:animOne val="branch"/>
          <dgm:animLvl val="lvl"/>
        </dgm:presLayoutVars>
      </dgm:prSet>
      <dgm:spPr/>
    </dgm:pt>
    <dgm:pt modelId="{4B32C4F5-77AB-4BE7-B343-51B91BEA69C7}" type="pres">
      <dgm:prSet presAssocID="{87484AAE-379B-45DE-ACD9-D797D9FB876A}" presName="thickLine" presStyleLbl="alignNode1" presStyleIdx="0" presStyleCnt="5"/>
      <dgm:spPr/>
    </dgm:pt>
    <dgm:pt modelId="{9C3D5D01-7CF9-4171-8C34-70D4E67577F7}" type="pres">
      <dgm:prSet presAssocID="{87484AAE-379B-45DE-ACD9-D797D9FB876A}" presName="horz1" presStyleCnt="0"/>
      <dgm:spPr/>
    </dgm:pt>
    <dgm:pt modelId="{0C245CCA-7E36-4952-87B1-CE7381D93B30}" type="pres">
      <dgm:prSet presAssocID="{87484AAE-379B-45DE-ACD9-D797D9FB876A}" presName="tx1" presStyleLbl="revTx" presStyleIdx="0" presStyleCnt="5"/>
      <dgm:spPr/>
    </dgm:pt>
    <dgm:pt modelId="{A833C7FA-E0A5-4447-9BE4-82A65C9C23F7}" type="pres">
      <dgm:prSet presAssocID="{87484AAE-379B-45DE-ACD9-D797D9FB876A}" presName="vert1" presStyleCnt="0"/>
      <dgm:spPr/>
    </dgm:pt>
    <dgm:pt modelId="{9DC1CF68-2C3F-4117-ACFA-6F2BC848E249}" type="pres">
      <dgm:prSet presAssocID="{57207042-1CF9-446F-A640-6DAD3DEF94B4}" presName="thickLine" presStyleLbl="alignNode1" presStyleIdx="1" presStyleCnt="5"/>
      <dgm:spPr/>
    </dgm:pt>
    <dgm:pt modelId="{9E52410D-1C3E-4C62-A79B-E3A336C67EF7}" type="pres">
      <dgm:prSet presAssocID="{57207042-1CF9-446F-A640-6DAD3DEF94B4}" presName="horz1" presStyleCnt="0"/>
      <dgm:spPr/>
    </dgm:pt>
    <dgm:pt modelId="{FC7D8BEE-72BD-4E83-A153-6CED3E4B96F3}" type="pres">
      <dgm:prSet presAssocID="{57207042-1CF9-446F-A640-6DAD3DEF94B4}" presName="tx1" presStyleLbl="revTx" presStyleIdx="1" presStyleCnt="5"/>
      <dgm:spPr/>
    </dgm:pt>
    <dgm:pt modelId="{52AF176B-F1CA-45CB-A476-4F37A5D05AB1}" type="pres">
      <dgm:prSet presAssocID="{57207042-1CF9-446F-A640-6DAD3DEF94B4}" presName="vert1" presStyleCnt="0"/>
      <dgm:spPr/>
    </dgm:pt>
    <dgm:pt modelId="{0EA78785-F116-41A1-9D10-567A0A27B916}" type="pres">
      <dgm:prSet presAssocID="{E6B17D7E-DFB5-4204-A162-F98C9067BE47}" presName="thickLine" presStyleLbl="alignNode1" presStyleIdx="2" presStyleCnt="5"/>
      <dgm:spPr/>
    </dgm:pt>
    <dgm:pt modelId="{1C79251D-613D-4D0E-9884-863743CA2B18}" type="pres">
      <dgm:prSet presAssocID="{E6B17D7E-DFB5-4204-A162-F98C9067BE47}" presName="horz1" presStyleCnt="0"/>
      <dgm:spPr/>
    </dgm:pt>
    <dgm:pt modelId="{6EE19236-378B-49C6-8D16-EF5A4BFC561A}" type="pres">
      <dgm:prSet presAssocID="{E6B17D7E-DFB5-4204-A162-F98C9067BE47}" presName="tx1" presStyleLbl="revTx" presStyleIdx="2" presStyleCnt="5"/>
      <dgm:spPr/>
    </dgm:pt>
    <dgm:pt modelId="{C8F1CBF8-74FC-41EB-93C7-40A0AFDB74DB}" type="pres">
      <dgm:prSet presAssocID="{E6B17D7E-DFB5-4204-A162-F98C9067BE47}" presName="vert1" presStyleCnt="0"/>
      <dgm:spPr/>
    </dgm:pt>
    <dgm:pt modelId="{01161D89-D235-49AA-95D1-F2C859341E5B}" type="pres">
      <dgm:prSet presAssocID="{CDBF70A6-400B-4E3B-B2DC-09FF8D83FAD0}" presName="thickLine" presStyleLbl="alignNode1" presStyleIdx="3" presStyleCnt="5"/>
      <dgm:spPr/>
    </dgm:pt>
    <dgm:pt modelId="{0A3B1CF7-1676-4FA7-A3C2-19A23578721A}" type="pres">
      <dgm:prSet presAssocID="{CDBF70A6-400B-4E3B-B2DC-09FF8D83FAD0}" presName="horz1" presStyleCnt="0"/>
      <dgm:spPr/>
    </dgm:pt>
    <dgm:pt modelId="{679B0CE1-CCD5-4DC5-AA5D-B1936FD2B626}" type="pres">
      <dgm:prSet presAssocID="{CDBF70A6-400B-4E3B-B2DC-09FF8D83FAD0}" presName="tx1" presStyleLbl="revTx" presStyleIdx="3" presStyleCnt="5"/>
      <dgm:spPr/>
    </dgm:pt>
    <dgm:pt modelId="{CB29AF70-8F2A-4C16-B591-853A1E0561DF}" type="pres">
      <dgm:prSet presAssocID="{CDBF70A6-400B-4E3B-B2DC-09FF8D83FAD0}" presName="vert1" presStyleCnt="0"/>
      <dgm:spPr/>
    </dgm:pt>
    <dgm:pt modelId="{54883557-24AA-4F02-A644-2C18176C0D25}" type="pres">
      <dgm:prSet presAssocID="{619903AE-ABAC-46C7-A387-49EA35AAE00A}" presName="thickLine" presStyleLbl="alignNode1" presStyleIdx="4" presStyleCnt="5"/>
      <dgm:spPr/>
    </dgm:pt>
    <dgm:pt modelId="{F3452460-D71B-4890-B050-D4C902526F23}" type="pres">
      <dgm:prSet presAssocID="{619903AE-ABAC-46C7-A387-49EA35AAE00A}" presName="horz1" presStyleCnt="0"/>
      <dgm:spPr/>
    </dgm:pt>
    <dgm:pt modelId="{9047DE85-1221-4D38-AEE0-E03BE0A8B887}" type="pres">
      <dgm:prSet presAssocID="{619903AE-ABAC-46C7-A387-49EA35AAE00A}" presName="tx1" presStyleLbl="revTx" presStyleIdx="4" presStyleCnt="5"/>
      <dgm:spPr/>
    </dgm:pt>
    <dgm:pt modelId="{1FF73221-A2D8-4ED9-8C75-CAEBA448BA0F}" type="pres">
      <dgm:prSet presAssocID="{619903AE-ABAC-46C7-A387-49EA35AAE00A}" presName="vert1" presStyleCnt="0"/>
      <dgm:spPr/>
    </dgm:pt>
  </dgm:ptLst>
  <dgm:cxnLst>
    <dgm:cxn modelId="{E2B01302-0AA3-4D9E-B689-707BB8B84463}" type="presOf" srcId="{57207042-1CF9-446F-A640-6DAD3DEF94B4}" destId="{FC7D8BEE-72BD-4E83-A153-6CED3E4B96F3}" srcOrd="0" destOrd="0" presId="urn:microsoft.com/office/officeart/2008/layout/LinedList"/>
    <dgm:cxn modelId="{0E41513A-BBCA-42A1-BF50-7C4795A613AD}" srcId="{0DDC66B8-42A5-4203-BDAA-0232076439E2}" destId="{57207042-1CF9-446F-A640-6DAD3DEF94B4}" srcOrd="1" destOrd="0" parTransId="{7BAE55E7-B8C3-4336-B801-3AB63CCFEFD3}" sibTransId="{C6B55B1A-99B4-4119-92AB-E0ECFC294439}"/>
    <dgm:cxn modelId="{512DFA61-D16F-4811-A2E6-61114EA16FC8}" srcId="{0DDC66B8-42A5-4203-BDAA-0232076439E2}" destId="{E6B17D7E-DFB5-4204-A162-F98C9067BE47}" srcOrd="2" destOrd="0" parTransId="{C0091C1D-AEE8-407A-ADE1-19199A72064D}" sibTransId="{D575ABB7-3968-4F5B-A825-BB26053E5B84}"/>
    <dgm:cxn modelId="{5934BB63-A2D2-47BA-8884-4D2AEAFD3902}" type="presOf" srcId="{87484AAE-379B-45DE-ACD9-D797D9FB876A}" destId="{0C245CCA-7E36-4952-87B1-CE7381D93B30}" srcOrd="0" destOrd="0" presId="urn:microsoft.com/office/officeart/2008/layout/LinedList"/>
    <dgm:cxn modelId="{BEA8C887-2180-4F23-BD4D-F834AF8D420B}" type="presOf" srcId="{619903AE-ABAC-46C7-A387-49EA35AAE00A}" destId="{9047DE85-1221-4D38-AEE0-E03BE0A8B887}" srcOrd="0" destOrd="0" presId="urn:microsoft.com/office/officeart/2008/layout/LinedList"/>
    <dgm:cxn modelId="{CBBF09A5-5CA4-4AB3-9099-0D673528A379}" type="presOf" srcId="{E6B17D7E-DFB5-4204-A162-F98C9067BE47}" destId="{6EE19236-378B-49C6-8D16-EF5A4BFC561A}" srcOrd="0" destOrd="0" presId="urn:microsoft.com/office/officeart/2008/layout/LinedList"/>
    <dgm:cxn modelId="{AD3A8CA8-15E2-48B7-8FC1-8E20F02624D7}" srcId="{0DDC66B8-42A5-4203-BDAA-0232076439E2}" destId="{87484AAE-379B-45DE-ACD9-D797D9FB876A}" srcOrd="0" destOrd="0" parTransId="{C703F464-4E85-423A-944E-6DACB31DC8CA}" sibTransId="{C058947A-7B5B-4C87-9734-DF7B8F739400}"/>
    <dgm:cxn modelId="{1C9B90B3-4153-463C-B112-61506D967168}" srcId="{0DDC66B8-42A5-4203-BDAA-0232076439E2}" destId="{619903AE-ABAC-46C7-A387-49EA35AAE00A}" srcOrd="4" destOrd="0" parTransId="{536067C4-9EE4-4975-B4A5-FDF00D2915C8}" sibTransId="{BC50DAC2-A6BD-429D-9643-CC748FEC8FE8}"/>
    <dgm:cxn modelId="{13B4B6BE-6ABD-4E4E-96A5-BE64B519AC57}" type="presOf" srcId="{0DDC66B8-42A5-4203-BDAA-0232076439E2}" destId="{68A16673-4824-4C9B-892B-8B441AC7EC5E}" srcOrd="0" destOrd="0" presId="urn:microsoft.com/office/officeart/2008/layout/LinedList"/>
    <dgm:cxn modelId="{5448A5DC-80A2-454E-999D-C06921977BDF}" type="presOf" srcId="{CDBF70A6-400B-4E3B-B2DC-09FF8D83FAD0}" destId="{679B0CE1-CCD5-4DC5-AA5D-B1936FD2B626}" srcOrd="0" destOrd="0" presId="urn:microsoft.com/office/officeart/2008/layout/LinedList"/>
    <dgm:cxn modelId="{E17DCCE3-058C-4608-B6F9-5D930A4CC055}" srcId="{0DDC66B8-42A5-4203-BDAA-0232076439E2}" destId="{CDBF70A6-400B-4E3B-B2DC-09FF8D83FAD0}" srcOrd="3" destOrd="0" parTransId="{101554DA-E0E9-4350-9D51-DF79E8B3F097}" sibTransId="{E4111378-F52B-4AFF-9514-2D4DD1CD98D2}"/>
    <dgm:cxn modelId="{DDCB186C-79B0-4E4F-AC2D-6F6616DE59EA}" type="presParOf" srcId="{68A16673-4824-4C9B-892B-8B441AC7EC5E}" destId="{4B32C4F5-77AB-4BE7-B343-51B91BEA69C7}" srcOrd="0" destOrd="0" presId="urn:microsoft.com/office/officeart/2008/layout/LinedList"/>
    <dgm:cxn modelId="{6892BA93-A96A-4116-9D28-D64393EE82DD}" type="presParOf" srcId="{68A16673-4824-4C9B-892B-8B441AC7EC5E}" destId="{9C3D5D01-7CF9-4171-8C34-70D4E67577F7}" srcOrd="1" destOrd="0" presId="urn:microsoft.com/office/officeart/2008/layout/LinedList"/>
    <dgm:cxn modelId="{B9E4F835-B744-4928-9B0D-6F0F9ADB648E}" type="presParOf" srcId="{9C3D5D01-7CF9-4171-8C34-70D4E67577F7}" destId="{0C245CCA-7E36-4952-87B1-CE7381D93B30}" srcOrd="0" destOrd="0" presId="urn:microsoft.com/office/officeart/2008/layout/LinedList"/>
    <dgm:cxn modelId="{60FAF48B-9905-4897-90A3-FF38CF8A94C9}" type="presParOf" srcId="{9C3D5D01-7CF9-4171-8C34-70D4E67577F7}" destId="{A833C7FA-E0A5-4447-9BE4-82A65C9C23F7}" srcOrd="1" destOrd="0" presId="urn:microsoft.com/office/officeart/2008/layout/LinedList"/>
    <dgm:cxn modelId="{4E5A2ACF-5701-4353-ABBF-498EF85ECECD}" type="presParOf" srcId="{68A16673-4824-4C9B-892B-8B441AC7EC5E}" destId="{9DC1CF68-2C3F-4117-ACFA-6F2BC848E249}" srcOrd="2" destOrd="0" presId="urn:microsoft.com/office/officeart/2008/layout/LinedList"/>
    <dgm:cxn modelId="{857C3C07-AAF9-41CC-8E69-48CAFDAFA64B}" type="presParOf" srcId="{68A16673-4824-4C9B-892B-8B441AC7EC5E}" destId="{9E52410D-1C3E-4C62-A79B-E3A336C67EF7}" srcOrd="3" destOrd="0" presId="urn:microsoft.com/office/officeart/2008/layout/LinedList"/>
    <dgm:cxn modelId="{4212B37E-1263-4619-A8F6-D1A39765F04E}" type="presParOf" srcId="{9E52410D-1C3E-4C62-A79B-E3A336C67EF7}" destId="{FC7D8BEE-72BD-4E83-A153-6CED3E4B96F3}" srcOrd="0" destOrd="0" presId="urn:microsoft.com/office/officeart/2008/layout/LinedList"/>
    <dgm:cxn modelId="{06338317-D54F-43C3-A683-5E797C1E88A3}" type="presParOf" srcId="{9E52410D-1C3E-4C62-A79B-E3A336C67EF7}" destId="{52AF176B-F1CA-45CB-A476-4F37A5D05AB1}" srcOrd="1" destOrd="0" presId="urn:microsoft.com/office/officeart/2008/layout/LinedList"/>
    <dgm:cxn modelId="{D86AAC96-9387-4DB2-90BA-1B334BF1CD1F}" type="presParOf" srcId="{68A16673-4824-4C9B-892B-8B441AC7EC5E}" destId="{0EA78785-F116-41A1-9D10-567A0A27B916}" srcOrd="4" destOrd="0" presId="urn:microsoft.com/office/officeart/2008/layout/LinedList"/>
    <dgm:cxn modelId="{7DE30802-7B08-4053-8CD5-6CCAE4D62F11}" type="presParOf" srcId="{68A16673-4824-4C9B-892B-8B441AC7EC5E}" destId="{1C79251D-613D-4D0E-9884-863743CA2B18}" srcOrd="5" destOrd="0" presId="urn:microsoft.com/office/officeart/2008/layout/LinedList"/>
    <dgm:cxn modelId="{0755B035-4361-4ADD-AEB0-6B9ECFC082C2}" type="presParOf" srcId="{1C79251D-613D-4D0E-9884-863743CA2B18}" destId="{6EE19236-378B-49C6-8D16-EF5A4BFC561A}" srcOrd="0" destOrd="0" presId="urn:microsoft.com/office/officeart/2008/layout/LinedList"/>
    <dgm:cxn modelId="{04CE9BF0-E31F-4AE0-AEE4-FD95482C3A37}" type="presParOf" srcId="{1C79251D-613D-4D0E-9884-863743CA2B18}" destId="{C8F1CBF8-74FC-41EB-93C7-40A0AFDB74DB}" srcOrd="1" destOrd="0" presId="urn:microsoft.com/office/officeart/2008/layout/LinedList"/>
    <dgm:cxn modelId="{5BC29631-73E9-45AB-A46C-44AE9609A882}" type="presParOf" srcId="{68A16673-4824-4C9B-892B-8B441AC7EC5E}" destId="{01161D89-D235-49AA-95D1-F2C859341E5B}" srcOrd="6" destOrd="0" presId="urn:microsoft.com/office/officeart/2008/layout/LinedList"/>
    <dgm:cxn modelId="{78D95117-696E-44E6-A5AC-6C159BACE879}" type="presParOf" srcId="{68A16673-4824-4C9B-892B-8B441AC7EC5E}" destId="{0A3B1CF7-1676-4FA7-A3C2-19A23578721A}" srcOrd="7" destOrd="0" presId="urn:microsoft.com/office/officeart/2008/layout/LinedList"/>
    <dgm:cxn modelId="{7185169A-BE78-4CC2-BC30-C3CB4103D533}" type="presParOf" srcId="{0A3B1CF7-1676-4FA7-A3C2-19A23578721A}" destId="{679B0CE1-CCD5-4DC5-AA5D-B1936FD2B626}" srcOrd="0" destOrd="0" presId="urn:microsoft.com/office/officeart/2008/layout/LinedList"/>
    <dgm:cxn modelId="{374F842B-EFD0-447E-9770-F0A057543083}" type="presParOf" srcId="{0A3B1CF7-1676-4FA7-A3C2-19A23578721A}" destId="{CB29AF70-8F2A-4C16-B591-853A1E0561DF}" srcOrd="1" destOrd="0" presId="urn:microsoft.com/office/officeart/2008/layout/LinedList"/>
    <dgm:cxn modelId="{D9DFA371-D380-4EB4-A806-C4D1D2262B73}" type="presParOf" srcId="{68A16673-4824-4C9B-892B-8B441AC7EC5E}" destId="{54883557-24AA-4F02-A644-2C18176C0D25}" srcOrd="8" destOrd="0" presId="urn:microsoft.com/office/officeart/2008/layout/LinedList"/>
    <dgm:cxn modelId="{3C1F08DB-A940-4731-96CC-57B2CA065E55}" type="presParOf" srcId="{68A16673-4824-4C9B-892B-8B441AC7EC5E}" destId="{F3452460-D71B-4890-B050-D4C902526F23}" srcOrd="9" destOrd="0" presId="urn:microsoft.com/office/officeart/2008/layout/LinedList"/>
    <dgm:cxn modelId="{95934AC0-8657-4134-B5A8-16D5331622BA}" type="presParOf" srcId="{F3452460-D71B-4890-B050-D4C902526F23}" destId="{9047DE85-1221-4D38-AEE0-E03BE0A8B887}" srcOrd="0" destOrd="0" presId="urn:microsoft.com/office/officeart/2008/layout/LinedList"/>
    <dgm:cxn modelId="{BA3D10AC-A96E-476A-9E90-1E468D743D3A}" type="presParOf" srcId="{F3452460-D71B-4890-B050-D4C902526F23}" destId="{1FF73221-A2D8-4ED9-8C75-CAEBA448BA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2C4F5-77AB-4BE7-B343-51B91BEA69C7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45CCA-7E36-4952-87B1-CE7381D93B30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1:Prince William et Kate Middleton</a:t>
          </a:r>
          <a:endParaRPr lang="en-US" sz="3400" kern="1200" dirty="0"/>
        </a:p>
      </dsp:txBody>
      <dsp:txXfrm>
        <a:off x="0" y="675"/>
        <a:ext cx="6900512" cy="1106957"/>
      </dsp:txXfrm>
    </dsp:sp>
    <dsp:sp modelId="{9DC1CF68-2C3F-4117-ACFA-6F2BC848E249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D8BEE-72BD-4E83-A153-6CED3E4B96F3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2:Henry de </a:t>
          </a:r>
          <a:r>
            <a:rPr lang="fr-FR" sz="3400" kern="1200" dirty="0" err="1"/>
            <a:t>Sussez</a:t>
          </a:r>
          <a:r>
            <a:rPr lang="fr-FR" sz="3400" kern="1200" dirty="0"/>
            <a:t> et </a:t>
          </a:r>
          <a:r>
            <a:rPr lang="fr-FR" sz="3400" kern="1200" dirty="0" err="1"/>
            <a:t>Meghan</a:t>
          </a:r>
          <a:r>
            <a:rPr lang="fr-FR" sz="3400" kern="1200" dirty="0"/>
            <a:t> </a:t>
          </a:r>
          <a:r>
            <a:rPr lang="fr-FR" sz="3400" kern="1200" dirty="0" err="1"/>
            <a:t>Markle</a:t>
          </a:r>
          <a:endParaRPr lang="en-US" sz="3400" kern="1200" dirty="0"/>
        </a:p>
      </dsp:txBody>
      <dsp:txXfrm>
        <a:off x="0" y="1107633"/>
        <a:ext cx="6900512" cy="1106957"/>
      </dsp:txXfrm>
    </dsp:sp>
    <dsp:sp modelId="{0EA78785-F116-41A1-9D10-567A0A27B916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19236-378B-49C6-8D16-EF5A4BFC561A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3:Leurs rôles</a:t>
          </a:r>
          <a:endParaRPr lang="en-US" sz="3400" kern="1200" dirty="0"/>
        </a:p>
      </dsp:txBody>
      <dsp:txXfrm>
        <a:off x="0" y="2214591"/>
        <a:ext cx="6900512" cy="1106957"/>
      </dsp:txXfrm>
    </dsp:sp>
    <dsp:sp modelId="{01161D89-D235-49AA-95D1-F2C859341E5B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B0CE1-CCD5-4DC5-AA5D-B1936FD2B626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4:Buckingham Palace</a:t>
          </a:r>
          <a:endParaRPr lang="en-US" sz="3400" kern="1200"/>
        </a:p>
      </dsp:txBody>
      <dsp:txXfrm>
        <a:off x="0" y="3321549"/>
        <a:ext cx="6900512" cy="1106957"/>
      </dsp:txXfrm>
    </dsp:sp>
    <dsp:sp modelId="{54883557-24AA-4F02-A644-2C18176C0D25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7DE85-1221-4D38-AEE0-E03BE0A8B887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5:Quiz</a:t>
          </a:r>
          <a:endParaRPr lang="en-US" sz="3400" kern="1200" dirty="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E112F-7FFC-45F5-A2CA-E8058CED9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A20D82-E71D-4B33-BEE8-CA5488DB5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DCCBD-3A8F-4D65-AB1D-2A219F22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5F06A-50D6-4B05-8A02-C1C27010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C2B567-3F3F-4F9C-A38D-549966B2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6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5AFE7C-A146-4FEA-A5C9-43ACAF51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B38ECF-322E-4345-8376-6793E212C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50019-68FA-4337-A26B-E39645BAD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A10FA2-0477-40ED-93B0-26C48FA6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4715B0-5ED1-44EF-B4EB-0E9D4CEC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77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C2DCE55-3A50-45C3-AB60-554354D08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8AC181-FB48-41DD-80CB-33D82330F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DE21BA-56C0-4E62-9703-B411215E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4B57AA-B0B1-4C1B-A16E-DF705877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A53125-00E4-42F2-BD7D-6A4F35CC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43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F6A20B-2459-4F00-A39F-64581E69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8701D3-C979-46DB-B383-3E37ED3AB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2A3B6E-3B62-4520-8DB3-5C4CD4B3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57514F-AF5A-4B41-A6DE-A9F7249C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68C102-FA85-4978-9B1E-6A94D520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43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5E003-967B-4102-B7E9-467D8DEF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8AAC54-07A2-4C81-BB9A-F5B3F2630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3F02B4-659C-4B56-A48E-19B26646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E2D782-F5E9-4F13-AF34-BC8A0865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DEE01-6DC7-44D6-8DAA-AC288FBB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35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3E258-34E5-4B4A-86F4-1B9535AC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4C3099-8682-4894-88A3-EDCE94769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68E201-73C0-4E5C-B52E-CC2707E3D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BE1738-9562-4F40-8C48-6BF47ACC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1281E4-47DE-4464-B5C6-0A938A6E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D62039-277C-4A4F-BFD5-1F2590F5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3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0D4AC-595D-41E5-AFC8-C8542026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5E7F3B-CE88-4545-9D09-CB9C09CAF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5D1B1-BA14-433E-8C2F-E8DFFC73E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AC178C-1227-4954-AFEE-796CD4B24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30E321-2B66-4A9E-92A1-4C5B77BC3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68DA0C0-4625-4355-AF8E-99D543ED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CB1C8D-685A-4CEE-BAAC-F8ADF08F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7322067-310B-41B5-B99B-51000517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82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A3323B-16EB-4033-9469-E2D44337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312900-3271-4BAC-B657-25093B63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93469C-D8BF-47AC-9C03-A065631A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56D306-C725-422C-9779-B510851C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19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75200D-31DD-43B2-852E-BC55AEDD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BFB07E-18FF-42AC-8DD8-F80D9302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269750-F19A-4E7F-838B-D043A9E8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31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07E9E-98E6-4284-B8CA-46DD824E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607EF8-F368-4256-8AED-908C8F56B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7DA24C-6E0E-4C9B-BF12-BA90CC4F4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882703-573A-4459-AE34-81DF2F8B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1E0C46-0B8F-4243-9070-3ABB1875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E31817-8A15-4ECD-9E93-E9CF3B5B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8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4E685-4DA1-480E-9E70-3A7311CB9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F6F9DAA-B83F-4B5C-9254-74D4CBCAC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FCA634-0323-41F1-847D-561AC3A85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798960-7761-423C-B0F9-87410FBB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65A35A-6795-4EFF-9A68-A8D7E0BF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25D260-315A-4642-A5D1-34BC2BA2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76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2FE782-D090-4AB1-A4D1-37FAF8C6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F2AE83-0B93-4147-808F-3D42E9A1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F1B42B-FB51-4CC1-83DE-E9E2445FB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84E04-BC7E-4900-9C98-25FF39207CB6}" type="datetimeFigureOut">
              <a:rPr lang="fr-FR" smtClean="0"/>
              <a:t>03/04/2022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552DC8-9288-4B42-99B8-33DD4CFB4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EAC79F-45BB-4890-88AE-90B713D56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4C9-26D3-4A60-89E6-694613ECE7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6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1EC010-35E4-4EFC-B3DF-001ACCA64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5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4983F8-5D24-4101-ACA6-354CB80EF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5" r="27866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5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474CFCB-4481-40CC-BFD2-7D2330D02C92}"/>
              </a:ext>
            </a:extLst>
          </p:cNvPr>
          <p:cNvSpPr txBox="1">
            <a:spLocks/>
          </p:cNvSpPr>
          <p:nvPr/>
        </p:nvSpPr>
        <p:spPr>
          <a:xfrm>
            <a:off x="448056" y="681038"/>
            <a:ext cx="2970206" cy="2144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Vladimir Script" panose="03050402040407070305" pitchFamily="66" charset="0"/>
              </a:rPr>
              <a:t>La </a:t>
            </a:r>
            <a:r>
              <a:rPr lang="en-US" sz="5400" b="1" kern="1200" dirty="0" err="1">
                <a:solidFill>
                  <a:schemeClr val="tx1"/>
                </a:solidFill>
                <a:latin typeface="Vladimir Script" panose="03050402040407070305" pitchFamily="66" charset="0"/>
              </a:rPr>
              <a:t>famille</a:t>
            </a:r>
            <a:r>
              <a:rPr lang="en-US" sz="5400" b="1" kern="1200" dirty="0">
                <a:solidFill>
                  <a:schemeClr val="tx1"/>
                </a:solidFill>
                <a:latin typeface="Vladimir Script" panose="03050402040407070305" pitchFamily="66" charset="0"/>
              </a:rPr>
              <a:t> Royale Anglaise </a:t>
            </a: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876BA2-957E-4543-81A4-CC424E6E5111}"/>
              </a:ext>
            </a:extLst>
          </p:cNvPr>
          <p:cNvSpPr txBox="1"/>
          <p:nvPr/>
        </p:nvSpPr>
        <p:spPr>
          <a:xfrm>
            <a:off x="330680" y="3593456"/>
            <a:ext cx="2942872" cy="878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7E1F0D6-11EF-463E-B689-886E11D001D2}"/>
              </a:ext>
            </a:extLst>
          </p:cNvPr>
          <p:cNvSpPr txBox="1"/>
          <p:nvPr/>
        </p:nvSpPr>
        <p:spPr>
          <a:xfrm>
            <a:off x="-311329" y="5965411"/>
            <a:ext cx="3581660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highlight>
                  <a:srgbClr val="008080"/>
                </a:highlight>
              </a:rPr>
              <a:t>Chloé &amp; </a:t>
            </a:r>
            <a:r>
              <a:rPr lang="en-US" sz="2400" dirty="0" err="1">
                <a:solidFill>
                  <a:schemeClr val="bg1"/>
                </a:solidFill>
                <a:highlight>
                  <a:srgbClr val="008080"/>
                </a:highlight>
              </a:rPr>
              <a:t>Meï</a:t>
            </a:r>
            <a:r>
              <a:rPr lang="en-US" sz="2400" dirty="0">
                <a:solidFill>
                  <a:schemeClr val="bg1"/>
                </a:solidFill>
                <a:highlight>
                  <a:srgbClr val="008080"/>
                </a:highlight>
              </a:rPr>
              <a:t> – Linh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  <a:highlight>
                  <a:srgbClr val="008080"/>
                </a:highlight>
              </a:rPr>
              <a:t>21 Avril 2022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A41F58A-45AE-46EF-B5CE-B6F0EB58E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/>
          <a:stretch/>
        </p:blipFill>
        <p:spPr>
          <a:xfrm>
            <a:off x="0" y="-159782"/>
            <a:ext cx="12191980" cy="71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1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F9D91-3B85-45E9-98AD-165BC85D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5" y="156457"/>
            <a:ext cx="5947138" cy="1956841"/>
          </a:xfrm>
        </p:spPr>
        <p:txBody>
          <a:bodyPr anchor="b">
            <a:noAutofit/>
          </a:bodyPr>
          <a:lstStyle/>
          <a:p>
            <a:r>
              <a:rPr lang="fr-FR" sz="5400" dirty="0"/>
              <a:t>Leur rencontre, mariage et enfants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41DA35-5A26-4950-9261-FEF610A51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5" y="2885634"/>
            <a:ext cx="5426067" cy="3935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/>
              <a:t>Leur rencontre :</a:t>
            </a:r>
          </a:p>
          <a:p>
            <a:pPr marL="0" indent="0">
              <a:buNone/>
            </a:pPr>
            <a:r>
              <a:rPr lang="fr-FR" sz="2000" dirty="0"/>
              <a:t>Le prince Harry et </a:t>
            </a:r>
            <a:r>
              <a:rPr lang="fr-FR" sz="2000" dirty="0" err="1"/>
              <a:t>Meghan</a:t>
            </a:r>
            <a:r>
              <a:rPr lang="fr-FR" sz="2000" dirty="0"/>
              <a:t> se sont rencontrés</a:t>
            </a:r>
          </a:p>
          <a:p>
            <a:pPr marL="0" indent="0">
              <a:buNone/>
            </a:pPr>
            <a:r>
              <a:rPr lang="fr-FR" sz="2000" dirty="0"/>
              <a:t>par l’intermédiaire d’un ami en commun.</a:t>
            </a:r>
          </a:p>
          <a:p>
            <a:pPr marL="0" indent="0">
              <a:buNone/>
            </a:pPr>
            <a:r>
              <a:rPr lang="fr-FR" sz="2000" dirty="0"/>
              <a:t>Ils décident de se connaitre en vacances ensemble.</a:t>
            </a:r>
          </a:p>
          <a:p>
            <a:pPr marL="0" indent="0">
              <a:buNone/>
            </a:pPr>
            <a:r>
              <a:rPr lang="fr-FR" sz="2000" b="1" dirty="0"/>
              <a:t>Leur mariage:</a:t>
            </a:r>
          </a:p>
          <a:p>
            <a:pPr marL="0" indent="0">
              <a:buNone/>
            </a:pPr>
            <a:r>
              <a:rPr lang="fr-FR" sz="2000" dirty="0"/>
              <a:t>Harry a épousé </a:t>
            </a:r>
            <a:r>
              <a:rPr lang="fr-FR" sz="2000" dirty="0" err="1"/>
              <a:t>Meghan</a:t>
            </a:r>
            <a:r>
              <a:rPr lang="fr-FR" sz="2000" dirty="0"/>
              <a:t> le 19 mai 2018. </a:t>
            </a:r>
          </a:p>
          <a:p>
            <a:pPr marL="0" indent="0">
              <a:buNone/>
            </a:pPr>
            <a:r>
              <a:rPr lang="fr-FR" sz="2000" b="1" dirty="0"/>
              <a:t>Leurs enfants:</a:t>
            </a:r>
          </a:p>
          <a:p>
            <a:pPr marL="0" indent="0">
              <a:buNone/>
            </a:pPr>
            <a:r>
              <a:rPr lang="fr-FR" sz="2000" dirty="0"/>
              <a:t>Henry et </a:t>
            </a:r>
            <a:r>
              <a:rPr lang="fr-FR" sz="2000" dirty="0" err="1"/>
              <a:t>Meghan</a:t>
            </a:r>
            <a:r>
              <a:rPr lang="fr-FR" sz="2000" dirty="0"/>
              <a:t> sont les parents </a:t>
            </a:r>
          </a:p>
          <a:p>
            <a:pPr marL="0" indent="0">
              <a:buNone/>
            </a:pPr>
            <a:r>
              <a:rPr lang="fr-FR" sz="2000" dirty="0"/>
              <a:t>De deux enfants Archie et </a:t>
            </a:r>
            <a:r>
              <a:rPr lang="fr-FR" sz="2000" dirty="0" err="1"/>
              <a:t>Lilibet</a:t>
            </a:r>
            <a:r>
              <a:rPr lang="fr-FR" sz="2000" dirty="0"/>
              <a:t>.</a:t>
            </a:r>
          </a:p>
        </p:txBody>
      </p:sp>
      <p:pic>
        <p:nvPicPr>
          <p:cNvPr id="5" name="Image 4" descr="Une image contenant personne, assis, gens, famille&#10;&#10;Description générée automatiquement">
            <a:extLst>
              <a:ext uri="{FF2B5EF4-FFF2-40B4-BE49-F238E27FC236}">
                <a16:creationId xmlns:a16="http://schemas.microsoft.com/office/drawing/2014/main" id="{1C587D26-FD8F-45E3-A352-AA16B142D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465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D152CA-1EA6-478F-8A8E-18D03842A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Leurs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rôles</a:t>
            </a:r>
            <a:endParaRPr lang="en-US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04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E2D8E9-BBED-45F7-9C47-162DCF9F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46" y="472629"/>
            <a:ext cx="5686229" cy="1641736"/>
          </a:xfrm>
        </p:spPr>
        <p:txBody>
          <a:bodyPr anchor="b">
            <a:noAutofit/>
          </a:bodyPr>
          <a:lstStyle/>
          <a:p>
            <a:r>
              <a:rPr lang="fr-FR" sz="5400" dirty="0"/>
              <a:t>Les rôles de la reine Elisabeth II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CB6906-C155-4881-81DE-DB1E5256B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46" y="2872899"/>
            <a:ext cx="515741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Elisabeth est le souverain de sept</a:t>
            </a:r>
          </a:p>
          <a:p>
            <a:pPr marL="0" indent="0">
              <a:buNone/>
            </a:pPr>
            <a:r>
              <a:rPr lang="fr-FR" sz="2000" dirty="0"/>
              <a:t>Etats indépendants du Commonwealth.</a:t>
            </a:r>
          </a:p>
          <a:p>
            <a:pPr marL="0" indent="0">
              <a:buNone/>
            </a:pPr>
            <a:r>
              <a:rPr lang="fr-FR" sz="2000" dirty="0"/>
              <a:t>L’ Afrique du Sud, l’ Australie, le Canada,</a:t>
            </a:r>
          </a:p>
          <a:p>
            <a:pPr marL="0" indent="0">
              <a:buNone/>
            </a:pPr>
            <a:r>
              <a:rPr lang="fr-FR" sz="2000" dirty="0"/>
              <a:t>Ceylan, la Nouvelle-Zélande, le </a:t>
            </a:r>
            <a:r>
              <a:rPr lang="fr-FR" sz="2000" dirty="0" err="1"/>
              <a:t>Paskistan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et le Royaume-Uni.</a:t>
            </a:r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5" name="Image 4" descr="Une image contenant personne, jaune, chapeau&#10;&#10;Description générée automatiquement">
            <a:extLst>
              <a:ext uri="{FF2B5EF4-FFF2-40B4-BE49-F238E27FC236}">
                <a16:creationId xmlns:a16="http://schemas.microsoft.com/office/drawing/2014/main" id="{755D8E05-0D66-48A2-ADE4-6D4A8B45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r="-2" b="19425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522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2E4F16-A3C1-4A07-9AD1-1A845E41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Les rôles de Charles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0AAE60-838B-4341-831F-ED5650F7D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En tant que prince, Charles occupe </a:t>
            </a:r>
          </a:p>
          <a:p>
            <a:pPr marL="0" indent="0">
              <a:buNone/>
            </a:pPr>
            <a:r>
              <a:rPr lang="fr-FR" sz="2000" dirty="0"/>
              <a:t>les rôles de:</a:t>
            </a:r>
          </a:p>
          <a:p>
            <a:pPr marL="0" indent="0">
              <a:buNone/>
            </a:pPr>
            <a:r>
              <a:rPr lang="fr-FR" sz="2000" dirty="0"/>
              <a:t>Prince de Galles, Duc de </a:t>
            </a:r>
            <a:r>
              <a:rPr lang="fr-FR" sz="2000" dirty="0" err="1"/>
              <a:t>Cournaille</a:t>
            </a:r>
            <a:r>
              <a:rPr lang="fr-FR" sz="2000" dirty="0"/>
              <a:t>,</a:t>
            </a:r>
          </a:p>
          <a:p>
            <a:pPr marL="0" indent="0">
              <a:buNone/>
            </a:pPr>
            <a:r>
              <a:rPr lang="fr-FR" sz="2000" dirty="0"/>
              <a:t>Duc de Rothesay et Duc d’Edimbourg.</a:t>
            </a:r>
          </a:p>
          <a:p>
            <a:endParaRPr lang="fr-FR" sz="2200" dirty="0"/>
          </a:p>
        </p:txBody>
      </p:sp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0C880AA1-FBC7-46B9-93D8-EF9AB4281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r="19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044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9588B0-FC42-4CE8-B946-1564E891F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Buckingham Palace</a:t>
            </a:r>
          </a:p>
        </p:txBody>
      </p:sp>
    </p:spTree>
    <p:extLst>
      <p:ext uri="{BB962C8B-B14F-4D97-AF65-F5344CB8AC3E}">
        <p14:creationId xmlns:p14="http://schemas.microsoft.com/office/powerpoint/2010/main" val="2720290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C378D6-F7A7-4593-947B-389854FC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Buckingham Palace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FAD005-F9DA-44D5-9282-4CFAFBF8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07" y="2910066"/>
            <a:ext cx="5155894" cy="3891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Il est situé à Londres, c’est la</a:t>
            </a:r>
          </a:p>
          <a:p>
            <a:pPr marL="0" indent="0">
              <a:buNone/>
            </a:pPr>
            <a:r>
              <a:rPr lang="fr-FR" sz="2000" dirty="0"/>
              <a:t>résidence officielle de la famille royale.</a:t>
            </a:r>
          </a:p>
          <a:p>
            <a:pPr marL="0" indent="0">
              <a:buNone/>
            </a:pPr>
            <a:r>
              <a:rPr lang="fr-FR" sz="2000" dirty="0"/>
              <a:t>C’est aussi le lieu des grands événements </a:t>
            </a:r>
          </a:p>
          <a:p>
            <a:pPr marL="0" indent="0">
              <a:buNone/>
            </a:pPr>
            <a:r>
              <a:rPr lang="fr-FR" sz="2000" dirty="0"/>
              <a:t>royaux et un lieu touristique.</a:t>
            </a:r>
          </a:p>
          <a:p>
            <a:pPr marL="0" indent="0">
              <a:buNone/>
            </a:pPr>
            <a:r>
              <a:rPr lang="fr-FR" sz="2000" dirty="0"/>
              <a:t>Mais en été uniquement la reine y </a:t>
            </a:r>
          </a:p>
          <a:p>
            <a:pPr marL="0" indent="0">
              <a:buNone/>
            </a:pPr>
            <a:r>
              <a:rPr lang="fr-FR" sz="2000" dirty="0"/>
              <a:t>réside avec sa famille.</a:t>
            </a:r>
          </a:p>
        </p:txBody>
      </p:sp>
      <p:pic>
        <p:nvPicPr>
          <p:cNvPr id="5" name="Image 4" descr="Une image contenant ciel, extérieur, cité&#10;&#10;Description générée automatiquement">
            <a:extLst>
              <a:ext uri="{FF2B5EF4-FFF2-40B4-BE49-F238E27FC236}">
                <a16:creationId xmlns:a16="http://schemas.microsoft.com/office/drawing/2014/main" id="{1462809B-8CF4-48AB-A0E6-2F393170D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r="1674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42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0AE6B6-F709-407E-BF50-8DD47D8CE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8" b="24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8B4997-AE50-4442-B12E-32516301A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r-FR" sz="7200" b="1" dirty="0">
                <a:latin typeface="Vladimir Script" panose="03050402040407070305" pitchFamily="66" charset="0"/>
              </a:rPr>
              <a:t>Quiz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84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539F4-F16F-4025-9835-EDC61A40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235878"/>
            <a:ext cx="4840515" cy="2115239"/>
          </a:xfrm>
        </p:spPr>
        <p:txBody>
          <a:bodyPr>
            <a:normAutofit/>
          </a:bodyPr>
          <a:lstStyle/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pPr marL="0" indent="0">
              <a:buNone/>
            </a:pPr>
            <a:r>
              <a:rPr lang="fr-FR" sz="2200" dirty="0"/>
              <a:t>1: Combien d’arrière-petit-enfant à la reine Elisabeth II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836B5-3E95-4B2B-B3B2-819B2EBD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A01FC5-C200-474A-9724-4A70940BAC66}"/>
              </a:ext>
            </a:extLst>
          </p:cNvPr>
          <p:cNvSpPr txBox="1"/>
          <p:nvPr/>
        </p:nvSpPr>
        <p:spPr>
          <a:xfrm>
            <a:off x="1992020" y="4235226"/>
            <a:ext cx="30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9347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539F4-F16F-4025-9835-EDC61A40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235878"/>
            <a:ext cx="4840515" cy="2115239"/>
          </a:xfrm>
        </p:spPr>
        <p:txBody>
          <a:bodyPr>
            <a:normAutofit/>
          </a:bodyPr>
          <a:lstStyle/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pPr marL="0" indent="0">
              <a:buNone/>
            </a:pPr>
            <a:r>
              <a:rPr lang="fr-FR" sz="2400" dirty="0"/>
              <a:t>2: Quelle est le surnom de Lady Diana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836B5-3E95-4B2B-B3B2-819B2EBD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B0082C-2843-42E2-AAF1-7FAF078FF70D}"/>
              </a:ext>
            </a:extLst>
          </p:cNvPr>
          <p:cNvSpPr txBox="1"/>
          <p:nvPr/>
        </p:nvSpPr>
        <p:spPr>
          <a:xfrm>
            <a:off x="1992020" y="4235226"/>
            <a:ext cx="30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Lady Di</a:t>
            </a:r>
          </a:p>
        </p:txBody>
      </p:sp>
    </p:spTree>
    <p:extLst>
      <p:ext uri="{BB962C8B-B14F-4D97-AF65-F5344CB8AC3E}">
        <p14:creationId xmlns:p14="http://schemas.microsoft.com/office/powerpoint/2010/main" val="1557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539F4-F16F-4025-9835-EDC61A40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20" y="632486"/>
            <a:ext cx="5310177" cy="2115239"/>
          </a:xfrm>
        </p:spPr>
        <p:txBody>
          <a:bodyPr>
            <a:normAutofit/>
          </a:bodyPr>
          <a:lstStyle/>
          <a:p>
            <a:endParaRPr lang="fr-FR" sz="2200" dirty="0"/>
          </a:p>
          <a:p>
            <a:endParaRPr lang="fr-FR" sz="2200" dirty="0"/>
          </a:p>
          <a:p>
            <a:pPr marL="0" indent="0">
              <a:buNone/>
            </a:pPr>
            <a:r>
              <a:rPr lang="fr-FR" sz="2400" dirty="0"/>
              <a:t>3:  Avec qui le prince Charles s’est il remarié après la mort de Lady Diana ?</a:t>
            </a:r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836B5-3E95-4B2B-B3B2-819B2EBD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0DCD9-C4BB-4E1E-82D4-9B14804DB493}"/>
              </a:ext>
            </a:extLst>
          </p:cNvPr>
          <p:cNvSpPr txBox="1"/>
          <p:nvPr/>
        </p:nvSpPr>
        <p:spPr>
          <a:xfrm>
            <a:off x="1992020" y="4235226"/>
            <a:ext cx="30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Camilla </a:t>
            </a:r>
            <a:r>
              <a:rPr lang="fr-FR" dirty="0"/>
              <a:t>Parker </a:t>
            </a:r>
            <a:r>
              <a:rPr lang="fr-FR" dirty="0" err="1"/>
              <a:t>Boowles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1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6C97AE-0A2F-4EDF-8520-CF5E3FFDC156}"/>
              </a:ext>
            </a:extLst>
          </p:cNvPr>
          <p:cNvSpPr/>
          <p:nvPr/>
        </p:nvSpPr>
        <p:spPr>
          <a:xfrm>
            <a:off x="325799" y="4096652"/>
            <a:ext cx="4322219" cy="2824223"/>
          </a:xfrm>
          <a:custGeom>
            <a:avLst/>
            <a:gdLst>
              <a:gd name="connsiteX0" fmla="*/ 0 w 4322219"/>
              <a:gd name="connsiteY0" fmla="*/ 0 h 2824223"/>
              <a:gd name="connsiteX1" fmla="*/ 4322219 w 4322219"/>
              <a:gd name="connsiteY1" fmla="*/ 0 h 2824223"/>
              <a:gd name="connsiteX2" fmla="*/ 4322219 w 4322219"/>
              <a:gd name="connsiteY2" fmla="*/ 2824223 h 2824223"/>
              <a:gd name="connsiteX3" fmla="*/ 0 w 4322219"/>
              <a:gd name="connsiteY3" fmla="*/ 2824223 h 2824223"/>
              <a:gd name="connsiteX4" fmla="*/ 0 w 4322219"/>
              <a:gd name="connsiteY4" fmla="*/ 0 h 28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2219" h="2824223" extrusionOk="0">
                <a:moveTo>
                  <a:pt x="0" y="0"/>
                </a:moveTo>
                <a:cubicBezTo>
                  <a:pt x="855691" y="129069"/>
                  <a:pt x="3031538" y="-99697"/>
                  <a:pt x="4322219" y="0"/>
                </a:cubicBezTo>
                <a:cubicBezTo>
                  <a:pt x="4440197" y="585197"/>
                  <a:pt x="4304571" y="1801092"/>
                  <a:pt x="4322219" y="2824223"/>
                </a:cubicBezTo>
                <a:cubicBezTo>
                  <a:pt x="3313731" y="2960959"/>
                  <a:pt x="1925092" y="2828240"/>
                  <a:pt x="0" y="2824223"/>
                </a:cubicBezTo>
                <a:cubicBezTo>
                  <a:pt x="-623" y="2443038"/>
                  <a:pt x="59194" y="669020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6142868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7EE6D4F-595D-DF18-FEC7-39A8769FF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8077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1EAE56B-51A0-410D-BE8D-2FCEEEC2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72" y="2299830"/>
            <a:ext cx="3798594" cy="2218124"/>
          </a:xfrm>
        </p:spPr>
        <p:txBody>
          <a:bodyPr anchor="ctr">
            <a:normAutofit/>
          </a:bodyPr>
          <a:lstStyle/>
          <a:p>
            <a:r>
              <a:rPr lang="fr-FR" sz="5400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95419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539F4-F16F-4025-9835-EDC61A40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20" y="632486"/>
            <a:ext cx="5310177" cy="2115239"/>
          </a:xfrm>
        </p:spPr>
        <p:txBody>
          <a:bodyPr>
            <a:normAutofit/>
          </a:bodyPr>
          <a:lstStyle/>
          <a:p>
            <a:endParaRPr lang="fr-FR" sz="2200" dirty="0"/>
          </a:p>
          <a:p>
            <a:endParaRPr lang="fr-FR" sz="2200" dirty="0"/>
          </a:p>
          <a:p>
            <a:pPr marL="0" indent="0">
              <a:buNone/>
            </a:pPr>
            <a:r>
              <a:rPr lang="fr-FR" sz="2400" dirty="0"/>
              <a:t>4: Quand est né le prince Harry ?</a:t>
            </a:r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836B5-3E95-4B2B-B3B2-819B2EBD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10EDD5-457F-4BFD-9858-51BD04D66A5A}"/>
              </a:ext>
            </a:extLst>
          </p:cNvPr>
          <p:cNvSpPr txBox="1"/>
          <p:nvPr/>
        </p:nvSpPr>
        <p:spPr>
          <a:xfrm>
            <a:off x="1992020" y="4235226"/>
            <a:ext cx="30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15 septembre 1984</a:t>
            </a:r>
          </a:p>
        </p:txBody>
      </p:sp>
    </p:spTree>
    <p:extLst>
      <p:ext uri="{BB962C8B-B14F-4D97-AF65-F5344CB8AC3E}">
        <p14:creationId xmlns:p14="http://schemas.microsoft.com/office/powerpoint/2010/main" val="37130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539F4-F16F-4025-9835-EDC61A40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20" y="632486"/>
            <a:ext cx="5310177" cy="2115239"/>
          </a:xfrm>
        </p:spPr>
        <p:txBody>
          <a:bodyPr>
            <a:normAutofit/>
          </a:bodyPr>
          <a:lstStyle/>
          <a:p>
            <a:endParaRPr lang="fr-FR" sz="2200" dirty="0"/>
          </a:p>
          <a:p>
            <a:endParaRPr lang="fr-FR" sz="2200" dirty="0"/>
          </a:p>
          <a:p>
            <a:pPr marL="0" indent="0">
              <a:buNone/>
            </a:pPr>
            <a:r>
              <a:rPr lang="fr-FR" sz="2400" dirty="0"/>
              <a:t>5: Dans quelle série </a:t>
            </a:r>
            <a:r>
              <a:rPr lang="fr-FR" sz="2400" dirty="0" err="1"/>
              <a:t>Meghan</a:t>
            </a:r>
            <a:r>
              <a:rPr lang="fr-FR" sz="2400" dirty="0"/>
              <a:t> </a:t>
            </a:r>
            <a:r>
              <a:rPr lang="fr-FR" sz="2400" dirty="0" err="1"/>
              <a:t>Markle</a:t>
            </a:r>
            <a:r>
              <a:rPr lang="fr-FR" sz="2400" dirty="0"/>
              <a:t> a- t-elle jouée ?</a:t>
            </a:r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836B5-3E95-4B2B-B3B2-819B2EBD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D65C099-1524-4957-972E-418533CC930B}"/>
              </a:ext>
            </a:extLst>
          </p:cNvPr>
          <p:cNvSpPr txBox="1"/>
          <p:nvPr/>
        </p:nvSpPr>
        <p:spPr>
          <a:xfrm>
            <a:off x="1992020" y="4235226"/>
            <a:ext cx="30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Suits: Avocat sur mesure. </a:t>
            </a:r>
          </a:p>
        </p:txBody>
      </p:sp>
    </p:spTree>
    <p:extLst>
      <p:ext uri="{BB962C8B-B14F-4D97-AF65-F5344CB8AC3E}">
        <p14:creationId xmlns:p14="http://schemas.microsoft.com/office/powerpoint/2010/main" val="296751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éo 4">
            <a:extLst>
              <a:ext uri="{FF2B5EF4-FFF2-40B4-BE49-F238E27FC236}">
                <a16:creationId xmlns:a16="http://schemas.microsoft.com/office/drawing/2014/main" id="{216074DA-6007-1B72-17F4-EB8A149E2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15B437-072C-44B6-B425-D3BC5D340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>
                <a:solidFill>
                  <a:srgbClr val="FFFFFF"/>
                </a:solidFill>
              </a:rPr>
              <a:t>Merci de nous</a:t>
            </a:r>
            <a:br>
              <a:rPr lang="fr-FR" sz="5200">
                <a:solidFill>
                  <a:srgbClr val="FFFFFF"/>
                </a:solidFill>
              </a:rPr>
            </a:br>
            <a:r>
              <a:rPr lang="fr-FR" sz="5200">
                <a:solidFill>
                  <a:srgbClr val="FFFFFF"/>
                </a:solidFill>
              </a:rPr>
              <a:t>avoir écouter</a:t>
            </a:r>
          </a:p>
        </p:txBody>
      </p:sp>
    </p:spTree>
    <p:extLst>
      <p:ext uri="{BB962C8B-B14F-4D97-AF65-F5344CB8AC3E}">
        <p14:creationId xmlns:p14="http://schemas.microsoft.com/office/powerpoint/2010/main" val="14147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6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8" name="Straight Connector 9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A436E5-AFBE-4B57-82DC-E9F486687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fr-FR" sz="6600"/>
              <a:t>Avez-vous des questions?</a:t>
            </a:r>
          </a:p>
        </p:txBody>
      </p:sp>
    </p:spTree>
    <p:extLst>
      <p:ext uri="{BB962C8B-B14F-4D97-AF65-F5344CB8AC3E}">
        <p14:creationId xmlns:p14="http://schemas.microsoft.com/office/powerpoint/2010/main" val="345797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9CB4D5-86FD-47D7-9DA8-B2912A86C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Prince William et Kate Middleton</a:t>
            </a:r>
          </a:p>
        </p:txBody>
      </p:sp>
    </p:spTree>
    <p:extLst>
      <p:ext uri="{BB962C8B-B14F-4D97-AF65-F5344CB8AC3E}">
        <p14:creationId xmlns:p14="http://schemas.microsoft.com/office/powerpoint/2010/main" val="2322641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D42185-EBEF-4A69-A2B5-80903A4D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75" y="554500"/>
            <a:ext cx="5102798" cy="1192089"/>
          </a:xfrm>
        </p:spPr>
        <p:txBody>
          <a:bodyPr anchor="b">
            <a:normAutofit/>
          </a:bodyPr>
          <a:lstStyle/>
          <a:p>
            <a:r>
              <a:rPr lang="fr-FR" sz="5400" dirty="0"/>
              <a:t>Le prince William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922E3-4435-4F94-90BB-4EA3D6099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84020"/>
            <a:ext cx="5565508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Le prince William duc de </a:t>
            </a:r>
            <a:r>
              <a:rPr lang="fr-FR" sz="2000" dirty="0" err="1"/>
              <a:t>Cambrige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est né le 21 avril 1982 à Londres.</a:t>
            </a:r>
          </a:p>
          <a:p>
            <a:pPr marL="0" indent="0">
              <a:buNone/>
            </a:pPr>
            <a:r>
              <a:rPr lang="fr-FR" sz="2000" dirty="0"/>
              <a:t>Il est le fils ainé du prince de Galles</a:t>
            </a:r>
          </a:p>
          <a:p>
            <a:pPr marL="0" indent="0">
              <a:buNone/>
            </a:pPr>
            <a:r>
              <a:rPr lang="fr-FR" sz="2000" dirty="0"/>
              <a:t>et de Diana Spencer. </a:t>
            </a:r>
          </a:p>
          <a:p>
            <a:pPr marL="0" indent="0">
              <a:buNone/>
            </a:pPr>
            <a:r>
              <a:rPr lang="fr-FR" sz="2000" dirty="0"/>
              <a:t>Il est placé deuxième dans l’ordre de succession </a:t>
            </a:r>
          </a:p>
          <a:p>
            <a:pPr marL="0" indent="0">
              <a:buNone/>
            </a:pPr>
            <a:r>
              <a:rPr lang="fr-FR" sz="2000" dirty="0"/>
              <a:t>au trône après son père.</a:t>
            </a:r>
          </a:p>
        </p:txBody>
      </p:sp>
      <p:pic>
        <p:nvPicPr>
          <p:cNvPr id="5" name="Image 4" descr="Une image contenant personne, homme, cravate, complet&#10;&#10;Description générée automatiquement">
            <a:extLst>
              <a:ext uri="{FF2B5EF4-FFF2-40B4-BE49-F238E27FC236}">
                <a16:creationId xmlns:a16="http://schemas.microsoft.com/office/drawing/2014/main" id="{2B61FDAC-6FCF-4205-81EE-1FB5FCBB1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73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8876F-F7C2-4897-BEF6-35ED7021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/>
              <a:t>Kate Middleton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3E83A6-A501-467E-905C-53E64719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200" dirty="0"/>
              <a:t>Kate Middleton est une aristocrate</a:t>
            </a:r>
          </a:p>
          <a:p>
            <a:pPr marL="0" indent="0">
              <a:buNone/>
            </a:pPr>
            <a:r>
              <a:rPr lang="fr-FR" sz="2200" dirty="0"/>
              <a:t>Britannique, épouse du prince William.</a:t>
            </a:r>
          </a:p>
          <a:p>
            <a:pPr marL="0" indent="0">
              <a:buNone/>
            </a:pPr>
            <a:r>
              <a:rPr lang="fr-FR" sz="2200" dirty="0"/>
              <a:t>Son vrai nom est Catherine Middleton.</a:t>
            </a:r>
          </a:p>
          <a:p>
            <a:pPr marL="0" indent="0">
              <a:buNone/>
            </a:pPr>
            <a:r>
              <a:rPr lang="fr-FR" sz="2200" dirty="0"/>
              <a:t>Elle est née le 9 janvier 1982 à Reading</a:t>
            </a:r>
          </a:p>
          <a:p>
            <a:pPr marL="0" indent="0">
              <a:buNone/>
            </a:pPr>
            <a:r>
              <a:rPr lang="fr-FR" sz="2200" dirty="0"/>
              <a:t>au Royaume-Uni. Elle est devenue</a:t>
            </a:r>
          </a:p>
          <a:p>
            <a:pPr marL="0" indent="0">
              <a:buNone/>
            </a:pPr>
            <a:r>
              <a:rPr lang="fr-FR" sz="2200" dirty="0"/>
              <a:t>membre de la famille royale et aussi</a:t>
            </a:r>
          </a:p>
          <a:p>
            <a:pPr marL="0" indent="0">
              <a:buNone/>
            </a:pPr>
            <a:r>
              <a:rPr lang="fr-FR" sz="2200" dirty="0"/>
              <a:t>Duchesse de Cambridge.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1900" dirty="0"/>
          </a:p>
        </p:txBody>
      </p:sp>
      <p:pic>
        <p:nvPicPr>
          <p:cNvPr id="7" name="Image 6" descr="Une image contenant bâtiment, extérieur, personne, femme&#10;&#10;Description générée automatiquement">
            <a:extLst>
              <a:ext uri="{FF2B5EF4-FFF2-40B4-BE49-F238E27FC236}">
                <a16:creationId xmlns:a16="http://schemas.microsoft.com/office/drawing/2014/main" id="{0039ABB9-554D-4CB3-B781-8D9781E2F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r="1715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577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530A4B-F238-4C00-BDBB-82C4B6C8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67" y="2237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4200" dirty="0"/>
              <a:t>Leur rencontre, mariage et enfants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4AF631-39F6-428D-BA3B-235FDD7EF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72" y="2748205"/>
            <a:ext cx="4670097" cy="33206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200" b="1" dirty="0"/>
              <a:t>Leur rencontre:</a:t>
            </a:r>
          </a:p>
          <a:p>
            <a:pPr marL="0" indent="0">
              <a:buNone/>
            </a:pPr>
            <a:r>
              <a:rPr lang="fr-FR" sz="2200" dirty="0"/>
              <a:t>William serait tombait sous le charme </a:t>
            </a:r>
          </a:p>
          <a:p>
            <a:pPr marL="0" indent="0">
              <a:buNone/>
            </a:pPr>
            <a:r>
              <a:rPr lang="fr-FR" sz="2200" dirty="0"/>
              <a:t>de Kate lors d’un défilé.</a:t>
            </a:r>
          </a:p>
          <a:p>
            <a:pPr marL="0" indent="0">
              <a:buNone/>
            </a:pPr>
            <a:r>
              <a:rPr lang="fr-FR" sz="2200" b="1" dirty="0"/>
              <a:t>Leur mariage:</a:t>
            </a:r>
          </a:p>
          <a:p>
            <a:pPr marL="0" indent="0">
              <a:buNone/>
            </a:pPr>
            <a:r>
              <a:rPr lang="fr-FR" sz="2200" dirty="0"/>
              <a:t>William a épousé Catherine Middleton</a:t>
            </a:r>
          </a:p>
          <a:p>
            <a:pPr marL="0" indent="0">
              <a:buNone/>
            </a:pPr>
            <a:r>
              <a:rPr lang="fr-FR" sz="2200" dirty="0"/>
              <a:t>le 29 avril 2011.</a:t>
            </a:r>
          </a:p>
          <a:p>
            <a:pPr marL="0" indent="0">
              <a:buNone/>
            </a:pPr>
            <a:r>
              <a:rPr lang="fr-FR" sz="2200" b="1" dirty="0"/>
              <a:t>Leur enfants:</a:t>
            </a:r>
          </a:p>
          <a:p>
            <a:pPr marL="0" indent="0">
              <a:buNone/>
            </a:pPr>
            <a:r>
              <a:rPr lang="fr-FR" sz="2200" dirty="0"/>
              <a:t>William et Kate sont les parents de </a:t>
            </a:r>
          </a:p>
          <a:p>
            <a:pPr marL="0" indent="0">
              <a:buNone/>
            </a:pPr>
            <a:r>
              <a:rPr lang="fr-FR" sz="2200" dirty="0"/>
              <a:t>trois enfants, George, Charlotte et Louis</a:t>
            </a:r>
            <a:r>
              <a:rPr lang="fr-FR" sz="2300" dirty="0"/>
              <a:t>. </a:t>
            </a:r>
          </a:p>
          <a:p>
            <a:endParaRPr lang="fr-FR" sz="1500" dirty="0"/>
          </a:p>
          <a:p>
            <a:endParaRPr lang="fr-FR" sz="1500" dirty="0"/>
          </a:p>
          <a:p>
            <a:endParaRPr lang="fr-FR" sz="1500" dirty="0"/>
          </a:p>
          <a:p>
            <a:endParaRPr lang="fr-FR" sz="1500" dirty="0"/>
          </a:p>
        </p:txBody>
      </p:sp>
      <p:pic>
        <p:nvPicPr>
          <p:cNvPr id="5" name="Image 4" descr="Une image contenant personne, meubles, fauteuil&#10;&#10;Description générée automatiquement">
            <a:extLst>
              <a:ext uri="{FF2B5EF4-FFF2-40B4-BE49-F238E27FC236}">
                <a16:creationId xmlns:a16="http://schemas.microsoft.com/office/drawing/2014/main" id="{B12B066E-DE7D-4B58-A2C9-3B903045E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071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967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4166A1-51BA-4320-9992-6E04068F7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Henry de Sussez et Meghan Markle</a:t>
            </a:r>
          </a:p>
        </p:txBody>
      </p:sp>
    </p:spTree>
    <p:extLst>
      <p:ext uri="{BB962C8B-B14F-4D97-AF65-F5344CB8AC3E}">
        <p14:creationId xmlns:p14="http://schemas.microsoft.com/office/powerpoint/2010/main" val="2344418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D4A4-6431-46B2-BA46-A6A8304D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/>
              <a:t>Henry de Sussez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274181-E17B-4957-AFBC-C2FE5BA8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824286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Le prince Henry duc de </a:t>
            </a:r>
            <a:r>
              <a:rPr lang="fr-FR" sz="2000" dirty="0" err="1"/>
              <a:t>Sussez</a:t>
            </a:r>
            <a:r>
              <a:rPr lang="fr-FR" sz="2000" dirty="0"/>
              <a:t>,</a:t>
            </a:r>
          </a:p>
          <a:p>
            <a:pPr marL="0" indent="0">
              <a:buNone/>
            </a:pPr>
            <a:r>
              <a:rPr lang="fr-FR" sz="2000" dirty="0"/>
              <a:t>appelé prince Harry.	</a:t>
            </a:r>
          </a:p>
          <a:p>
            <a:pPr marL="0" indent="0">
              <a:buNone/>
            </a:pPr>
            <a:r>
              <a:rPr lang="fr-FR" sz="2000" dirty="0"/>
              <a:t>Née le 15 septembre 1984 à Londres,</a:t>
            </a:r>
          </a:p>
          <a:p>
            <a:pPr marL="0" indent="0">
              <a:buNone/>
            </a:pPr>
            <a:r>
              <a:rPr lang="fr-FR" sz="2000" dirty="0"/>
              <a:t>est le petit frère de William.</a:t>
            </a:r>
          </a:p>
          <a:p>
            <a:pPr marL="0" indent="0">
              <a:buNone/>
            </a:pPr>
            <a:r>
              <a:rPr lang="fr-FR" sz="2000" dirty="0"/>
              <a:t>Il est placé sixième dans l’ordre de</a:t>
            </a:r>
          </a:p>
          <a:p>
            <a:pPr marL="0" indent="0">
              <a:buNone/>
            </a:pPr>
            <a:r>
              <a:rPr lang="fr-FR" sz="2000" dirty="0"/>
              <a:t>succession au trône, après son père,</a:t>
            </a:r>
          </a:p>
          <a:p>
            <a:pPr marL="0" indent="0">
              <a:buNone/>
            </a:pPr>
            <a:r>
              <a:rPr lang="fr-FR" sz="2000" dirty="0"/>
              <a:t>son frère et les trois enfants de ce dernier. 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5" name="Image 4" descr="Une image contenant homme, personne, extérieur, complet&#10;&#10;Description générée automatiquement">
            <a:extLst>
              <a:ext uri="{FF2B5EF4-FFF2-40B4-BE49-F238E27FC236}">
                <a16:creationId xmlns:a16="http://schemas.microsoft.com/office/drawing/2014/main" id="{6A365BEE-E071-4C76-8C99-C834E76B0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5" r="2154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3897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611395-C8FF-421E-98D0-FC422196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 err="1"/>
              <a:t>Meghan</a:t>
            </a:r>
            <a:r>
              <a:rPr lang="fr-FR" sz="5400" dirty="0"/>
              <a:t> </a:t>
            </a:r>
            <a:r>
              <a:rPr lang="fr-FR" sz="5400" dirty="0" err="1"/>
              <a:t>Markle</a:t>
            </a:r>
            <a:endParaRPr lang="fr-FR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C0AE1-A472-4710-B334-2B3AD1A7B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51" y="2925556"/>
            <a:ext cx="4573524" cy="15069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dirty="0"/>
              <a:t>Elle est née le 4 août 1981 à Los Angeles. </a:t>
            </a:r>
          </a:p>
          <a:p>
            <a:pPr marL="0" indent="0">
              <a:buNone/>
            </a:pPr>
            <a:r>
              <a:rPr lang="fr-FR" sz="2000" dirty="0"/>
              <a:t>Elle est actrice et elle a décrochée un rôle. </a:t>
            </a:r>
          </a:p>
          <a:p>
            <a:pPr marL="0" indent="0">
              <a:buNone/>
            </a:pPr>
            <a:r>
              <a:rPr lang="fr-FR" sz="2000" dirty="0"/>
              <a:t>Dans la série canadienne Suits: Avocat sur </a:t>
            </a:r>
          </a:p>
          <a:p>
            <a:pPr marL="0" indent="0">
              <a:buNone/>
            </a:pPr>
            <a:r>
              <a:rPr lang="fr-FR" sz="2000" dirty="0"/>
              <a:t>mesure</a:t>
            </a:r>
            <a:r>
              <a:rPr lang="fr-FR" sz="2200" dirty="0"/>
              <a:t>.  </a:t>
            </a:r>
          </a:p>
        </p:txBody>
      </p:sp>
      <p:pic>
        <p:nvPicPr>
          <p:cNvPr id="5" name="Image 4" descr="Une image contenant personne, extérieur, femme&#10;&#10;Description générée automatiquement">
            <a:extLst>
              <a:ext uri="{FF2B5EF4-FFF2-40B4-BE49-F238E27FC236}">
                <a16:creationId xmlns:a16="http://schemas.microsoft.com/office/drawing/2014/main" id="{A14CF5B9-8529-4734-9203-0BE62FC75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r="30290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62819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547</Words>
  <Application>Microsoft Office PowerPoint</Application>
  <PresentationFormat>Grand écran</PresentationFormat>
  <Paragraphs>109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Vladimir Script</vt:lpstr>
      <vt:lpstr>Thème Office</vt:lpstr>
      <vt:lpstr>Présentation PowerPoint</vt:lpstr>
      <vt:lpstr>SOMMAIRE</vt:lpstr>
      <vt:lpstr>Prince William et Kate Middleton</vt:lpstr>
      <vt:lpstr>Le prince William</vt:lpstr>
      <vt:lpstr>Kate Middleton</vt:lpstr>
      <vt:lpstr>Leur rencontre, mariage et enfants</vt:lpstr>
      <vt:lpstr>Henry de Sussez et Meghan Markle</vt:lpstr>
      <vt:lpstr>Henry de Sussez</vt:lpstr>
      <vt:lpstr>Meghan Markle</vt:lpstr>
      <vt:lpstr>Leur rencontre, mariage et enfants</vt:lpstr>
      <vt:lpstr>Leurs rôles</vt:lpstr>
      <vt:lpstr>Les rôles de la reine Elisabeth II </vt:lpstr>
      <vt:lpstr>Les rôles de Charles</vt:lpstr>
      <vt:lpstr>Buckingham Palace</vt:lpstr>
      <vt:lpstr>Buckingham Palace</vt:lpstr>
      <vt:lpstr>Quiz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nous avoir écouter</vt:lpstr>
      <vt:lpstr>Avez-vous des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Michael Luciani</dc:creator>
  <cp:lastModifiedBy>Michael Luciani</cp:lastModifiedBy>
  <cp:revision>1</cp:revision>
  <dcterms:created xsi:type="dcterms:W3CDTF">2022-03-05T10:15:41Z</dcterms:created>
  <dcterms:modified xsi:type="dcterms:W3CDTF">2022-04-03T16:45:45Z</dcterms:modified>
</cp:coreProperties>
</file>