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7DB18-AE85-4454-8863-CE895C6A4452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489B4-992B-4962-8ED7-086F9D212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4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47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95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2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85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50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13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12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7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6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59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3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62DD-09F6-4109-B6E0-2EA10D38999E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4514-843D-4AF0-A7EB-010A9F94B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28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6825" y="22721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Nuit étoilée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Vincent Van Gogh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9871158" y="6488668"/>
            <a:ext cx="2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Robin / CM1 - 05/2020</a:t>
            </a:r>
            <a:endParaRPr lang="fr-F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137" y="517840"/>
            <a:ext cx="4675910" cy="618836"/>
          </a:xfrm>
        </p:spPr>
        <p:txBody>
          <a:bodyPr>
            <a:normAutofit/>
          </a:bodyPr>
          <a:lstStyle/>
          <a:p>
            <a:r>
              <a:rPr lang="fr-FR" sz="3600" u="sng" dirty="0" smtClean="0"/>
              <a:t>Description du tableau</a:t>
            </a:r>
            <a:r>
              <a:rPr lang="fr-FR" sz="3600" dirty="0" smtClean="0"/>
              <a:t> :</a:t>
            </a:r>
            <a:endParaRPr lang="fr-FR" sz="36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47" y="827258"/>
            <a:ext cx="7262989" cy="5753650"/>
          </a:xfrm>
        </p:spPr>
      </p:pic>
      <p:sp>
        <p:nvSpPr>
          <p:cNvPr id="5" name="ZoneTexte 4"/>
          <p:cNvSpPr txBox="1"/>
          <p:nvPr/>
        </p:nvSpPr>
        <p:spPr>
          <a:xfrm>
            <a:off x="397163" y="1654043"/>
            <a:ext cx="38977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Le tableau représente un village pendant le nuit. On peut voir un clocher ainsi que des maisons avec des fenêtres allumées.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On peut voir aussi le ciel qui forme des vagues comme-ci il y avait une tempête.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Malgré la représentation de la nuit sur le tableau, le ciel parait clair et agité et le village très sombre.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On peut distinguer des couleurs claires sur toute la toile.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47" y="799548"/>
            <a:ext cx="7262989" cy="57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3757" y="966826"/>
            <a:ext cx="53940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Pour cette œuvre, </a:t>
            </a:r>
            <a:r>
              <a:rPr lang="fr-FR" sz="2400" dirty="0" smtClean="0"/>
              <a:t>le peintre</a:t>
            </a:r>
            <a:r>
              <a:rPr lang="fr-FR" sz="2400" dirty="0" smtClean="0"/>
              <a:t> </a:t>
            </a:r>
            <a:r>
              <a:rPr lang="fr-FR" sz="2400" dirty="0" smtClean="0"/>
              <a:t>a utilisé de la peinture à l’huile.</a:t>
            </a:r>
          </a:p>
          <a:p>
            <a:pPr marL="285750" indent="-285750">
              <a:buFontTx/>
              <a:buChar char="-"/>
            </a:pPr>
            <a:endParaRPr lang="fr-FR" sz="2400" dirty="0" smtClean="0"/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Les trois couleurs que l’on voit en premier sont : </a:t>
            </a:r>
          </a:p>
          <a:p>
            <a:pPr marL="285750" indent="-285750">
              <a:buFontTx/>
              <a:buChar char="-"/>
            </a:pPr>
            <a:endParaRPr lang="fr-FR" sz="2400" dirty="0" smtClean="0"/>
          </a:p>
          <a:p>
            <a:pPr marL="742950" lvl="1" indent="-285750">
              <a:buFontTx/>
              <a:buChar char="-"/>
            </a:pPr>
            <a:r>
              <a:rPr lang="fr-FR" sz="2400" dirty="0" smtClean="0"/>
              <a:t>Le bleu</a:t>
            </a:r>
          </a:p>
          <a:p>
            <a:pPr marL="742950" lvl="1" indent="-285750">
              <a:buFontTx/>
              <a:buChar char="-"/>
            </a:pPr>
            <a:endParaRPr lang="fr-FR" sz="2400" dirty="0" smtClean="0"/>
          </a:p>
          <a:p>
            <a:pPr marL="742950" lvl="1" indent="-285750">
              <a:buFontTx/>
              <a:buChar char="-"/>
            </a:pPr>
            <a:r>
              <a:rPr lang="fr-FR" sz="2400" dirty="0" smtClean="0"/>
              <a:t>Le jaune</a:t>
            </a:r>
          </a:p>
          <a:p>
            <a:pPr marL="742950" lvl="1" indent="-285750">
              <a:buFontTx/>
              <a:buChar char="-"/>
            </a:pPr>
            <a:endParaRPr lang="fr-FR" sz="2400" dirty="0" smtClean="0"/>
          </a:p>
          <a:p>
            <a:pPr marL="742950" lvl="1" indent="-285750">
              <a:buFontTx/>
              <a:buChar char="-"/>
            </a:pPr>
            <a:r>
              <a:rPr lang="fr-FR" sz="2400" dirty="0" smtClean="0"/>
              <a:t>Le noir</a:t>
            </a:r>
          </a:p>
          <a:p>
            <a:endParaRPr lang="fr-FR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405091" y="3537527"/>
            <a:ext cx="1274618" cy="63730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405091" y="4387273"/>
            <a:ext cx="1274618" cy="6373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8405091" y="5223164"/>
            <a:ext cx="1274618" cy="63730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Peintures à l'hu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96" y="397165"/>
            <a:ext cx="6013987" cy="1707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8618" y="92364"/>
            <a:ext cx="2576945" cy="979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 smtClean="0"/>
              <a:t>Le Peintre</a:t>
            </a:r>
            <a:r>
              <a:rPr lang="fr-FR" b="1" dirty="0" smtClean="0"/>
              <a:t> :</a:t>
            </a:r>
            <a:endParaRPr lang="fr-FR" b="1" u="sng" dirty="0"/>
          </a:p>
        </p:txBody>
      </p:sp>
      <p:pic>
        <p:nvPicPr>
          <p:cNvPr id="3074" name="Picture 2" descr="Autoportrait à Saint Remy (1889) - Biographie Peintre Analy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91" y="327458"/>
            <a:ext cx="4142797" cy="62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8618" y="1852970"/>
            <a:ext cx="7333673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Vincent Van Gogh est né en 1853 aux Pays-Bas.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C’est un des peintres les plus célèbres du 19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 siècle.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Son </a:t>
            </a:r>
            <a:r>
              <a:rPr lang="fr-FR" sz="2000" dirty="0" smtClean="0"/>
              <a:t>talent </a:t>
            </a:r>
            <a:r>
              <a:rPr lang="fr-FR" sz="2000" dirty="0" smtClean="0"/>
              <a:t>fût reconnue après sa mort.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Sa vie n’a pas été très heureuse, il avait des problèmes de santé mentale, il en arriva même à se couper l’oreille lui-même.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Il s’est donné la mort en 1890 à Auvers-sur-Oise à l’âge de 37 ans.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255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9" y="0"/>
            <a:ext cx="9785178" cy="527587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ZoneTexte 6"/>
          <p:cNvSpPr txBox="1"/>
          <p:nvPr/>
        </p:nvSpPr>
        <p:spPr>
          <a:xfrm>
            <a:off x="1339272" y="1406233"/>
            <a:ext cx="97166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Ce tableau a été peint dans la nuit du 17 au 18 juin 1889 à Arles dans le sud de la France, il est actuellement visible dans un musée à New York.</a:t>
            </a:r>
          </a:p>
          <a:p>
            <a:pPr algn="just"/>
            <a:endParaRPr lang="fr-FR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ce moment-là, Van Gogh était dans un hôpital psychiatrique.</a:t>
            </a:r>
          </a:p>
          <a:p>
            <a:pPr algn="just"/>
            <a:endParaRPr lang="fr-FR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 peut voir au premier plan un cyprès, l’arbre des cimetières il peut représenter la mort et derrière un village très peu éclairé avec son clocher d’église.</a:t>
            </a:r>
          </a:p>
          <a:p>
            <a:pPr algn="just"/>
            <a:endParaRPr lang="fr-FR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</a:t>
            </a:r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 ciel est rempli de lumière grâce à la représentation des étoiles on dirait même que pendant cette nuit il y avait du vent à cause des tourbillons près des étoiles.</a:t>
            </a:r>
          </a:p>
          <a:p>
            <a:pPr algn="just"/>
            <a:endParaRPr lang="fr-F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 peut dire que ce tableau représente la solitude du peintre pendant la nuit dans son hôpital voulant partir vers le ciel, les belles étoiles c’est-à-dire la délivrance ou peut être même la mort.</a:t>
            </a:r>
          </a:p>
          <a:p>
            <a:pPr algn="just"/>
            <a:endParaRPr lang="fr-FR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5726" y="1358537"/>
            <a:ext cx="109815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Ce tableau me donne l’envie de visiter ce petit village. Mais pourtant il peut faire peur car il est  sombre et le ciel donne l’impression d’une tempête.  	</a:t>
            </a:r>
          </a:p>
          <a:p>
            <a:endParaRPr lang="fr-FR" sz="2000" dirty="0" smtClean="0"/>
          </a:p>
          <a:p>
            <a:r>
              <a:rPr lang="fr-FR" sz="2000" dirty="0"/>
              <a:t>J</a:t>
            </a:r>
            <a:r>
              <a:rPr lang="fr-FR" sz="2000" dirty="0" smtClean="0"/>
              <a:t>’aime ce tableau car les couleurs sont très jolies, il y en a plusieurs dégradés de couleurs.</a:t>
            </a:r>
          </a:p>
          <a:p>
            <a:r>
              <a:rPr lang="fr-FR" sz="2000" dirty="0" smtClean="0"/>
              <a:t>Nous avons du bleu foncé, du bleu clair, pareil pour le jaune et le blanc.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J’ai choisi ce tableau car il me rappelle un peu le village où je vais en vacances chez mon papi et ma mamie.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150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360</Words>
  <Application>Microsoft Office PowerPoint</Application>
  <PresentationFormat>Grand écran</PresentationFormat>
  <Paragraphs>48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La Nuit étoilée  Vincent Van Gogh </vt:lpstr>
      <vt:lpstr>Description du tableau :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Nuit étoilée</dc:title>
  <dc:creator>Arnaud</dc:creator>
  <cp:lastModifiedBy>Arnaud</cp:lastModifiedBy>
  <cp:revision>16</cp:revision>
  <dcterms:created xsi:type="dcterms:W3CDTF">2020-05-22T10:45:08Z</dcterms:created>
  <dcterms:modified xsi:type="dcterms:W3CDTF">2020-05-24T10:15:27Z</dcterms:modified>
</cp:coreProperties>
</file>