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78" r:id="rId6"/>
    <p:sldId id="259" r:id="rId7"/>
    <p:sldId id="260" r:id="rId8"/>
    <p:sldId id="261" r:id="rId9"/>
    <p:sldId id="262" r:id="rId10"/>
    <p:sldId id="263" r:id="rId11"/>
    <p:sldId id="264" r:id="rId12"/>
    <p:sldId id="265" r:id="rId13"/>
    <p:sldId id="268" r:id="rId14"/>
    <p:sldId id="270" r:id="rId15"/>
    <p:sldId id="271" r:id="rId16"/>
    <p:sldId id="279" r:id="rId17"/>
    <p:sldId id="266" r:id="rId18"/>
    <p:sldId id="273" r:id="rId19"/>
    <p:sldId id="274" r:id="rId20"/>
    <p:sldId id="275" r:id="rId21"/>
    <p:sldId id="276" r:id="rId22"/>
    <p:sldId id="277" r:id="rId23"/>
    <p:sldId id="272" r:id="rId24"/>
    <p:sldId id="269"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31" autoAdjust="0"/>
    <p:restoredTop sz="94660"/>
  </p:normalViewPr>
  <p:slideViewPr>
    <p:cSldViewPr snapToGrid="0">
      <p:cViewPr varScale="1">
        <p:scale>
          <a:sx n="71" d="100"/>
          <a:sy n="71" d="100"/>
        </p:scale>
        <p:origin x="58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16FCD6-96F6-4F91-BFFB-401322A95A6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D22F0BA-2323-4C53-B1AC-3F7B95F493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C23141F-4394-4595-877B-2B65C35104CA}"/>
              </a:ext>
            </a:extLst>
          </p:cNvPr>
          <p:cNvSpPr>
            <a:spLocks noGrp="1"/>
          </p:cNvSpPr>
          <p:nvPr>
            <p:ph type="dt" sz="half" idx="10"/>
          </p:nvPr>
        </p:nvSpPr>
        <p:spPr/>
        <p:txBody>
          <a:bodyPr/>
          <a:lstStyle/>
          <a:p>
            <a:fld id="{663B3A64-57AF-4E8F-BB80-B39EB95B9AFF}" type="datetimeFigureOut">
              <a:rPr lang="fr-FR" smtClean="0"/>
              <a:t>02/07/2025</a:t>
            </a:fld>
            <a:endParaRPr lang="fr-FR"/>
          </a:p>
        </p:txBody>
      </p:sp>
      <p:sp>
        <p:nvSpPr>
          <p:cNvPr id="5" name="Espace réservé du pied de page 4">
            <a:extLst>
              <a:ext uri="{FF2B5EF4-FFF2-40B4-BE49-F238E27FC236}">
                <a16:creationId xmlns:a16="http://schemas.microsoft.com/office/drawing/2014/main" id="{AA88A8F5-02B9-4550-9BD5-C6976FD8E7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FB9CF30-477C-4D37-BCE1-568A5A82C0F8}"/>
              </a:ext>
            </a:extLst>
          </p:cNvPr>
          <p:cNvSpPr>
            <a:spLocks noGrp="1"/>
          </p:cNvSpPr>
          <p:nvPr>
            <p:ph type="sldNum" sz="quarter" idx="12"/>
          </p:nvPr>
        </p:nvSpPr>
        <p:spPr/>
        <p:txBody>
          <a:bodyPr/>
          <a:lstStyle/>
          <a:p>
            <a:fld id="{84AF4E23-97C9-4C79-9D7F-E1CF31FFA46B}" type="slidenum">
              <a:rPr lang="fr-FR" smtClean="0"/>
              <a:t>‹N°›</a:t>
            </a:fld>
            <a:endParaRPr lang="fr-FR"/>
          </a:p>
        </p:txBody>
      </p:sp>
    </p:spTree>
    <p:extLst>
      <p:ext uri="{BB962C8B-B14F-4D97-AF65-F5344CB8AC3E}">
        <p14:creationId xmlns:p14="http://schemas.microsoft.com/office/powerpoint/2010/main" val="2208800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FB2CC6-5313-497C-B715-5132F21F9EF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03F8CD8-C8DB-4383-A9B8-568B652C48DE}"/>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209492-32E2-42EA-BFA6-5FDE785DAEFF}"/>
              </a:ext>
            </a:extLst>
          </p:cNvPr>
          <p:cNvSpPr>
            <a:spLocks noGrp="1"/>
          </p:cNvSpPr>
          <p:nvPr>
            <p:ph type="dt" sz="half" idx="10"/>
          </p:nvPr>
        </p:nvSpPr>
        <p:spPr/>
        <p:txBody>
          <a:bodyPr/>
          <a:lstStyle/>
          <a:p>
            <a:fld id="{663B3A64-57AF-4E8F-BB80-B39EB95B9AFF}" type="datetimeFigureOut">
              <a:rPr lang="fr-FR" smtClean="0"/>
              <a:t>02/07/2025</a:t>
            </a:fld>
            <a:endParaRPr lang="fr-FR"/>
          </a:p>
        </p:txBody>
      </p:sp>
      <p:sp>
        <p:nvSpPr>
          <p:cNvPr id="5" name="Espace réservé du pied de page 4">
            <a:extLst>
              <a:ext uri="{FF2B5EF4-FFF2-40B4-BE49-F238E27FC236}">
                <a16:creationId xmlns:a16="http://schemas.microsoft.com/office/drawing/2014/main" id="{56175DCF-7792-4A6D-AC54-F2A39DFEA6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BE51215-CB08-46D8-8135-F82F336262F8}"/>
              </a:ext>
            </a:extLst>
          </p:cNvPr>
          <p:cNvSpPr>
            <a:spLocks noGrp="1"/>
          </p:cNvSpPr>
          <p:nvPr>
            <p:ph type="sldNum" sz="quarter" idx="12"/>
          </p:nvPr>
        </p:nvSpPr>
        <p:spPr/>
        <p:txBody>
          <a:bodyPr/>
          <a:lstStyle/>
          <a:p>
            <a:fld id="{84AF4E23-97C9-4C79-9D7F-E1CF31FFA46B}" type="slidenum">
              <a:rPr lang="fr-FR" smtClean="0"/>
              <a:t>‹N°›</a:t>
            </a:fld>
            <a:endParaRPr lang="fr-FR"/>
          </a:p>
        </p:txBody>
      </p:sp>
    </p:spTree>
    <p:extLst>
      <p:ext uri="{BB962C8B-B14F-4D97-AF65-F5344CB8AC3E}">
        <p14:creationId xmlns:p14="http://schemas.microsoft.com/office/powerpoint/2010/main" val="2197135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D96F030-353F-41A1-A5BE-97EA16EB7CB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EF36CB5-DD3D-45DB-9E87-F10454150525}"/>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FC02A9-89BB-4829-AB7A-9B4072B93144}"/>
              </a:ext>
            </a:extLst>
          </p:cNvPr>
          <p:cNvSpPr>
            <a:spLocks noGrp="1"/>
          </p:cNvSpPr>
          <p:nvPr>
            <p:ph type="dt" sz="half" idx="10"/>
          </p:nvPr>
        </p:nvSpPr>
        <p:spPr/>
        <p:txBody>
          <a:bodyPr/>
          <a:lstStyle/>
          <a:p>
            <a:fld id="{663B3A64-57AF-4E8F-BB80-B39EB95B9AFF}" type="datetimeFigureOut">
              <a:rPr lang="fr-FR" smtClean="0"/>
              <a:t>02/07/2025</a:t>
            </a:fld>
            <a:endParaRPr lang="fr-FR"/>
          </a:p>
        </p:txBody>
      </p:sp>
      <p:sp>
        <p:nvSpPr>
          <p:cNvPr id="5" name="Espace réservé du pied de page 4">
            <a:extLst>
              <a:ext uri="{FF2B5EF4-FFF2-40B4-BE49-F238E27FC236}">
                <a16:creationId xmlns:a16="http://schemas.microsoft.com/office/drawing/2014/main" id="{2F3738EC-526B-4202-BB64-2044DE8253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4AA137-6F52-4FD6-B592-F447C76C7235}"/>
              </a:ext>
            </a:extLst>
          </p:cNvPr>
          <p:cNvSpPr>
            <a:spLocks noGrp="1"/>
          </p:cNvSpPr>
          <p:nvPr>
            <p:ph type="sldNum" sz="quarter" idx="12"/>
          </p:nvPr>
        </p:nvSpPr>
        <p:spPr/>
        <p:txBody>
          <a:bodyPr/>
          <a:lstStyle/>
          <a:p>
            <a:fld id="{84AF4E23-97C9-4C79-9D7F-E1CF31FFA46B}" type="slidenum">
              <a:rPr lang="fr-FR" smtClean="0"/>
              <a:t>‹N°›</a:t>
            </a:fld>
            <a:endParaRPr lang="fr-FR"/>
          </a:p>
        </p:txBody>
      </p:sp>
    </p:spTree>
    <p:extLst>
      <p:ext uri="{BB962C8B-B14F-4D97-AF65-F5344CB8AC3E}">
        <p14:creationId xmlns:p14="http://schemas.microsoft.com/office/powerpoint/2010/main" val="173652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EED823-1B80-4868-B0A5-16435F6359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EA0E27E-6CF2-4655-B3CE-20E12DEF96F1}"/>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E57E59-5D42-4A71-9B6F-2BAD01194B47}"/>
              </a:ext>
            </a:extLst>
          </p:cNvPr>
          <p:cNvSpPr>
            <a:spLocks noGrp="1"/>
          </p:cNvSpPr>
          <p:nvPr>
            <p:ph type="dt" sz="half" idx="10"/>
          </p:nvPr>
        </p:nvSpPr>
        <p:spPr/>
        <p:txBody>
          <a:bodyPr/>
          <a:lstStyle/>
          <a:p>
            <a:fld id="{663B3A64-57AF-4E8F-BB80-B39EB95B9AFF}" type="datetimeFigureOut">
              <a:rPr lang="fr-FR" smtClean="0"/>
              <a:t>02/07/2025</a:t>
            </a:fld>
            <a:endParaRPr lang="fr-FR"/>
          </a:p>
        </p:txBody>
      </p:sp>
      <p:sp>
        <p:nvSpPr>
          <p:cNvPr id="5" name="Espace réservé du pied de page 4">
            <a:extLst>
              <a:ext uri="{FF2B5EF4-FFF2-40B4-BE49-F238E27FC236}">
                <a16:creationId xmlns:a16="http://schemas.microsoft.com/office/drawing/2014/main" id="{B206BB35-153A-4F7E-A1C0-EBE3973AA8D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B64F0E-5A3D-402A-B09A-6EEA917C2970}"/>
              </a:ext>
            </a:extLst>
          </p:cNvPr>
          <p:cNvSpPr>
            <a:spLocks noGrp="1"/>
          </p:cNvSpPr>
          <p:nvPr>
            <p:ph type="sldNum" sz="quarter" idx="12"/>
          </p:nvPr>
        </p:nvSpPr>
        <p:spPr/>
        <p:txBody>
          <a:bodyPr/>
          <a:lstStyle/>
          <a:p>
            <a:fld id="{84AF4E23-97C9-4C79-9D7F-E1CF31FFA46B}" type="slidenum">
              <a:rPr lang="fr-FR" smtClean="0"/>
              <a:t>‹N°›</a:t>
            </a:fld>
            <a:endParaRPr lang="fr-FR"/>
          </a:p>
        </p:txBody>
      </p:sp>
    </p:spTree>
    <p:extLst>
      <p:ext uri="{BB962C8B-B14F-4D97-AF65-F5344CB8AC3E}">
        <p14:creationId xmlns:p14="http://schemas.microsoft.com/office/powerpoint/2010/main" val="347529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3E0CCA-702A-4C32-99A9-2D5F3151273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065A82-0A53-423E-BE70-3D7F5B0A58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51597461-61C5-4ECD-AE1E-CD8B00BA8EDE}"/>
              </a:ext>
            </a:extLst>
          </p:cNvPr>
          <p:cNvSpPr>
            <a:spLocks noGrp="1"/>
          </p:cNvSpPr>
          <p:nvPr>
            <p:ph type="dt" sz="half" idx="10"/>
          </p:nvPr>
        </p:nvSpPr>
        <p:spPr/>
        <p:txBody>
          <a:bodyPr/>
          <a:lstStyle/>
          <a:p>
            <a:fld id="{663B3A64-57AF-4E8F-BB80-B39EB95B9AFF}" type="datetimeFigureOut">
              <a:rPr lang="fr-FR" smtClean="0"/>
              <a:t>02/07/2025</a:t>
            </a:fld>
            <a:endParaRPr lang="fr-FR"/>
          </a:p>
        </p:txBody>
      </p:sp>
      <p:sp>
        <p:nvSpPr>
          <p:cNvPr id="5" name="Espace réservé du pied de page 4">
            <a:extLst>
              <a:ext uri="{FF2B5EF4-FFF2-40B4-BE49-F238E27FC236}">
                <a16:creationId xmlns:a16="http://schemas.microsoft.com/office/drawing/2014/main" id="{0E459E21-098C-4679-A57E-2CC89D5002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EDF2BC-E44E-4B93-8724-25B501262BE2}"/>
              </a:ext>
            </a:extLst>
          </p:cNvPr>
          <p:cNvSpPr>
            <a:spLocks noGrp="1"/>
          </p:cNvSpPr>
          <p:nvPr>
            <p:ph type="sldNum" sz="quarter" idx="12"/>
          </p:nvPr>
        </p:nvSpPr>
        <p:spPr/>
        <p:txBody>
          <a:bodyPr/>
          <a:lstStyle/>
          <a:p>
            <a:fld id="{84AF4E23-97C9-4C79-9D7F-E1CF31FFA46B}" type="slidenum">
              <a:rPr lang="fr-FR" smtClean="0"/>
              <a:t>‹N°›</a:t>
            </a:fld>
            <a:endParaRPr lang="fr-FR"/>
          </a:p>
        </p:txBody>
      </p:sp>
    </p:spTree>
    <p:extLst>
      <p:ext uri="{BB962C8B-B14F-4D97-AF65-F5344CB8AC3E}">
        <p14:creationId xmlns:p14="http://schemas.microsoft.com/office/powerpoint/2010/main" val="252226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B3C6C-09B7-4DE3-9613-75F7C73FDDE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5889B48-4FA5-407E-9D2B-3B3D83201F18}"/>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315807E-EE8A-4FC5-A933-5B706AD926B9}"/>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D0D85EF-14D6-48B3-BAF8-469459C9A3E9}"/>
              </a:ext>
            </a:extLst>
          </p:cNvPr>
          <p:cNvSpPr>
            <a:spLocks noGrp="1"/>
          </p:cNvSpPr>
          <p:nvPr>
            <p:ph type="dt" sz="half" idx="10"/>
          </p:nvPr>
        </p:nvSpPr>
        <p:spPr/>
        <p:txBody>
          <a:bodyPr/>
          <a:lstStyle/>
          <a:p>
            <a:fld id="{663B3A64-57AF-4E8F-BB80-B39EB95B9AFF}" type="datetimeFigureOut">
              <a:rPr lang="fr-FR" smtClean="0"/>
              <a:t>02/07/2025</a:t>
            </a:fld>
            <a:endParaRPr lang="fr-FR"/>
          </a:p>
        </p:txBody>
      </p:sp>
      <p:sp>
        <p:nvSpPr>
          <p:cNvPr id="6" name="Espace réservé du pied de page 5">
            <a:extLst>
              <a:ext uri="{FF2B5EF4-FFF2-40B4-BE49-F238E27FC236}">
                <a16:creationId xmlns:a16="http://schemas.microsoft.com/office/drawing/2014/main" id="{ADE2B30B-1B7E-4A2A-897C-71FF78183B8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51A7DB-4794-4FF1-8FED-480203613102}"/>
              </a:ext>
            </a:extLst>
          </p:cNvPr>
          <p:cNvSpPr>
            <a:spLocks noGrp="1"/>
          </p:cNvSpPr>
          <p:nvPr>
            <p:ph type="sldNum" sz="quarter" idx="12"/>
          </p:nvPr>
        </p:nvSpPr>
        <p:spPr/>
        <p:txBody>
          <a:bodyPr/>
          <a:lstStyle/>
          <a:p>
            <a:fld id="{84AF4E23-97C9-4C79-9D7F-E1CF31FFA46B}" type="slidenum">
              <a:rPr lang="fr-FR" smtClean="0"/>
              <a:t>‹N°›</a:t>
            </a:fld>
            <a:endParaRPr lang="fr-FR"/>
          </a:p>
        </p:txBody>
      </p:sp>
    </p:spTree>
    <p:extLst>
      <p:ext uri="{BB962C8B-B14F-4D97-AF65-F5344CB8AC3E}">
        <p14:creationId xmlns:p14="http://schemas.microsoft.com/office/powerpoint/2010/main" val="2446269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472325-A270-4BE8-A84E-66BBC65D1DE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4F3754C-890C-40AF-9EA6-5BF96B346B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A406A7AE-8295-4A35-94A3-BBC60C7A6FCA}"/>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D111514-0D0A-4A4A-B656-1724CB7B2E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BA80B1B-D222-410A-8AF2-116B05F25280}"/>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04DFC7D-BBB5-41C1-9ACB-5470DB7C9C6E}"/>
              </a:ext>
            </a:extLst>
          </p:cNvPr>
          <p:cNvSpPr>
            <a:spLocks noGrp="1"/>
          </p:cNvSpPr>
          <p:nvPr>
            <p:ph type="dt" sz="half" idx="10"/>
          </p:nvPr>
        </p:nvSpPr>
        <p:spPr/>
        <p:txBody>
          <a:bodyPr/>
          <a:lstStyle/>
          <a:p>
            <a:fld id="{663B3A64-57AF-4E8F-BB80-B39EB95B9AFF}" type="datetimeFigureOut">
              <a:rPr lang="fr-FR" smtClean="0"/>
              <a:t>02/07/2025</a:t>
            </a:fld>
            <a:endParaRPr lang="fr-FR"/>
          </a:p>
        </p:txBody>
      </p:sp>
      <p:sp>
        <p:nvSpPr>
          <p:cNvPr id="8" name="Espace réservé du pied de page 7">
            <a:extLst>
              <a:ext uri="{FF2B5EF4-FFF2-40B4-BE49-F238E27FC236}">
                <a16:creationId xmlns:a16="http://schemas.microsoft.com/office/drawing/2014/main" id="{ECA952D2-9B25-47A2-8CB7-7A480A9083C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CCE8E7C-4BC4-41BC-9C0F-277B368B3F29}"/>
              </a:ext>
            </a:extLst>
          </p:cNvPr>
          <p:cNvSpPr>
            <a:spLocks noGrp="1"/>
          </p:cNvSpPr>
          <p:nvPr>
            <p:ph type="sldNum" sz="quarter" idx="12"/>
          </p:nvPr>
        </p:nvSpPr>
        <p:spPr/>
        <p:txBody>
          <a:bodyPr/>
          <a:lstStyle/>
          <a:p>
            <a:fld id="{84AF4E23-97C9-4C79-9D7F-E1CF31FFA46B}" type="slidenum">
              <a:rPr lang="fr-FR" smtClean="0"/>
              <a:t>‹N°›</a:t>
            </a:fld>
            <a:endParaRPr lang="fr-FR"/>
          </a:p>
        </p:txBody>
      </p:sp>
    </p:spTree>
    <p:extLst>
      <p:ext uri="{BB962C8B-B14F-4D97-AF65-F5344CB8AC3E}">
        <p14:creationId xmlns:p14="http://schemas.microsoft.com/office/powerpoint/2010/main" val="347876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22B801-AC21-4F8B-9E81-7E4373B2E63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B2226F0-1612-4496-B0E1-A52C05CC29BB}"/>
              </a:ext>
            </a:extLst>
          </p:cNvPr>
          <p:cNvSpPr>
            <a:spLocks noGrp="1"/>
          </p:cNvSpPr>
          <p:nvPr>
            <p:ph type="dt" sz="half" idx="10"/>
          </p:nvPr>
        </p:nvSpPr>
        <p:spPr/>
        <p:txBody>
          <a:bodyPr/>
          <a:lstStyle/>
          <a:p>
            <a:fld id="{663B3A64-57AF-4E8F-BB80-B39EB95B9AFF}" type="datetimeFigureOut">
              <a:rPr lang="fr-FR" smtClean="0"/>
              <a:t>02/07/2025</a:t>
            </a:fld>
            <a:endParaRPr lang="fr-FR"/>
          </a:p>
        </p:txBody>
      </p:sp>
      <p:sp>
        <p:nvSpPr>
          <p:cNvPr id="4" name="Espace réservé du pied de page 3">
            <a:extLst>
              <a:ext uri="{FF2B5EF4-FFF2-40B4-BE49-F238E27FC236}">
                <a16:creationId xmlns:a16="http://schemas.microsoft.com/office/drawing/2014/main" id="{A90288D8-CAF7-473F-9719-B35B402F997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B066F33-6CB4-4E19-B862-465C4BD3A667}"/>
              </a:ext>
            </a:extLst>
          </p:cNvPr>
          <p:cNvSpPr>
            <a:spLocks noGrp="1"/>
          </p:cNvSpPr>
          <p:nvPr>
            <p:ph type="sldNum" sz="quarter" idx="12"/>
          </p:nvPr>
        </p:nvSpPr>
        <p:spPr/>
        <p:txBody>
          <a:bodyPr/>
          <a:lstStyle/>
          <a:p>
            <a:fld id="{84AF4E23-97C9-4C79-9D7F-E1CF31FFA46B}" type="slidenum">
              <a:rPr lang="fr-FR" smtClean="0"/>
              <a:t>‹N°›</a:t>
            </a:fld>
            <a:endParaRPr lang="fr-FR"/>
          </a:p>
        </p:txBody>
      </p:sp>
    </p:spTree>
    <p:extLst>
      <p:ext uri="{BB962C8B-B14F-4D97-AF65-F5344CB8AC3E}">
        <p14:creationId xmlns:p14="http://schemas.microsoft.com/office/powerpoint/2010/main" val="3689316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4C97BA6-D91D-4BF9-9A69-B09D604DF6C4}"/>
              </a:ext>
            </a:extLst>
          </p:cNvPr>
          <p:cNvSpPr>
            <a:spLocks noGrp="1"/>
          </p:cNvSpPr>
          <p:nvPr>
            <p:ph type="dt" sz="half" idx="10"/>
          </p:nvPr>
        </p:nvSpPr>
        <p:spPr/>
        <p:txBody>
          <a:bodyPr/>
          <a:lstStyle/>
          <a:p>
            <a:fld id="{663B3A64-57AF-4E8F-BB80-B39EB95B9AFF}" type="datetimeFigureOut">
              <a:rPr lang="fr-FR" smtClean="0"/>
              <a:t>02/07/2025</a:t>
            </a:fld>
            <a:endParaRPr lang="fr-FR"/>
          </a:p>
        </p:txBody>
      </p:sp>
      <p:sp>
        <p:nvSpPr>
          <p:cNvPr id="3" name="Espace réservé du pied de page 2">
            <a:extLst>
              <a:ext uri="{FF2B5EF4-FFF2-40B4-BE49-F238E27FC236}">
                <a16:creationId xmlns:a16="http://schemas.microsoft.com/office/drawing/2014/main" id="{7834D0DD-8FA5-47AF-9743-919AD10BDFD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E7517A7-92CD-47F6-8E48-0C5A6789F525}"/>
              </a:ext>
            </a:extLst>
          </p:cNvPr>
          <p:cNvSpPr>
            <a:spLocks noGrp="1"/>
          </p:cNvSpPr>
          <p:nvPr>
            <p:ph type="sldNum" sz="quarter" idx="12"/>
          </p:nvPr>
        </p:nvSpPr>
        <p:spPr/>
        <p:txBody>
          <a:bodyPr/>
          <a:lstStyle/>
          <a:p>
            <a:fld id="{84AF4E23-97C9-4C79-9D7F-E1CF31FFA46B}" type="slidenum">
              <a:rPr lang="fr-FR" smtClean="0"/>
              <a:t>‹N°›</a:t>
            </a:fld>
            <a:endParaRPr lang="fr-FR"/>
          </a:p>
        </p:txBody>
      </p:sp>
    </p:spTree>
    <p:extLst>
      <p:ext uri="{BB962C8B-B14F-4D97-AF65-F5344CB8AC3E}">
        <p14:creationId xmlns:p14="http://schemas.microsoft.com/office/powerpoint/2010/main" val="258568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539046-CC0F-462B-B3DE-FE547842939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B80CCF5-A092-4BFD-80E0-F14D896630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753965D-3720-4CF8-82D4-FCB09D0858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A2236A4-540F-49F9-989F-80BB6CC2CBE8}"/>
              </a:ext>
            </a:extLst>
          </p:cNvPr>
          <p:cNvSpPr>
            <a:spLocks noGrp="1"/>
          </p:cNvSpPr>
          <p:nvPr>
            <p:ph type="dt" sz="half" idx="10"/>
          </p:nvPr>
        </p:nvSpPr>
        <p:spPr/>
        <p:txBody>
          <a:bodyPr/>
          <a:lstStyle/>
          <a:p>
            <a:fld id="{663B3A64-57AF-4E8F-BB80-B39EB95B9AFF}" type="datetimeFigureOut">
              <a:rPr lang="fr-FR" smtClean="0"/>
              <a:t>02/07/2025</a:t>
            </a:fld>
            <a:endParaRPr lang="fr-FR"/>
          </a:p>
        </p:txBody>
      </p:sp>
      <p:sp>
        <p:nvSpPr>
          <p:cNvPr id="6" name="Espace réservé du pied de page 5">
            <a:extLst>
              <a:ext uri="{FF2B5EF4-FFF2-40B4-BE49-F238E27FC236}">
                <a16:creationId xmlns:a16="http://schemas.microsoft.com/office/drawing/2014/main" id="{6BDE2B50-1990-46A4-ADC0-41B32374A7E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915B81-E6F1-4FD7-84D2-5FE08AA80BDA}"/>
              </a:ext>
            </a:extLst>
          </p:cNvPr>
          <p:cNvSpPr>
            <a:spLocks noGrp="1"/>
          </p:cNvSpPr>
          <p:nvPr>
            <p:ph type="sldNum" sz="quarter" idx="12"/>
          </p:nvPr>
        </p:nvSpPr>
        <p:spPr/>
        <p:txBody>
          <a:bodyPr/>
          <a:lstStyle/>
          <a:p>
            <a:fld id="{84AF4E23-97C9-4C79-9D7F-E1CF31FFA46B}" type="slidenum">
              <a:rPr lang="fr-FR" smtClean="0"/>
              <a:t>‹N°›</a:t>
            </a:fld>
            <a:endParaRPr lang="fr-FR"/>
          </a:p>
        </p:txBody>
      </p:sp>
    </p:spTree>
    <p:extLst>
      <p:ext uri="{BB962C8B-B14F-4D97-AF65-F5344CB8AC3E}">
        <p14:creationId xmlns:p14="http://schemas.microsoft.com/office/powerpoint/2010/main" val="370718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387196-A974-4117-9F08-2870E0C276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25598CA-D092-4797-B804-F5B33FA619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0DA6098-E822-4677-B924-192BF5FD1F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6C2939C-3B20-4AC9-9907-A879A7194862}"/>
              </a:ext>
            </a:extLst>
          </p:cNvPr>
          <p:cNvSpPr>
            <a:spLocks noGrp="1"/>
          </p:cNvSpPr>
          <p:nvPr>
            <p:ph type="dt" sz="half" idx="10"/>
          </p:nvPr>
        </p:nvSpPr>
        <p:spPr/>
        <p:txBody>
          <a:bodyPr/>
          <a:lstStyle/>
          <a:p>
            <a:fld id="{663B3A64-57AF-4E8F-BB80-B39EB95B9AFF}" type="datetimeFigureOut">
              <a:rPr lang="fr-FR" smtClean="0"/>
              <a:t>02/07/2025</a:t>
            </a:fld>
            <a:endParaRPr lang="fr-FR"/>
          </a:p>
        </p:txBody>
      </p:sp>
      <p:sp>
        <p:nvSpPr>
          <p:cNvPr id="6" name="Espace réservé du pied de page 5">
            <a:extLst>
              <a:ext uri="{FF2B5EF4-FFF2-40B4-BE49-F238E27FC236}">
                <a16:creationId xmlns:a16="http://schemas.microsoft.com/office/drawing/2014/main" id="{B2E849AE-18B1-4419-895F-4251AB3F0E6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474983-08D6-4338-8D99-00DC8242F085}"/>
              </a:ext>
            </a:extLst>
          </p:cNvPr>
          <p:cNvSpPr>
            <a:spLocks noGrp="1"/>
          </p:cNvSpPr>
          <p:nvPr>
            <p:ph type="sldNum" sz="quarter" idx="12"/>
          </p:nvPr>
        </p:nvSpPr>
        <p:spPr/>
        <p:txBody>
          <a:bodyPr/>
          <a:lstStyle/>
          <a:p>
            <a:fld id="{84AF4E23-97C9-4C79-9D7F-E1CF31FFA46B}" type="slidenum">
              <a:rPr lang="fr-FR" smtClean="0"/>
              <a:t>‹N°›</a:t>
            </a:fld>
            <a:endParaRPr lang="fr-FR"/>
          </a:p>
        </p:txBody>
      </p:sp>
    </p:spTree>
    <p:extLst>
      <p:ext uri="{BB962C8B-B14F-4D97-AF65-F5344CB8AC3E}">
        <p14:creationId xmlns:p14="http://schemas.microsoft.com/office/powerpoint/2010/main" val="263606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8F4701A-7DE4-4B38-8F84-3721DE8192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D26747-4632-4455-8BEE-404F9B5F10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52597CA-B78F-4773-8048-21AEBD06AE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B3A64-57AF-4E8F-BB80-B39EB95B9AFF}" type="datetimeFigureOut">
              <a:rPr lang="fr-FR" smtClean="0"/>
              <a:t>02/07/2025</a:t>
            </a:fld>
            <a:endParaRPr lang="fr-FR"/>
          </a:p>
        </p:txBody>
      </p:sp>
      <p:sp>
        <p:nvSpPr>
          <p:cNvPr id="5" name="Espace réservé du pied de page 4">
            <a:extLst>
              <a:ext uri="{FF2B5EF4-FFF2-40B4-BE49-F238E27FC236}">
                <a16:creationId xmlns:a16="http://schemas.microsoft.com/office/drawing/2014/main" id="{AC0E7804-9AA1-4B4A-8020-B558B60F66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5722852-6DF0-4FD1-96C3-46295A98D6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F4E23-97C9-4C79-9D7F-E1CF31FFA46B}" type="slidenum">
              <a:rPr lang="fr-FR" smtClean="0"/>
              <a:t>‹N°›</a:t>
            </a:fld>
            <a:endParaRPr lang="fr-FR"/>
          </a:p>
        </p:txBody>
      </p:sp>
    </p:spTree>
    <p:extLst>
      <p:ext uri="{BB962C8B-B14F-4D97-AF65-F5344CB8AC3E}">
        <p14:creationId xmlns:p14="http://schemas.microsoft.com/office/powerpoint/2010/main" val="2028841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049C7-FA3B-47C5-A3D8-BDF0B9A9A560}"/>
              </a:ext>
            </a:extLst>
          </p:cNvPr>
          <p:cNvSpPr>
            <a:spLocks noGrp="1"/>
          </p:cNvSpPr>
          <p:nvPr>
            <p:ph type="ctrTitle"/>
          </p:nvPr>
        </p:nvSpPr>
        <p:spPr>
          <a:xfrm>
            <a:off x="1887070" y="298823"/>
            <a:ext cx="9144000" cy="1193800"/>
          </a:xfrm>
        </p:spPr>
        <p:txBody>
          <a:bodyPr>
            <a:normAutofit fontScale="90000"/>
          </a:bodyPr>
          <a:lstStyle/>
          <a:p>
            <a:r>
              <a:rPr lang="fr-FR" sz="9600" dirty="0"/>
              <a:t>La Colombie   </a:t>
            </a:r>
          </a:p>
        </p:txBody>
      </p:sp>
      <p:sp>
        <p:nvSpPr>
          <p:cNvPr id="3" name="Sous-titre 2">
            <a:extLst>
              <a:ext uri="{FF2B5EF4-FFF2-40B4-BE49-F238E27FC236}">
                <a16:creationId xmlns:a16="http://schemas.microsoft.com/office/drawing/2014/main" id="{92B553AD-0F64-4B11-8CA0-66309B9A0A73}"/>
              </a:ext>
            </a:extLst>
          </p:cNvPr>
          <p:cNvSpPr>
            <a:spLocks noGrp="1"/>
          </p:cNvSpPr>
          <p:nvPr>
            <p:ph type="subTitle" idx="1"/>
          </p:nvPr>
        </p:nvSpPr>
        <p:spPr>
          <a:xfrm>
            <a:off x="1524000" y="6265227"/>
            <a:ext cx="9144000" cy="1655762"/>
          </a:xfrm>
        </p:spPr>
        <p:txBody>
          <a:bodyPr>
            <a:normAutofit/>
          </a:bodyPr>
          <a:lstStyle/>
          <a:p>
            <a:r>
              <a:rPr lang="fr-FR" sz="2800" dirty="0"/>
              <a:t>Exposé de Alicia </a:t>
            </a:r>
            <a:r>
              <a:rPr lang="fr-FR" sz="2800" dirty="0" err="1"/>
              <a:t>Cordeiro</a:t>
            </a:r>
            <a:endParaRPr lang="fr-FR" sz="2800" dirty="0"/>
          </a:p>
        </p:txBody>
      </p:sp>
      <p:pic>
        <p:nvPicPr>
          <p:cNvPr id="6" name="Image 5">
            <a:extLst>
              <a:ext uri="{FF2B5EF4-FFF2-40B4-BE49-F238E27FC236}">
                <a16:creationId xmlns:a16="http://schemas.microsoft.com/office/drawing/2014/main" id="{844169D7-99BD-44CF-AFBD-7A89243E6DC0}"/>
              </a:ext>
            </a:extLst>
          </p:cNvPr>
          <p:cNvPicPr>
            <a:picLocks noChangeAspect="1"/>
          </p:cNvPicPr>
          <p:nvPr/>
        </p:nvPicPr>
        <p:blipFill>
          <a:blip r:embed="rId2"/>
          <a:stretch>
            <a:fillRect/>
          </a:stretch>
        </p:blipFill>
        <p:spPr>
          <a:xfrm>
            <a:off x="2255845" y="1702275"/>
            <a:ext cx="8406449" cy="4379523"/>
          </a:xfrm>
          <a:prstGeom prst="rect">
            <a:avLst/>
          </a:prstGeom>
        </p:spPr>
      </p:pic>
    </p:spTree>
    <p:extLst>
      <p:ext uri="{BB962C8B-B14F-4D97-AF65-F5344CB8AC3E}">
        <p14:creationId xmlns:p14="http://schemas.microsoft.com/office/powerpoint/2010/main" val="169562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E9929048-B679-4412-B0FA-40F77CC841D4}"/>
              </a:ext>
            </a:extLst>
          </p:cNvPr>
          <p:cNvPicPr>
            <a:picLocks noGrp="1" noChangeAspect="1"/>
          </p:cNvPicPr>
          <p:nvPr>
            <p:ph idx="1"/>
          </p:nvPr>
        </p:nvPicPr>
        <p:blipFill>
          <a:blip r:embed="rId2"/>
          <a:stretch>
            <a:fillRect/>
          </a:stretch>
        </p:blipFill>
        <p:spPr>
          <a:xfrm>
            <a:off x="471401" y="1126378"/>
            <a:ext cx="6004846" cy="4351338"/>
          </a:xfrm>
          <a:prstGeom prst="rect">
            <a:avLst/>
          </a:prstGeom>
        </p:spPr>
      </p:pic>
      <p:pic>
        <p:nvPicPr>
          <p:cNvPr id="5" name="Image 4">
            <a:extLst>
              <a:ext uri="{FF2B5EF4-FFF2-40B4-BE49-F238E27FC236}">
                <a16:creationId xmlns:a16="http://schemas.microsoft.com/office/drawing/2014/main" id="{2CC551EA-30ED-418A-8E96-3A01F752B8A0}"/>
              </a:ext>
            </a:extLst>
          </p:cNvPr>
          <p:cNvPicPr>
            <a:picLocks noChangeAspect="1"/>
          </p:cNvPicPr>
          <p:nvPr/>
        </p:nvPicPr>
        <p:blipFill>
          <a:blip r:embed="rId3"/>
          <a:stretch>
            <a:fillRect/>
          </a:stretch>
        </p:blipFill>
        <p:spPr>
          <a:xfrm>
            <a:off x="6476247" y="1240024"/>
            <a:ext cx="4884644" cy="4715715"/>
          </a:xfrm>
          <a:prstGeom prst="rect">
            <a:avLst/>
          </a:prstGeom>
        </p:spPr>
      </p:pic>
    </p:spTree>
    <p:extLst>
      <p:ext uri="{BB962C8B-B14F-4D97-AF65-F5344CB8AC3E}">
        <p14:creationId xmlns:p14="http://schemas.microsoft.com/office/powerpoint/2010/main" val="249459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44C6AA53-36A6-47FB-B7AE-665CED9D84A8}"/>
              </a:ext>
            </a:extLst>
          </p:cNvPr>
          <p:cNvPicPr>
            <a:picLocks noGrp="1" noChangeAspect="1"/>
          </p:cNvPicPr>
          <p:nvPr>
            <p:ph idx="1"/>
          </p:nvPr>
        </p:nvPicPr>
        <p:blipFill>
          <a:blip r:embed="rId2"/>
          <a:stretch>
            <a:fillRect/>
          </a:stretch>
        </p:blipFill>
        <p:spPr>
          <a:xfrm>
            <a:off x="603763" y="1253331"/>
            <a:ext cx="5492237" cy="4351338"/>
          </a:xfrm>
          <a:prstGeom prst="rect">
            <a:avLst/>
          </a:prstGeom>
        </p:spPr>
      </p:pic>
      <p:pic>
        <p:nvPicPr>
          <p:cNvPr id="7" name="Image 6">
            <a:extLst>
              <a:ext uri="{FF2B5EF4-FFF2-40B4-BE49-F238E27FC236}">
                <a16:creationId xmlns:a16="http://schemas.microsoft.com/office/drawing/2014/main" id="{68C1C889-C57C-453B-B800-AAF4499867ED}"/>
              </a:ext>
            </a:extLst>
          </p:cNvPr>
          <p:cNvPicPr>
            <a:picLocks noChangeAspect="1"/>
          </p:cNvPicPr>
          <p:nvPr/>
        </p:nvPicPr>
        <p:blipFill>
          <a:blip r:embed="rId3"/>
          <a:stretch>
            <a:fillRect/>
          </a:stretch>
        </p:blipFill>
        <p:spPr>
          <a:xfrm>
            <a:off x="6096000" y="847165"/>
            <a:ext cx="5836865" cy="5201723"/>
          </a:xfrm>
          <a:prstGeom prst="rect">
            <a:avLst/>
          </a:prstGeom>
        </p:spPr>
      </p:pic>
    </p:spTree>
    <p:extLst>
      <p:ext uri="{BB962C8B-B14F-4D97-AF65-F5344CB8AC3E}">
        <p14:creationId xmlns:p14="http://schemas.microsoft.com/office/powerpoint/2010/main" val="3293560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CEAD717-14BB-4733-8FBA-29E9867055B3}"/>
              </a:ext>
            </a:extLst>
          </p:cNvPr>
          <p:cNvSpPr>
            <a:spLocks noGrp="1"/>
          </p:cNvSpPr>
          <p:nvPr>
            <p:ph type="title"/>
          </p:nvPr>
        </p:nvSpPr>
        <p:spPr/>
        <p:txBody>
          <a:bodyPr>
            <a:noAutofit/>
          </a:bodyPr>
          <a:lstStyle/>
          <a:p>
            <a:r>
              <a:rPr lang="fr-FR" sz="8000" dirty="0"/>
              <a:t>L’ histoire de la Colombie</a:t>
            </a:r>
          </a:p>
        </p:txBody>
      </p:sp>
      <p:pic>
        <p:nvPicPr>
          <p:cNvPr id="7" name="Espace réservé du contenu 6">
            <a:extLst>
              <a:ext uri="{FF2B5EF4-FFF2-40B4-BE49-F238E27FC236}">
                <a16:creationId xmlns:a16="http://schemas.microsoft.com/office/drawing/2014/main" id="{80F153E6-220D-45B2-BE7F-13BE256E55A0}"/>
              </a:ext>
            </a:extLst>
          </p:cNvPr>
          <p:cNvPicPr>
            <a:picLocks noGrp="1" noChangeAspect="1"/>
          </p:cNvPicPr>
          <p:nvPr>
            <p:ph sz="half" idx="1"/>
          </p:nvPr>
        </p:nvPicPr>
        <p:blipFill>
          <a:blip r:embed="rId2"/>
          <a:stretch>
            <a:fillRect/>
          </a:stretch>
        </p:blipFill>
        <p:spPr>
          <a:xfrm>
            <a:off x="551328" y="2031895"/>
            <a:ext cx="5544672" cy="4351338"/>
          </a:xfrm>
          <a:prstGeom prst="rect">
            <a:avLst/>
          </a:prstGeom>
        </p:spPr>
      </p:pic>
      <p:pic>
        <p:nvPicPr>
          <p:cNvPr id="8" name="Espace réservé du contenu 7">
            <a:extLst>
              <a:ext uri="{FF2B5EF4-FFF2-40B4-BE49-F238E27FC236}">
                <a16:creationId xmlns:a16="http://schemas.microsoft.com/office/drawing/2014/main" id="{FF31B612-3BD4-4D3E-9D10-5BAFDAEF690D}"/>
              </a:ext>
            </a:extLst>
          </p:cNvPr>
          <p:cNvPicPr>
            <a:picLocks noGrp="1" noChangeAspect="1"/>
          </p:cNvPicPr>
          <p:nvPr>
            <p:ph sz="half" idx="2"/>
          </p:nvPr>
        </p:nvPicPr>
        <p:blipFill>
          <a:blip r:embed="rId3"/>
          <a:stretch>
            <a:fillRect/>
          </a:stretch>
        </p:blipFill>
        <p:spPr>
          <a:xfrm>
            <a:off x="6172201" y="2031895"/>
            <a:ext cx="5181600" cy="1314173"/>
          </a:xfrm>
          <a:prstGeom prst="rect">
            <a:avLst/>
          </a:prstGeom>
        </p:spPr>
      </p:pic>
      <p:pic>
        <p:nvPicPr>
          <p:cNvPr id="9" name="Image 8">
            <a:extLst>
              <a:ext uri="{FF2B5EF4-FFF2-40B4-BE49-F238E27FC236}">
                <a16:creationId xmlns:a16="http://schemas.microsoft.com/office/drawing/2014/main" id="{53EC933B-961A-4C44-9486-08E5F27CF661}"/>
              </a:ext>
            </a:extLst>
          </p:cNvPr>
          <p:cNvPicPr>
            <a:picLocks noChangeAspect="1"/>
          </p:cNvPicPr>
          <p:nvPr/>
        </p:nvPicPr>
        <p:blipFill>
          <a:blip r:embed="rId4"/>
          <a:stretch>
            <a:fillRect/>
          </a:stretch>
        </p:blipFill>
        <p:spPr>
          <a:xfrm>
            <a:off x="6508379" y="3346068"/>
            <a:ext cx="4921623" cy="3146807"/>
          </a:xfrm>
          <a:prstGeom prst="rect">
            <a:avLst/>
          </a:prstGeom>
        </p:spPr>
      </p:pic>
    </p:spTree>
    <p:extLst>
      <p:ext uri="{BB962C8B-B14F-4D97-AF65-F5344CB8AC3E}">
        <p14:creationId xmlns:p14="http://schemas.microsoft.com/office/powerpoint/2010/main" val="3150693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F96F58-E229-43AE-88F6-2AD2743488F0}"/>
              </a:ext>
            </a:extLst>
          </p:cNvPr>
          <p:cNvSpPr>
            <a:spLocks noGrp="1"/>
          </p:cNvSpPr>
          <p:nvPr>
            <p:ph type="title"/>
          </p:nvPr>
        </p:nvSpPr>
        <p:spPr/>
        <p:txBody>
          <a:bodyPr>
            <a:noAutofit/>
          </a:bodyPr>
          <a:lstStyle/>
          <a:p>
            <a:r>
              <a:rPr lang="fr-FR" sz="9600" dirty="0"/>
              <a:t>Les traditions</a:t>
            </a:r>
          </a:p>
        </p:txBody>
      </p:sp>
      <p:pic>
        <p:nvPicPr>
          <p:cNvPr id="5" name="Espace réservé du contenu 4">
            <a:extLst>
              <a:ext uri="{FF2B5EF4-FFF2-40B4-BE49-F238E27FC236}">
                <a16:creationId xmlns:a16="http://schemas.microsoft.com/office/drawing/2014/main" id="{3267A6C9-A03F-47B9-AE4D-E7ABF0152E01}"/>
              </a:ext>
            </a:extLst>
          </p:cNvPr>
          <p:cNvPicPr>
            <a:picLocks noGrp="1" noChangeAspect="1"/>
          </p:cNvPicPr>
          <p:nvPr>
            <p:ph sz="half" idx="1"/>
          </p:nvPr>
        </p:nvPicPr>
        <p:blipFill>
          <a:blip r:embed="rId2"/>
          <a:stretch>
            <a:fillRect/>
          </a:stretch>
        </p:blipFill>
        <p:spPr>
          <a:xfrm>
            <a:off x="381000" y="1939293"/>
            <a:ext cx="5181600" cy="4124002"/>
          </a:xfrm>
          <a:prstGeom prst="rect">
            <a:avLst/>
          </a:prstGeom>
        </p:spPr>
      </p:pic>
      <p:pic>
        <p:nvPicPr>
          <p:cNvPr id="6" name="Espace réservé du contenu 5">
            <a:extLst>
              <a:ext uri="{FF2B5EF4-FFF2-40B4-BE49-F238E27FC236}">
                <a16:creationId xmlns:a16="http://schemas.microsoft.com/office/drawing/2014/main" id="{4ED24B02-3E2D-4206-B2BB-110910DF42C2}"/>
              </a:ext>
            </a:extLst>
          </p:cNvPr>
          <p:cNvPicPr>
            <a:picLocks noGrp="1" noChangeAspect="1"/>
          </p:cNvPicPr>
          <p:nvPr>
            <p:ph sz="half" idx="2"/>
          </p:nvPr>
        </p:nvPicPr>
        <p:blipFill>
          <a:blip r:embed="rId3"/>
          <a:stretch>
            <a:fillRect/>
          </a:stretch>
        </p:blipFill>
        <p:spPr>
          <a:xfrm>
            <a:off x="6096000" y="1750198"/>
            <a:ext cx="4947957" cy="4313097"/>
          </a:xfrm>
          <a:prstGeom prst="rect">
            <a:avLst/>
          </a:prstGeom>
        </p:spPr>
      </p:pic>
    </p:spTree>
    <p:extLst>
      <p:ext uri="{BB962C8B-B14F-4D97-AF65-F5344CB8AC3E}">
        <p14:creationId xmlns:p14="http://schemas.microsoft.com/office/powerpoint/2010/main" val="4258940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3B7F77-DDA0-4EE6-86F6-27AD4137B998}"/>
              </a:ext>
            </a:extLst>
          </p:cNvPr>
          <p:cNvSpPr>
            <a:spLocks noGrp="1"/>
          </p:cNvSpPr>
          <p:nvPr>
            <p:ph type="title"/>
          </p:nvPr>
        </p:nvSpPr>
        <p:spPr/>
        <p:txBody>
          <a:bodyPr>
            <a:noAutofit/>
          </a:bodyPr>
          <a:lstStyle/>
          <a:p>
            <a:r>
              <a:rPr lang="fr-FR" sz="9600" dirty="0"/>
              <a:t>La faune et la flore</a:t>
            </a:r>
          </a:p>
        </p:txBody>
      </p:sp>
      <p:sp>
        <p:nvSpPr>
          <p:cNvPr id="7" name="Espace réservé du contenu 6">
            <a:extLst>
              <a:ext uri="{FF2B5EF4-FFF2-40B4-BE49-F238E27FC236}">
                <a16:creationId xmlns:a16="http://schemas.microsoft.com/office/drawing/2014/main" id="{B2EEAAF0-0B1F-48C6-A447-D5AC7D7027B5}"/>
              </a:ext>
            </a:extLst>
          </p:cNvPr>
          <p:cNvSpPr>
            <a:spLocks noGrp="1"/>
          </p:cNvSpPr>
          <p:nvPr>
            <p:ph sz="half" idx="1"/>
          </p:nvPr>
        </p:nvSpPr>
        <p:spPr/>
        <p:txBody>
          <a:bodyPr/>
          <a:lstStyle/>
          <a:p>
            <a:r>
              <a:rPr lang="fr-FR" dirty="0"/>
              <a:t>La faune :</a:t>
            </a:r>
          </a:p>
          <a:p>
            <a:endParaRPr lang="fr-FR" dirty="0"/>
          </a:p>
        </p:txBody>
      </p:sp>
      <p:pic>
        <p:nvPicPr>
          <p:cNvPr id="8" name="Image 7">
            <a:extLst>
              <a:ext uri="{FF2B5EF4-FFF2-40B4-BE49-F238E27FC236}">
                <a16:creationId xmlns:a16="http://schemas.microsoft.com/office/drawing/2014/main" id="{ADA644E9-3DEE-46F7-AABB-3219D759DEBF}"/>
              </a:ext>
            </a:extLst>
          </p:cNvPr>
          <p:cNvPicPr>
            <a:picLocks noChangeAspect="1"/>
          </p:cNvPicPr>
          <p:nvPr/>
        </p:nvPicPr>
        <p:blipFill>
          <a:blip r:embed="rId2"/>
          <a:stretch>
            <a:fillRect/>
          </a:stretch>
        </p:blipFill>
        <p:spPr>
          <a:xfrm>
            <a:off x="287430" y="2392923"/>
            <a:ext cx="5562041" cy="4099952"/>
          </a:xfrm>
          <a:prstGeom prst="rect">
            <a:avLst/>
          </a:prstGeom>
        </p:spPr>
      </p:pic>
      <p:pic>
        <p:nvPicPr>
          <p:cNvPr id="12" name="Espace réservé du contenu 11">
            <a:extLst>
              <a:ext uri="{FF2B5EF4-FFF2-40B4-BE49-F238E27FC236}">
                <a16:creationId xmlns:a16="http://schemas.microsoft.com/office/drawing/2014/main" id="{F1158A94-0E39-41C4-8088-8463BF7A62FB}"/>
              </a:ext>
            </a:extLst>
          </p:cNvPr>
          <p:cNvPicPr>
            <a:picLocks noGrp="1" noChangeAspect="1"/>
          </p:cNvPicPr>
          <p:nvPr>
            <p:ph sz="half" idx="2"/>
          </p:nvPr>
        </p:nvPicPr>
        <p:blipFill>
          <a:blip r:embed="rId3"/>
          <a:stretch>
            <a:fillRect/>
          </a:stretch>
        </p:blipFill>
        <p:spPr>
          <a:xfrm>
            <a:off x="5849471" y="2206511"/>
            <a:ext cx="2952750" cy="1543050"/>
          </a:xfrm>
          <a:prstGeom prst="rect">
            <a:avLst/>
          </a:prstGeom>
        </p:spPr>
      </p:pic>
      <p:pic>
        <p:nvPicPr>
          <p:cNvPr id="13" name="Image 12">
            <a:extLst>
              <a:ext uri="{FF2B5EF4-FFF2-40B4-BE49-F238E27FC236}">
                <a16:creationId xmlns:a16="http://schemas.microsoft.com/office/drawing/2014/main" id="{C705D8CD-6ED2-4ECF-A703-9898432CC049}"/>
              </a:ext>
            </a:extLst>
          </p:cNvPr>
          <p:cNvPicPr>
            <a:picLocks noChangeAspect="1"/>
          </p:cNvPicPr>
          <p:nvPr/>
        </p:nvPicPr>
        <p:blipFill>
          <a:blip r:embed="rId4"/>
          <a:stretch>
            <a:fillRect/>
          </a:stretch>
        </p:blipFill>
        <p:spPr>
          <a:xfrm>
            <a:off x="5849471" y="3884498"/>
            <a:ext cx="2466975" cy="1847850"/>
          </a:xfrm>
          <a:prstGeom prst="rect">
            <a:avLst/>
          </a:prstGeom>
        </p:spPr>
      </p:pic>
      <p:pic>
        <p:nvPicPr>
          <p:cNvPr id="14" name="Image 13">
            <a:extLst>
              <a:ext uri="{FF2B5EF4-FFF2-40B4-BE49-F238E27FC236}">
                <a16:creationId xmlns:a16="http://schemas.microsoft.com/office/drawing/2014/main" id="{BA5470C5-31A0-49D5-B983-0F7B1D25D078}"/>
              </a:ext>
            </a:extLst>
          </p:cNvPr>
          <p:cNvPicPr>
            <a:picLocks noChangeAspect="1"/>
          </p:cNvPicPr>
          <p:nvPr/>
        </p:nvPicPr>
        <p:blipFill>
          <a:blip r:embed="rId5"/>
          <a:stretch>
            <a:fillRect/>
          </a:stretch>
        </p:blipFill>
        <p:spPr>
          <a:xfrm>
            <a:off x="8951820" y="2196986"/>
            <a:ext cx="2952750" cy="1552575"/>
          </a:xfrm>
          <a:prstGeom prst="rect">
            <a:avLst/>
          </a:prstGeom>
        </p:spPr>
      </p:pic>
      <p:pic>
        <p:nvPicPr>
          <p:cNvPr id="15" name="Image 14">
            <a:extLst>
              <a:ext uri="{FF2B5EF4-FFF2-40B4-BE49-F238E27FC236}">
                <a16:creationId xmlns:a16="http://schemas.microsoft.com/office/drawing/2014/main" id="{216201F6-5F3F-4E4D-B1E4-F104CC9BB300}"/>
              </a:ext>
            </a:extLst>
          </p:cNvPr>
          <p:cNvPicPr>
            <a:picLocks noChangeAspect="1"/>
          </p:cNvPicPr>
          <p:nvPr/>
        </p:nvPicPr>
        <p:blipFill>
          <a:blip r:embed="rId6"/>
          <a:stretch>
            <a:fillRect/>
          </a:stretch>
        </p:blipFill>
        <p:spPr>
          <a:xfrm>
            <a:off x="8933891" y="3987105"/>
            <a:ext cx="2619375" cy="1743075"/>
          </a:xfrm>
          <a:prstGeom prst="rect">
            <a:avLst/>
          </a:prstGeom>
        </p:spPr>
      </p:pic>
    </p:spTree>
    <p:extLst>
      <p:ext uri="{BB962C8B-B14F-4D97-AF65-F5344CB8AC3E}">
        <p14:creationId xmlns:p14="http://schemas.microsoft.com/office/powerpoint/2010/main" val="3940821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0D119B-5C65-4478-91BB-17855C8C2D40}"/>
              </a:ext>
            </a:extLst>
          </p:cNvPr>
          <p:cNvSpPr>
            <a:spLocks noGrp="1"/>
          </p:cNvSpPr>
          <p:nvPr>
            <p:ph type="title"/>
          </p:nvPr>
        </p:nvSpPr>
        <p:spPr>
          <a:xfrm>
            <a:off x="838200" y="-115446"/>
            <a:ext cx="10515600" cy="1325563"/>
          </a:xfrm>
        </p:spPr>
        <p:txBody>
          <a:bodyPr>
            <a:noAutofit/>
          </a:bodyPr>
          <a:lstStyle/>
          <a:p>
            <a:r>
              <a:rPr lang="fr-FR" sz="9600" dirty="0"/>
              <a:t>Suite</a:t>
            </a:r>
          </a:p>
        </p:txBody>
      </p:sp>
      <p:pic>
        <p:nvPicPr>
          <p:cNvPr id="6" name="Espace réservé du contenu 5">
            <a:extLst>
              <a:ext uri="{FF2B5EF4-FFF2-40B4-BE49-F238E27FC236}">
                <a16:creationId xmlns:a16="http://schemas.microsoft.com/office/drawing/2014/main" id="{F7D8A82D-9935-44AA-AF9F-AF5FF0BB2210}"/>
              </a:ext>
            </a:extLst>
          </p:cNvPr>
          <p:cNvPicPr>
            <a:picLocks noGrp="1" noChangeAspect="1"/>
          </p:cNvPicPr>
          <p:nvPr>
            <p:ph sz="half" idx="2"/>
          </p:nvPr>
        </p:nvPicPr>
        <p:blipFill>
          <a:blip r:embed="rId2"/>
          <a:stretch>
            <a:fillRect/>
          </a:stretch>
        </p:blipFill>
        <p:spPr>
          <a:xfrm>
            <a:off x="6987288" y="1557522"/>
            <a:ext cx="3879197" cy="2041478"/>
          </a:xfrm>
          <a:prstGeom prst="rect">
            <a:avLst/>
          </a:prstGeom>
        </p:spPr>
      </p:pic>
      <p:pic>
        <p:nvPicPr>
          <p:cNvPr id="7" name="Image 6">
            <a:extLst>
              <a:ext uri="{FF2B5EF4-FFF2-40B4-BE49-F238E27FC236}">
                <a16:creationId xmlns:a16="http://schemas.microsoft.com/office/drawing/2014/main" id="{DE78B5C3-D232-4815-800B-C230B02E95F2}"/>
              </a:ext>
            </a:extLst>
          </p:cNvPr>
          <p:cNvPicPr>
            <a:picLocks noChangeAspect="1"/>
          </p:cNvPicPr>
          <p:nvPr/>
        </p:nvPicPr>
        <p:blipFill>
          <a:blip r:embed="rId3"/>
          <a:stretch>
            <a:fillRect/>
          </a:stretch>
        </p:blipFill>
        <p:spPr>
          <a:xfrm>
            <a:off x="5990944" y="3577896"/>
            <a:ext cx="3260632" cy="2298469"/>
          </a:xfrm>
          <a:prstGeom prst="rect">
            <a:avLst/>
          </a:prstGeom>
        </p:spPr>
      </p:pic>
      <p:pic>
        <p:nvPicPr>
          <p:cNvPr id="8" name="Image 7">
            <a:extLst>
              <a:ext uri="{FF2B5EF4-FFF2-40B4-BE49-F238E27FC236}">
                <a16:creationId xmlns:a16="http://schemas.microsoft.com/office/drawing/2014/main" id="{F4AA9997-45C9-4882-A921-FCA0D0CEE4D7}"/>
              </a:ext>
            </a:extLst>
          </p:cNvPr>
          <p:cNvPicPr>
            <a:picLocks noChangeAspect="1"/>
          </p:cNvPicPr>
          <p:nvPr/>
        </p:nvPicPr>
        <p:blipFill>
          <a:blip r:embed="rId4"/>
          <a:stretch>
            <a:fillRect/>
          </a:stretch>
        </p:blipFill>
        <p:spPr>
          <a:xfrm>
            <a:off x="9251576" y="3577896"/>
            <a:ext cx="2747684" cy="2298469"/>
          </a:xfrm>
          <a:prstGeom prst="rect">
            <a:avLst/>
          </a:prstGeom>
        </p:spPr>
      </p:pic>
      <p:sp>
        <p:nvSpPr>
          <p:cNvPr id="4" name="Espace réservé du contenu 3">
            <a:extLst>
              <a:ext uri="{FF2B5EF4-FFF2-40B4-BE49-F238E27FC236}">
                <a16:creationId xmlns:a16="http://schemas.microsoft.com/office/drawing/2014/main" id="{594DD60E-A17A-4BD8-9251-F6105354D558}"/>
              </a:ext>
            </a:extLst>
          </p:cNvPr>
          <p:cNvSpPr>
            <a:spLocks noGrp="1"/>
          </p:cNvSpPr>
          <p:nvPr>
            <p:ph sz="half" idx="1"/>
          </p:nvPr>
        </p:nvSpPr>
        <p:spPr>
          <a:xfrm>
            <a:off x="722779" y="1402227"/>
            <a:ext cx="5181600" cy="4351338"/>
          </a:xfrm>
        </p:spPr>
        <p:txBody>
          <a:bodyPr/>
          <a:lstStyle/>
          <a:p>
            <a:r>
              <a:rPr lang="fr-FR" dirty="0"/>
              <a:t>La flore :</a:t>
            </a:r>
          </a:p>
        </p:txBody>
      </p:sp>
      <p:pic>
        <p:nvPicPr>
          <p:cNvPr id="9" name="Image 8">
            <a:extLst>
              <a:ext uri="{FF2B5EF4-FFF2-40B4-BE49-F238E27FC236}">
                <a16:creationId xmlns:a16="http://schemas.microsoft.com/office/drawing/2014/main" id="{871F9B4D-6573-49E2-95CD-136BA113AC45}"/>
              </a:ext>
            </a:extLst>
          </p:cNvPr>
          <p:cNvPicPr>
            <a:picLocks noChangeAspect="1"/>
          </p:cNvPicPr>
          <p:nvPr/>
        </p:nvPicPr>
        <p:blipFill>
          <a:blip r:embed="rId5"/>
          <a:stretch>
            <a:fillRect/>
          </a:stretch>
        </p:blipFill>
        <p:spPr>
          <a:xfrm>
            <a:off x="452989" y="1957230"/>
            <a:ext cx="5401524" cy="4566300"/>
          </a:xfrm>
          <a:prstGeom prst="rect">
            <a:avLst/>
          </a:prstGeom>
        </p:spPr>
      </p:pic>
    </p:spTree>
    <p:extLst>
      <p:ext uri="{BB962C8B-B14F-4D97-AF65-F5344CB8AC3E}">
        <p14:creationId xmlns:p14="http://schemas.microsoft.com/office/powerpoint/2010/main" val="2004966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AD37A8-FFC6-4C16-82D3-B220A88F0390}"/>
              </a:ext>
            </a:extLst>
          </p:cNvPr>
          <p:cNvSpPr>
            <a:spLocks noGrp="1"/>
          </p:cNvSpPr>
          <p:nvPr>
            <p:ph type="title"/>
          </p:nvPr>
        </p:nvSpPr>
        <p:spPr/>
        <p:txBody>
          <a:bodyPr>
            <a:noAutofit/>
          </a:bodyPr>
          <a:lstStyle/>
          <a:p>
            <a:r>
              <a:rPr lang="fr-FR" sz="9600" dirty="0"/>
              <a:t>Les habitants</a:t>
            </a:r>
          </a:p>
        </p:txBody>
      </p:sp>
      <p:sp>
        <p:nvSpPr>
          <p:cNvPr id="3" name="Espace réservé du contenu 2">
            <a:extLst>
              <a:ext uri="{FF2B5EF4-FFF2-40B4-BE49-F238E27FC236}">
                <a16:creationId xmlns:a16="http://schemas.microsoft.com/office/drawing/2014/main" id="{A1915808-6D8C-4FBA-831E-4C69D0D39120}"/>
              </a:ext>
            </a:extLst>
          </p:cNvPr>
          <p:cNvSpPr>
            <a:spLocks noGrp="1"/>
          </p:cNvSpPr>
          <p:nvPr>
            <p:ph sz="half" idx="1"/>
          </p:nvPr>
        </p:nvSpPr>
        <p:spPr>
          <a:xfrm>
            <a:off x="103094" y="2296409"/>
            <a:ext cx="5181600" cy="4351338"/>
          </a:xfrm>
        </p:spPr>
        <p:txBody>
          <a:bodyPr>
            <a:normAutofit/>
          </a:bodyPr>
          <a:lstStyle/>
          <a:p>
            <a:r>
              <a:rPr lang="fr-FR" sz="2400" dirty="0"/>
              <a:t>La Colombie, avec ses 50 à 52 millions d’habitants, présente une grande diversité ethnique : principalement mestizos et Blancs (~85 %), suivis des Afro‑Colombiens (~10 %) et des populations indigènes (~4 %)</a:t>
            </a:r>
          </a:p>
        </p:txBody>
      </p:sp>
      <p:pic>
        <p:nvPicPr>
          <p:cNvPr id="5" name="Espace réservé du contenu 4">
            <a:extLst>
              <a:ext uri="{FF2B5EF4-FFF2-40B4-BE49-F238E27FC236}">
                <a16:creationId xmlns:a16="http://schemas.microsoft.com/office/drawing/2014/main" id="{C3375972-973D-4453-8B49-1D58BFC15D61}"/>
              </a:ext>
            </a:extLst>
          </p:cNvPr>
          <p:cNvPicPr>
            <a:picLocks noGrp="1" noChangeAspect="1"/>
          </p:cNvPicPr>
          <p:nvPr>
            <p:ph sz="half" idx="2"/>
          </p:nvPr>
        </p:nvPicPr>
        <p:blipFill>
          <a:blip r:embed="rId2"/>
          <a:stretch>
            <a:fillRect/>
          </a:stretch>
        </p:blipFill>
        <p:spPr>
          <a:xfrm>
            <a:off x="6172200" y="2543969"/>
            <a:ext cx="5181600" cy="2914650"/>
          </a:xfrm>
          <a:prstGeom prst="rect">
            <a:avLst/>
          </a:prstGeom>
        </p:spPr>
      </p:pic>
      <p:sp>
        <p:nvSpPr>
          <p:cNvPr id="6" name="Rectangle 5">
            <a:extLst>
              <a:ext uri="{FF2B5EF4-FFF2-40B4-BE49-F238E27FC236}">
                <a16:creationId xmlns:a16="http://schemas.microsoft.com/office/drawing/2014/main" id="{3634B124-DD2F-450F-AA6F-A9FD6B83B597}"/>
              </a:ext>
            </a:extLst>
          </p:cNvPr>
          <p:cNvSpPr/>
          <p:nvPr/>
        </p:nvSpPr>
        <p:spPr>
          <a:xfrm>
            <a:off x="103094" y="4561591"/>
            <a:ext cx="6096000" cy="1569660"/>
          </a:xfrm>
          <a:prstGeom prst="rect">
            <a:avLst/>
          </a:prstGeom>
        </p:spPr>
        <p:txBody>
          <a:bodyPr>
            <a:spAutoFit/>
          </a:bodyPr>
          <a:lstStyle/>
          <a:p>
            <a:pPr marL="342900" indent="-342900">
              <a:buFont typeface="Arial" panose="020B0604020202020204" pitchFamily="34" charset="0"/>
              <a:buChar char="•"/>
            </a:pPr>
            <a:r>
              <a:rPr lang="fr-FR" sz="2400" dirty="0"/>
              <a:t>Les Colombiens sont confrontés à un marché du travail dominé par l’informalité, avec plus de 55 % à 60 % des travailleurs sans contrat formel ni accès à la sécurité sociale </a:t>
            </a:r>
          </a:p>
        </p:txBody>
      </p:sp>
    </p:spTree>
    <p:extLst>
      <p:ext uri="{BB962C8B-B14F-4D97-AF65-F5344CB8AC3E}">
        <p14:creationId xmlns:p14="http://schemas.microsoft.com/office/powerpoint/2010/main" val="97222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21A684-619D-4AFE-ACE2-418E5F524F50}"/>
              </a:ext>
            </a:extLst>
          </p:cNvPr>
          <p:cNvSpPr>
            <a:spLocks noGrp="1"/>
          </p:cNvSpPr>
          <p:nvPr>
            <p:ph type="title"/>
          </p:nvPr>
        </p:nvSpPr>
        <p:spPr/>
        <p:txBody>
          <a:bodyPr>
            <a:normAutofit/>
          </a:bodyPr>
          <a:lstStyle/>
          <a:p>
            <a:r>
              <a:rPr lang="fr-FR" sz="7200" dirty="0"/>
              <a:t>Le drapeau de la Colombie</a:t>
            </a:r>
          </a:p>
        </p:txBody>
      </p:sp>
      <p:pic>
        <p:nvPicPr>
          <p:cNvPr id="6" name="Espace réservé du contenu 5">
            <a:extLst>
              <a:ext uri="{FF2B5EF4-FFF2-40B4-BE49-F238E27FC236}">
                <a16:creationId xmlns:a16="http://schemas.microsoft.com/office/drawing/2014/main" id="{E97DC360-38E7-414B-BE65-52CA6FA0E778}"/>
              </a:ext>
            </a:extLst>
          </p:cNvPr>
          <p:cNvPicPr>
            <a:picLocks noGrp="1" noChangeAspect="1"/>
          </p:cNvPicPr>
          <p:nvPr>
            <p:ph sz="half" idx="1"/>
          </p:nvPr>
        </p:nvPicPr>
        <p:blipFill>
          <a:blip r:embed="rId2"/>
          <a:stretch>
            <a:fillRect/>
          </a:stretch>
        </p:blipFill>
        <p:spPr>
          <a:xfrm>
            <a:off x="340659" y="1865499"/>
            <a:ext cx="5755341" cy="4226018"/>
          </a:xfrm>
          <a:prstGeom prst="rect">
            <a:avLst/>
          </a:prstGeom>
        </p:spPr>
      </p:pic>
      <p:pic>
        <p:nvPicPr>
          <p:cNvPr id="5" name="Espace réservé du contenu 4">
            <a:extLst>
              <a:ext uri="{FF2B5EF4-FFF2-40B4-BE49-F238E27FC236}">
                <a16:creationId xmlns:a16="http://schemas.microsoft.com/office/drawing/2014/main" id="{ACF711E4-7433-4848-8D40-2360D228A73F}"/>
              </a:ext>
            </a:extLst>
          </p:cNvPr>
          <p:cNvPicPr>
            <a:picLocks noGrp="1" noChangeAspect="1"/>
          </p:cNvPicPr>
          <p:nvPr>
            <p:ph sz="half" idx="2"/>
          </p:nvPr>
        </p:nvPicPr>
        <p:blipFill>
          <a:blip r:embed="rId3"/>
          <a:stretch>
            <a:fillRect/>
          </a:stretch>
        </p:blipFill>
        <p:spPr>
          <a:xfrm>
            <a:off x="7453312" y="2501154"/>
            <a:ext cx="3900488" cy="2748196"/>
          </a:xfrm>
          <a:prstGeom prst="rect">
            <a:avLst/>
          </a:prstGeom>
        </p:spPr>
      </p:pic>
    </p:spTree>
    <p:extLst>
      <p:ext uri="{BB962C8B-B14F-4D97-AF65-F5344CB8AC3E}">
        <p14:creationId xmlns:p14="http://schemas.microsoft.com/office/powerpoint/2010/main" val="3642555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2A6B09-D740-4E91-B9CD-A93F379C2356}"/>
              </a:ext>
            </a:extLst>
          </p:cNvPr>
          <p:cNvSpPr>
            <a:spLocks noGrp="1"/>
          </p:cNvSpPr>
          <p:nvPr>
            <p:ph type="title"/>
          </p:nvPr>
        </p:nvSpPr>
        <p:spPr/>
        <p:txBody>
          <a:bodyPr>
            <a:noAutofit/>
          </a:bodyPr>
          <a:lstStyle/>
          <a:p>
            <a:r>
              <a:rPr lang="fr-FR" sz="9600" dirty="0"/>
              <a:t>La capitale</a:t>
            </a:r>
          </a:p>
        </p:txBody>
      </p:sp>
      <p:pic>
        <p:nvPicPr>
          <p:cNvPr id="5" name="Espace réservé du contenu 4">
            <a:extLst>
              <a:ext uri="{FF2B5EF4-FFF2-40B4-BE49-F238E27FC236}">
                <a16:creationId xmlns:a16="http://schemas.microsoft.com/office/drawing/2014/main" id="{EC14FCE6-D951-412E-9913-48ADE313C630}"/>
              </a:ext>
            </a:extLst>
          </p:cNvPr>
          <p:cNvPicPr>
            <a:picLocks noGrp="1" noChangeAspect="1"/>
          </p:cNvPicPr>
          <p:nvPr>
            <p:ph sz="half" idx="1"/>
          </p:nvPr>
        </p:nvPicPr>
        <p:blipFill>
          <a:blip r:embed="rId2"/>
          <a:stretch>
            <a:fillRect/>
          </a:stretch>
        </p:blipFill>
        <p:spPr>
          <a:xfrm>
            <a:off x="582706" y="2174227"/>
            <a:ext cx="5181600" cy="3842394"/>
          </a:xfrm>
          <a:prstGeom prst="rect">
            <a:avLst/>
          </a:prstGeom>
        </p:spPr>
      </p:pic>
      <p:pic>
        <p:nvPicPr>
          <p:cNvPr id="6" name="Espace réservé du contenu 5">
            <a:extLst>
              <a:ext uri="{FF2B5EF4-FFF2-40B4-BE49-F238E27FC236}">
                <a16:creationId xmlns:a16="http://schemas.microsoft.com/office/drawing/2014/main" id="{9216C874-82B8-4787-9E9F-627E58ED6062}"/>
              </a:ext>
            </a:extLst>
          </p:cNvPr>
          <p:cNvPicPr>
            <a:picLocks noGrp="1" noChangeAspect="1"/>
          </p:cNvPicPr>
          <p:nvPr>
            <p:ph sz="half" idx="2"/>
          </p:nvPr>
        </p:nvPicPr>
        <p:blipFill>
          <a:blip r:embed="rId3"/>
          <a:stretch>
            <a:fillRect/>
          </a:stretch>
        </p:blipFill>
        <p:spPr>
          <a:xfrm>
            <a:off x="7103689" y="2411649"/>
            <a:ext cx="4043923" cy="3367550"/>
          </a:xfrm>
          <a:prstGeom prst="rect">
            <a:avLst/>
          </a:prstGeom>
        </p:spPr>
      </p:pic>
    </p:spTree>
    <p:extLst>
      <p:ext uri="{BB962C8B-B14F-4D97-AF65-F5344CB8AC3E}">
        <p14:creationId xmlns:p14="http://schemas.microsoft.com/office/powerpoint/2010/main" val="147219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BBD22B-0D05-466B-A8AC-8028D26728C4}"/>
              </a:ext>
            </a:extLst>
          </p:cNvPr>
          <p:cNvSpPr>
            <a:spLocks noGrp="1"/>
          </p:cNvSpPr>
          <p:nvPr>
            <p:ph type="title"/>
          </p:nvPr>
        </p:nvSpPr>
        <p:spPr/>
        <p:txBody>
          <a:bodyPr>
            <a:noAutofit/>
          </a:bodyPr>
          <a:lstStyle/>
          <a:p>
            <a:r>
              <a:rPr lang="fr-FR" sz="9600" dirty="0"/>
              <a:t>Les monuments</a:t>
            </a:r>
          </a:p>
        </p:txBody>
      </p:sp>
      <p:pic>
        <p:nvPicPr>
          <p:cNvPr id="5" name="Espace réservé du contenu 4">
            <a:extLst>
              <a:ext uri="{FF2B5EF4-FFF2-40B4-BE49-F238E27FC236}">
                <a16:creationId xmlns:a16="http://schemas.microsoft.com/office/drawing/2014/main" id="{98328135-5B76-481C-828A-F299ECE678B6}"/>
              </a:ext>
            </a:extLst>
          </p:cNvPr>
          <p:cNvPicPr>
            <a:picLocks noGrp="1" noChangeAspect="1"/>
          </p:cNvPicPr>
          <p:nvPr>
            <p:ph sz="half" idx="1"/>
          </p:nvPr>
        </p:nvPicPr>
        <p:blipFill>
          <a:blip r:embed="rId2"/>
          <a:stretch>
            <a:fillRect/>
          </a:stretch>
        </p:blipFill>
        <p:spPr>
          <a:xfrm>
            <a:off x="690282" y="2334735"/>
            <a:ext cx="5181600" cy="3548269"/>
          </a:xfrm>
          <a:prstGeom prst="rect">
            <a:avLst/>
          </a:prstGeom>
        </p:spPr>
      </p:pic>
      <p:pic>
        <p:nvPicPr>
          <p:cNvPr id="6" name="Espace réservé du contenu 5">
            <a:extLst>
              <a:ext uri="{FF2B5EF4-FFF2-40B4-BE49-F238E27FC236}">
                <a16:creationId xmlns:a16="http://schemas.microsoft.com/office/drawing/2014/main" id="{94C7E07F-987B-4A90-A07B-262054DEA4CA}"/>
              </a:ext>
            </a:extLst>
          </p:cNvPr>
          <p:cNvPicPr>
            <a:picLocks noGrp="1" noChangeAspect="1"/>
          </p:cNvPicPr>
          <p:nvPr>
            <p:ph sz="half" idx="2"/>
          </p:nvPr>
        </p:nvPicPr>
        <p:blipFill>
          <a:blip r:embed="rId3"/>
          <a:stretch>
            <a:fillRect/>
          </a:stretch>
        </p:blipFill>
        <p:spPr>
          <a:xfrm>
            <a:off x="5629555" y="5257800"/>
            <a:ext cx="2847975" cy="1600200"/>
          </a:xfrm>
          <a:prstGeom prst="rect">
            <a:avLst/>
          </a:prstGeom>
        </p:spPr>
      </p:pic>
      <p:pic>
        <p:nvPicPr>
          <p:cNvPr id="7" name="Image 6">
            <a:extLst>
              <a:ext uri="{FF2B5EF4-FFF2-40B4-BE49-F238E27FC236}">
                <a16:creationId xmlns:a16="http://schemas.microsoft.com/office/drawing/2014/main" id="{CA92D3A4-B5B3-4EE3-9F6F-F1552050A099}"/>
              </a:ext>
            </a:extLst>
          </p:cNvPr>
          <p:cNvPicPr>
            <a:picLocks noChangeAspect="1"/>
          </p:cNvPicPr>
          <p:nvPr/>
        </p:nvPicPr>
        <p:blipFill>
          <a:blip r:embed="rId4"/>
          <a:stretch>
            <a:fillRect/>
          </a:stretch>
        </p:blipFill>
        <p:spPr>
          <a:xfrm>
            <a:off x="8363229" y="4693817"/>
            <a:ext cx="3714470" cy="2164183"/>
          </a:xfrm>
          <a:prstGeom prst="rect">
            <a:avLst/>
          </a:prstGeom>
        </p:spPr>
      </p:pic>
      <p:pic>
        <p:nvPicPr>
          <p:cNvPr id="8" name="Image 7">
            <a:extLst>
              <a:ext uri="{FF2B5EF4-FFF2-40B4-BE49-F238E27FC236}">
                <a16:creationId xmlns:a16="http://schemas.microsoft.com/office/drawing/2014/main" id="{FAEA8C2D-5EEB-43C2-B811-20822D27EAF0}"/>
              </a:ext>
            </a:extLst>
          </p:cNvPr>
          <p:cNvPicPr>
            <a:picLocks noChangeAspect="1"/>
          </p:cNvPicPr>
          <p:nvPr/>
        </p:nvPicPr>
        <p:blipFill>
          <a:blip r:embed="rId5"/>
          <a:stretch>
            <a:fillRect/>
          </a:stretch>
        </p:blipFill>
        <p:spPr>
          <a:xfrm>
            <a:off x="8191570" y="2549291"/>
            <a:ext cx="2143125" cy="2143125"/>
          </a:xfrm>
          <a:prstGeom prst="rect">
            <a:avLst/>
          </a:prstGeom>
        </p:spPr>
      </p:pic>
      <p:pic>
        <p:nvPicPr>
          <p:cNvPr id="9" name="Image 8">
            <a:extLst>
              <a:ext uri="{FF2B5EF4-FFF2-40B4-BE49-F238E27FC236}">
                <a16:creationId xmlns:a16="http://schemas.microsoft.com/office/drawing/2014/main" id="{C7E707AA-F16F-46E1-A2C3-B32387522FDA}"/>
              </a:ext>
            </a:extLst>
          </p:cNvPr>
          <p:cNvPicPr>
            <a:picLocks noChangeAspect="1"/>
          </p:cNvPicPr>
          <p:nvPr/>
        </p:nvPicPr>
        <p:blipFill>
          <a:blip r:embed="rId6"/>
          <a:stretch>
            <a:fillRect/>
          </a:stretch>
        </p:blipFill>
        <p:spPr>
          <a:xfrm>
            <a:off x="5743854" y="3514725"/>
            <a:ext cx="2619375" cy="1743075"/>
          </a:xfrm>
          <a:prstGeom prst="rect">
            <a:avLst/>
          </a:prstGeom>
        </p:spPr>
      </p:pic>
      <p:pic>
        <p:nvPicPr>
          <p:cNvPr id="10" name="Image 9">
            <a:extLst>
              <a:ext uri="{FF2B5EF4-FFF2-40B4-BE49-F238E27FC236}">
                <a16:creationId xmlns:a16="http://schemas.microsoft.com/office/drawing/2014/main" id="{A3249749-2B24-4785-B0E9-30BBEF2653CC}"/>
              </a:ext>
            </a:extLst>
          </p:cNvPr>
          <p:cNvPicPr>
            <a:picLocks noChangeAspect="1"/>
          </p:cNvPicPr>
          <p:nvPr/>
        </p:nvPicPr>
        <p:blipFill>
          <a:blip r:embed="rId7"/>
          <a:stretch>
            <a:fillRect/>
          </a:stretch>
        </p:blipFill>
        <p:spPr>
          <a:xfrm>
            <a:off x="5743854" y="1914525"/>
            <a:ext cx="2619375" cy="1600200"/>
          </a:xfrm>
          <a:prstGeom prst="rect">
            <a:avLst/>
          </a:prstGeom>
        </p:spPr>
      </p:pic>
      <p:pic>
        <p:nvPicPr>
          <p:cNvPr id="11" name="Image 10">
            <a:extLst>
              <a:ext uri="{FF2B5EF4-FFF2-40B4-BE49-F238E27FC236}">
                <a16:creationId xmlns:a16="http://schemas.microsoft.com/office/drawing/2014/main" id="{AEC4A220-5465-440F-A2EB-DC7E12990B1F}"/>
              </a:ext>
            </a:extLst>
          </p:cNvPr>
          <p:cNvPicPr>
            <a:picLocks noChangeAspect="1"/>
          </p:cNvPicPr>
          <p:nvPr/>
        </p:nvPicPr>
        <p:blipFill>
          <a:blip r:embed="rId8"/>
          <a:stretch>
            <a:fillRect/>
          </a:stretch>
        </p:blipFill>
        <p:spPr>
          <a:xfrm>
            <a:off x="10334695" y="2071641"/>
            <a:ext cx="1743075" cy="2619375"/>
          </a:xfrm>
          <a:prstGeom prst="rect">
            <a:avLst/>
          </a:prstGeom>
        </p:spPr>
      </p:pic>
      <p:pic>
        <p:nvPicPr>
          <p:cNvPr id="12" name="Image 11">
            <a:extLst>
              <a:ext uri="{FF2B5EF4-FFF2-40B4-BE49-F238E27FC236}">
                <a16:creationId xmlns:a16="http://schemas.microsoft.com/office/drawing/2014/main" id="{8554D233-3AD4-40E5-BC13-339B81579DF1}"/>
              </a:ext>
            </a:extLst>
          </p:cNvPr>
          <p:cNvPicPr>
            <a:picLocks noChangeAspect="1"/>
          </p:cNvPicPr>
          <p:nvPr/>
        </p:nvPicPr>
        <p:blipFill>
          <a:blip r:embed="rId9"/>
          <a:stretch>
            <a:fillRect/>
          </a:stretch>
        </p:blipFill>
        <p:spPr>
          <a:xfrm>
            <a:off x="9176566" y="520490"/>
            <a:ext cx="2857500" cy="1600200"/>
          </a:xfrm>
          <a:prstGeom prst="rect">
            <a:avLst/>
          </a:prstGeom>
        </p:spPr>
      </p:pic>
    </p:spTree>
    <p:extLst>
      <p:ext uri="{BB962C8B-B14F-4D97-AF65-F5344CB8AC3E}">
        <p14:creationId xmlns:p14="http://schemas.microsoft.com/office/powerpoint/2010/main" val="410026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BE5C3A-BAC1-47A1-869B-B47F10B5214B}"/>
              </a:ext>
            </a:extLst>
          </p:cNvPr>
          <p:cNvSpPr>
            <a:spLocks noGrp="1"/>
          </p:cNvSpPr>
          <p:nvPr>
            <p:ph type="title"/>
          </p:nvPr>
        </p:nvSpPr>
        <p:spPr>
          <a:xfrm>
            <a:off x="945776" y="0"/>
            <a:ext cx="10515600" cy="1325563"/>
          </a:xfrm>
        </p:spPr>
        <p:txBody>
          <a:bodyPr>
            <a:noAutofit/>
          </a:bodyPr>
          <a:lstStyle/>
          <a:p>
            <a:r>
              <a:rPr lang="fr-FR" sz="9600" dirty="0"/>
              <a:t>Sommaire</a:t>
            </a:r>
          </a:p>
        </p:txBody>
      </p:sp>
      <p:sp>
        <p:nvSpPr>
          <p:cNvPr id="3" name="Espace réservé du contenu 2">
            <a:extLst>
              <a:ext uri="{FF2B5EF4-FFF2-40B4-BE49-F238E27FC236}">
                <a16:creationId xmlns:a16="http://schemas.microsoft.com/office/drawing/2014/main" id="{5F3896D5-8694-4BF5-81F5-4D136E94939A}"/>
              </a:ext>
            </a:extLst>
          </p:cNvPr>
          <p:cNvSpPr>
            <a:spLocks noGrp="1"/>
          </p:cNvSpPr>
          <p:nvPr>
            <p:ph idx="1"/>
          </p:nvPr>
        </p:nvSpPr>
        <p:spPr>
          <a:xfrm>
            <a:off x="416859" y="1325563"/>
            <a:ext cx="10515600" cy="4351338"/>
          </a:xfrm>
        </p:spPr>
        <p:txBody>
          <a:bodyPr>
            <a:noAutofit/>
          </a:bodyPr>
          <a:lstStyle/>
          <a:p>
            <a:pPr marL="571500" indent="-571500">
              <a:buFont typeface="+mj-lt"/>
              <a:buAutoNum type="romanUcPeriod"/>
            </a:pPr>
            <a:r>
              <a:rPr lang="fr-FR" sz="2000" dirty="0"/>
              <a:t>La carte d’identité</a:t>
            </a:r>
          </a:p>
          <a:p>
            <a:pPr marL="571500" indent="-571500">
              <a:buFont typeface="+mj-lt"/>
              <a:buAutoNum type="romanUcPeriod"/>
            </a:pPr>
            <a:r>
              <a:rPr lang="fr-FR" sz="2000" dirty="0"/>
              <a:t>La géographie</a:t>
            </a:r>
          </a:p>
          <a:p>
            <a:pPr marL="571500" indent="-571500">
              <a:buFont typeface="+mj-lt"/>
              <a:buAutoNum type="romanUcPeriod"/>
            </a:pPr>
            <a:r>
              <a:rPr lang="fr-FR" sz="2000" dirty="0"/>
              <a:t>L’argent</a:t>
            </a:r>
          </a:p>
          <a:p>
            <a:pPr marL="571500" indent="-571500">
              <a:buFont typeface="+mj-lt"/>
              <a:buAutoNum type="romanUcPeriod"/>
            </a:pPr>
            <a:r>
              <a:rPr lang="fr-FR" sz="2000" dirty="0"/>
              <a:t>Le climat</a:t>
            </a:r>
          </a:p>
          <a:p>
            <a:pPr marL="571500" indent="-571500">
              <a:buFont typeface="+mj-lt"/>
              <a:buAutoNum type="romanUcPeriod"/>
            </a:pPr>
            <a:r>
              <a:rPr lang="fr-FR" sz="2000" dirty="0"/>
              <a:t>L’histoire de la Colombie</a:t>
            </a:r>
          </a:p>
          <a:p>
            <a:pPr marL="571500" indent="-571500">
              <a:buFont typeface="+mj-lt"/>
              <a:buAutoNum type="romanUcPeriod"/>
            </a:pPr>
            <a:r>
              <a:rPr lang="fr-FR" sz="2000" dirty="0"/>
              <a:t>Les traditions</a:t>
            </a:r>
          </a:p>
          <a:p>
            <a:pPr marL="571500" indent="-571500">
              <a:buFont typeface="+mj-lt"/>
              <a:buAutoNum type="romanUcPeriod"/>
            </a:pPr>
            <a:r>
              <a:rPr lang="fr-FR" sz="2000" dirty="0"/>
              <a:t>La faune et la flore</a:t>
            </a:r>
          </a:p>
          <a:p>
            <a:pPr marL="571500" indent="-571500">
              <a:buFont typeface="+mj-lt"/>
              <a:buAutoNum type="romanUcPeriod"/>
            </a:pPr>
            <a:r>
              <a:rPr lang="fr-FR" sz="2000" dirty="0"/>
              <a:t>Les habitants</a:t>
            </a:r>
          </a:p>
          <a:p>
            <a:pPr marL="571500" indent="-571500">
              <a:buFont typeface="+mj-lt"/>
              <a:buAutoNum type="romanUcPeriod"/>
            </a:pPr>
            <a:r>
              <a:rPr lang="fr-FR" sz="2000" dirty="0"/>
              <a:t>Le drapeau de la Colombie</a:t>
            </a:r>
          </a:p>
          <a:p>
            <a:pPr marL="571500" indent="-571500">
              <a:buFont typeface="+mj-lt"/>
              <a:buAutoNum type="romanUcPeriod"/>
            </a:pPr>
            <a:r>
              <a:rPr lang="fr-FR" sz="2000" dirty="0"/>
              <a:t>La capitale</a:t>
            </a:r>
          </a:p>
          <a:p>
            <a:pPr marL="571500" indent="-571500">
              <a:buFont typeface="+mj-lt"/>
              <a:buAutoNum type="romanUcPeriod"/>
            </a:pPr>
            <a:r>
              <a:rPr lang="fr-FR" sz="2000" dirty="0"/>
              <a:t>Les monuments</a:t>
            </a:r>
          </a:p>
          <a:p>
            <a:pPr marL="571500" indent="-571500">
              <a:buFont typeface="+mj-lt"/>
              <a:buAutoNum type="romanUcPeriod"/>
            </a:pPr>
            <a:r>
              <a:rPr lang="fr-FR" sz="2000" dirty="0"/>
              <a:t>L’école</a:t>
            </a:r>
          </a:p>
          <a:p>
            <a:pPr marL="571500" indent="-571500">
              <a:buFont typeface="+mj-lt"/>
              <a:buAutoNum type="romanUcPeriod"/>
            </a:pPr>
            <a:r>
              <a:rPr lang="fr-FR" sz="2000" dirty="0"/>
              <a:t>Sport</a:t>
            </a:r>
          </a:p>
          <a:p>
            <a:pPr marL="571500" indent="-571500">
              <a:buFont typeface="+mj-lt"/>
              <a:buAutoNum type="romanUcPeriod"/>
            </a:pPr>
            <a:r>
              <a:rPr lang="fr-FR" sz="2000" dirty="0"/>
              <a:t>Quizz</a:t>
            </a:r>
          </a:p>
        </p:txBody>
      </p:sp>
      <p:pic>
        <p:nvPicPr>
          <p:cNvPr id="4" name="Image 3">
            <a:extLst>
              <a:ext uri="{FF2B5EF4-FFF2-40B4-BE49-F238E27FC236}">
                <a16:creationId xmlns:a16="http://schemas.microsoft.com/office/drawing/2014/main" id="{D5B4B68C-B6AC-4DF1-B942-E25B1A5DB4BB}"/>
              </a:ext>
            </a:extLst>
          </p:cNvPr>
          <p:cNvPicPr>
            <a:picLocks noChangeAspect="1"/>
          </p:cNvPicPr>
          <p:nvPr/>
        </p:nvPicPr>
        <p:blipFill>
          <a:blip r:embed="rId2"/>
          <a:stretch>
            <a:fillRect/>
          </a:stretch>
        </p:blipFill>
        <p:spPr>
          <a:xfrm>
            <a:off x="6786001" y="1935350"/>
            <a:ext cx="4146458" cy="4131888"/>
          </a:xfrm>
          <a:prstGeom prst="rect">
            <a:avLst/>
          </a:prstGeom>
        </p:spPr>
      </p:pic>
    </p:spTree>
    <p:extLst>
      <p:ext uri="{BB962C8B-B14F-4D97-AF65-F5344CB8AC3E}">
        <p14:creationId xmlns:p14="http://schemas.microsoft.com/office/powerpoint/2010/main" val="324482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522524-163B-42B2-8A19-8F8A4D0571C5}"/>
              </a:ext>
            </a:extLst>
          </p:cNvPr>
          <p:cNvSpPr>
            <a:spLocks noGrp="1"/>
          </p:cNvSpPr>
          <p:nvPr>
            <p:ph type="title"/>
          </p:nvPr>
        </p:nvSpPr>
        <p:spPr>
          <a:xfrm>
            <a:off x="609600" y="-196009"/>
            <a:ext cx="10515600" cy="1325563"/>
          </a:xfrm>
        </p:spPr>
        <p:txBody>
          <a:bodyPr>
            <a:noAutofit/>
          </a:bodyPr>
          <a:lstStyle/>
          <a:p>
            <a:r>
              <a:rPr lang="fr-FR" sz="9600" dirty="0"/>
              <a:t>L’école</a:t>
            </a:r>
          </a:p>
        </p:txBody>
      </p:sp>
      <p:sp>
        <p:nvSpPr>
          <p:cNvPr id="3" name="Espace réservé du contenu 2">
            <a:extLst>
              <a:ext uri="{FF2B5EF4-FFF2-40B4-BE49-F238E27FC236}">
                <a16:creationId xmlns:a16="http://schemas.microsoft.com/office/drawing/2014/main" id="{9496FB82-F76E-4A35-8CB6-3385CF707E25}"/>
              </a:ext>
            </a:extLst>
          </p:cNvPr>
          <p:cNvSpPr>
            <a:spLocks noGrp="1"/>
          </p:cNvSpPr>
          <p:nvPr>
            <p:ph sz="half" idx="1"/>
          </p:nvPr>
        </p:nvSpPr>
        <p:spPr>
          <a:xfrm>
            <a:off x="354105" y="1129554"/>
            <a:ext cx="5858436" cy="4468952"/>
          </a:xfrm>
        </p:spPr>
        <p:txBody>
          <a:bodyPr>
            <a:noAutofit/>
          </a:bodyPr>
          <a:lstStyle/>
          <a:p>
            <a:r>
              <a:rPr lang="fr-FR" sz="2400" dirty="0"/>
              <a:t>En Colombie, les enfants commencent l’école vers l’âge de 5 ans. L’année scolaire commence en janvier ou février et se termine en novembre. Les élèves vont à l’école du lundi au vendredi. La plupart des enfants portent un uniforme </a:t>
            </a:r>
            <a:r>
              <a:rPr lang="fr-FR" sz="2400" dirty="0" err="1"/>
              <a:t>scolaire.À</a:t>
            </a:r>
            <a:r>
              <a:rPr lang="fr-FR" sz="2400" dirty="0"/>
              <a:t> l’école, ils apprennent les mathématiques, l’espagnol, les sciences, l’histoire et parfois l’anglais. Il y a des écoles publiques, qui sont gratuites, et des écoles privées, qui sont </a:t>
            </a:r>
            <a:r>
              <a:rPr lang="fr-FR" sz="2400" dirty="0" err="1"/>
              <a:t>payantes.Même</a:t>
            </a:r>
            <a:r>
              <a:rPr lang="fr-FR" sz="2400" dirty="0"/>
              <a:t> si certaines régions ont des difficultés, la Colombie fait beaucoup d’efforts pour que tous les enfants puissent aller à l’école et avoir une bonne éducation.</a:t>
            </a:r>
          </a:p>
        </p:txBody>
      </p:sp>
      <p:pic>
        <p:nvPicPr>
          <p:cNvPr id="5" name="Espace réservé du contenu 4">
            <a:extLst>
              <a:ext uri="{FF2B5EF4-FFF2-40B4-BE49-F238E27FC236}">
                <a16:creationId xmlns:a16="http://schemas.microsoft.com/office/drawing/2014/main" id="{223F2026-3553-4509-80CD-6C955AF70A9A}"/>
              </a:ext>
            </a:extLst>
          </p:cNvPr>
          <p:cNvPicPr>
            <a:picLocks noGrp="1" noChangeAspect="1"/>
          </p:cNvPicPr>
          <p:nvPr>
            <p:ph sz="half" idx="2"/>
          </p:nvPr>
        </p:nvPicPr>
        <p:blipFill>
          <a:blip r:embed="rId2"/>
          <a:stretch>
            <a:fillRect/>
          </a:stretch>
        </p:blipFill>
        <p:spPr>
          <a:xfrm>
            <a:off x="6727824" y="0"/>
            <a:ext cx="4948705" cy="3114255"/>
          </a:xfrm>
          <a:prstGeom prst="rect">
            <a:avLst/>
          </a:prstGeom>
        </p:spPr>
      </p:pic>
      <p:pic>
        <p:nvPicPr>
          <p:cNvPr id="6" name="Image 5">
            <a:extLst>
              <a:ext uri="{FF2B5EF4-FFF2-40B4-BE49-F238E27FC236}">
                <a16:creationId xmlns:a16="http://schemas.microsoft.com/office/drawing/2014/main" id="{BCF0F183-2C4B-4CE0-ADBA-A661A1151224}"/>
              </a:ext>
            </a:extLst>
          </p:cNvPr>
          <p:cNvPicPr>
            <a:picLocks noChangeAspect="1"/>
          </p:cNvPicPr>
          <p:nvPr/>
        </p:nvPicPr>
        <p:blipFill>
          <a:blip r:embed="rId3"/>
          <a:stretch>
            <a:fillRect/>
          </a:stretch>
        </p:blipFill>
        <p:spPr>
          <a:xfrm>
            <a:off x="6736695" y="3114254"/>
            <a:ext cx="4939834" cy="3114255"/>
          </a:xfrm>
          <a:prstGeom prst="rect">
            <a:avLst/>
          </a:prstGeom>
        </p:spPr>
      </p:pic>
    </p:spTree>
    <p:extLst>
      <p:ext uri="{BB962C8B-B14F-4D97-AF65-F5344CB8AC3E}">
        <p14:creationId xmlns:p14="http://schemas.microsoft.com/office/powerpoint/2010/main" val="3460433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518A37-0E10-4765-8542-C350D649E616}"/>
              </a:ext>
            </a:extLst>
          </p:cNvPr>
          <p:cNvSpPr>
            <a:spLocks noGrp="1"/>
          </p:cNvSpPr>
          <p:nvPr>
            <p:ph type="title"/>
          </p:nvPr>
        </p:nvSpPr>
        <p:spPr/>
        <p:txBody>
          <a:bodyPr>
            <a:noAutofit/>
          </a:bodyPr>
          <a:lstStyle/>
          <a:p>
            <a:r>
              <a:rPr lang="fr-FR" sz="9600" dirty="0"/>
              <a:t>Le sport</a:t>
            </a:r>
          </a:p>
        </p:txBody>
      </p:sp>
      <p:sp>
        <p:nvSpPr>
          <p:cNvPr id="3" name="Espace réservé du contenu 2">
            <a:extLst>
              <a:ext uri="{FF2B5EF4-FFF2-40B4-BE49-F238E27FC236}">
                <a16:creationId xmlns:a16="http://schemas.microsoft.com/office/drawing/2014/main" id="{C8919BC9-3B89-48DB-A751-C692FB5EC0A8}"/>
              </a:ext>
            </a:extLst>
          </p:cNvPr>
          <p:cNvSpPr>
            <a:spLocks noGrp="1"/>
          </p:cNvSpPr>
          <p:nvPr>
            <p:ph sz="half" idx="1"/>
          </p:nvPr>
        </p:nvSpPr>
        <p:spPr>
          <a:xfrm>
            <a:off x="744070" y="1690688"/>
            <a:ext cx="5181600" cy="4351338"/>
          </a:xfrm>
        </p:spPr>
        <p:txBody>
          <a:bodyPr>
            <a:noAutofit/>
          </a:bodyPr>
          <a:lstStyle/>
          <a:p>
            <a:r>
              <a:rPr lang="fr-FR" sz="2200" dirty="0"/>
              <a:t>En Colombie, le sport occupe une place très importante. Le football est le plus populaire : les Colombiens soutiennent avec passion leur équipe nationale et les clubs comme </a:t>
            </a:r>
            <a:r>
              <a:rPr lang="fr-FR" sz="2200" dirty="0" err="1"/>
              <a:t>Millonarios</a:t>
            </a:r>
            <a:r>
              <a:rPr lang="fr-FR" sz="2200" dirty="0"/>
              <a:t> ou Atlético </a:t>
            </a:r>
            <a:r>
              <a:rPr lang="fr-FR" sz="2200" dirty="0" err="1"/>
              <a:t>Nacional.Le</a:t>
            </a:r>
            <a:r>
              <a:rPr lang="fr-FR" sz="2200" dirty="0"/>
              <a:t> cyclisme est aussi un sport très aimé. Grâce aux montagnes du pays, de grands cyclistes comme </a:t>
            </a:r>
            <a:r>
              <a:rPr lang="fr-FR" sz="2200" dirty="0" err="1"/>
              <a:t>Nairo</a:t>
            </a:r>
            <a:r>
              <a:rPr lang="fr-FR" sz="2200" dirty="0"/>
              <a:t> Quintana et Egan Bernal ont pu s’entraîner et briller dans des courses comme le Tour de </a:t>
            </a:r>
            <a:r>
              <a:rPr lang="fr-FR" sz="2200" dirty="0" err="1"/>
              <a:t>France.D’autres</a:t>
            </a:r>
            <a:r>
              <a:rPr lang="fr-FR" sz="2200" dirty="0"/>
              <a:t> sports sont aussi très pratiqués, comme la boxe, le patinage de vitesse et le BMX. La Colombie a même gagné plusieurs médailles dans ces </a:t>
            </a:r>
            <a:r>
              <a:rPr lang="fr-FR" sz="2200" dirty="0" err="1"/>
              <a:t>disciplines.Le</a:t>
            </a:r>
            <a:r>
              <a:rPr lang="fr-FR" sz="2200" dirty="0"/>
              <a:t> sport est une grande fierté nationale et donne de l’espoir à de nombreux jeunes.</a:t>
            </a:r>
          </a:p>
        </p:txBody>
      </p:sp>
      <p:pic>
        <p:nvPicPr>
          <p:cNvPr id="7" name="Espace réservé du contenu 6">
            <a:extLst>
              <a:ext uri="{FF2B5EF4-FFF2-40B4-BE49-F238E27FC236}">
                <a16:creationId xmlns:a16="http://schemas.microsoft.com/office/drawing/2014/main" id="{04E1EEBD-CCC7-4255-BA7E-467A245AA6CF}"/>
              </a:ext>
            </a:extLst>
          </p:cNvPr>
          <p:cNvPicPr>
            <a:picLocks noGrp="1" noChangeAspect="1"/>
          </p:cNvPicPr>
          <p:nvPr>
            <p:ph sz="half" idx="2"/>
          </p:nvPr>
        </p:nvPicPr>
        <p:blipFill>
          <a:blip r:embed="rId2"/>
          <a:stretch>
            <a:fillRect/>
          </a:stretch>
        </p:blipFill>
        <p:spPr>
          <a:xfrm>
            <a:off x="6096000" y="2340513"/>
            <a:ext cx="5449443" cy="3051688"/>
          </a:xfrm>
          <a:prstGeom prst="rect">
            <a:avLst/>
          </a:prstGeom>
        </p:spPr>
      </p:pic>
    </p:spTree>
    <p:extLst>
      <p:ext uri="{BB962C8B-B14F-4D97-AF65-F5344CB8AC3E}">
        <p14:creationId xmlns:p14="http://schemas.microsoft.com/office/powerpoint/2010/main" val="283070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B4EC0F-525B-435E-8897-52532F7F779F}"/>
              </a:ext>
            </a:extLst>
          </p:cNvPr>
          <p:cNvSpPr>
            <a:spLocks noGrp="1"/>
          </p:cNvSpPr>
          <p:nvPr>
            <p:ph type="title"/>
          </p:nvPr>
        </p:nvSpPr>
        <p:spPr/>
        <p:txBody>
          <a:bodyPr>
            <a:noAutofit/>
          </a:bodyPr>
          <a:lstStyle/>
          <a:p>
            <a:r>
              <a:rPr lang="fr-FR" sz="9600" dirty="0"/>
              <a:t>Le sport  </a:t>
            </a:r>
            <a:r>
              <a:rPr lang="fr-FR" sz="4800" dirty="0"/>
              <a:t>hymne</a:t>
            </a:r>
            <a:r>
              <a:rPr lang="fr-FR" sz="9600" dirty="0"/>
              <a:t> </a:t>
            </a:r>
            <a:r>
              <a:rPr lang="fr-FR" dirty="0"/>
              <a:t>national</a:t>
            </a:r>
          </a:p>
        </p:txBody>
      </p:sp>
      <p:pic>
        <p:nvPicPr>
          <p:cNvPr id="5" name="Espace réservé du contenu 4">
            <a:extLst>
              <a:ext uri="{FF2B5EF4-FFF2-40B4-BE49-F238E27FC236}">
                <a16:creationId xmlns:a16="http://schemas.microsoft.com/office/drawing/2014/main" id="{63E684AA-11CA-48AD-97F9-D1239E18851B}"/>
              </a:ext>
            </a:extLst>
          </p:cNvPr>
          <p:cNvPicPr>
            <a:picLocks noGrp="1" noChangeAspect="1"/>
          </p:cNvPicPr>
          <p:nvPr>
            <p:ph sz="half" idx="1"/>
          </p:nvPr>
        </p:nvPicPr>
        <p:blipFill>
          <a:blip r:embed="rId2"/>
          <a:stretch>
            <a:fillRect/>
          </a:stretch>
        </p:blipFill>
        <p:spPr>
          <a:xfrm>
            <a:off x="461683" y="2705098"/>
            <a:ext cx="5181600" cy="2350346"/>
          </a:xfrm>
          <a:prstGeom prst="rect">
            <a:avLst/>
          </a:prstGeom>
        </p:spPr>
      </p:pic>
      <p:pic>
        <p:nvPicPr>
          <p:cNvPr id="6" name="Espace réservé du contenu 5">
            <a:extLst>
              <a:ext uri="{FF2B5EF4-FFF2-40B4-BE49-F238E27FC236}">
                <a16:creationId xmlns:a16="http://schemas.microsoft.com/office/drawing/2014/main" id="{2E238367-4B75-425B-A552-5622F6CF31D4}"/>
              </a:ext>
            </a:extLst>
          </p:cNvPr>
          <p:cNvPicPr>
            <a:picLocks noGrp="1" noChangeAspect="1"/>
          </p:cNvPicPr>
          <p:nvPr>
            <p:ph sz="half" idx="2"/>
          </p:nvPr>
        </p:nvPicPr>
        <p:blipFill>
          <a:blip r:embed="rId3"/>
          <a:stretch>
            <a:fillRect/>
          </a:stretch>
        </p:blipFill>
        <p:spPr>
          <a:xfrm>
            <a:off x="6096000" y="2481776"/>
            <a:ext cx="4956023" cy="2775373"/>
          </a:xfrm>
          <a:prstGeom prst="rect">
            <a:avLst/>
          </a:prstGeom>
        </p:spPr>
      </p:pic>
    </p:spTree>
    <p:extLst>
      <p:ext uri="{BB962C8B-B14F-4D97-AF65-F5344CB8AC3E}">
        <p14:creationId xmlns:p14="http://schemas.microsoft.com/office/powerpoint/2010/main" val="2827230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909576-1476-4536-A8FF-C7614232831C}"/>
              </a:ext>
            </a:extLst>
          </p:cNvPr>
          <p:cNvSpPr>
            <a:spLocks noGrp="1"/>
          </p:cNvSpPr>
          <p:nvPr>
            <p:ph type="title"/>
          </p:nvPr>
        </p:nvSpPr>
        <p:spPr/>
        <p:txBody>
          <a:bodyPr>
            <a:noAutofit/>
          </a:bodyPr>
          <a:lstStyle/>
          <a:p>
            <a:r>
              <a:rPr lang="fr-FR" sz="9600" dirty="0"/>
              <a:t>Quizz</a:t>
            </a:r>
          </a:p>
        </p:txBody>
      </p:sp>
      <p:pic>
        <p:nvPicPr>
          <p:cNvPr id="9" name="Espace réservé du contenu 8">
            <a:extLst>
              <a:ext uri="{FF2B5EF4-FFF2-40B4-BE49-F238E27FC236}">
                <a16:creationId xmlns:a16="http://schemas.microsoft.com/office/drawing/2014/main" id="{BDDE8F29-761C-40B3-8771-85DD95E90E47}"/>
              </a:ext>
            </a:extLst>
          </p:cNvPr>
          <p:cNvPicPr>
            <a:picLocks noGrp="1" noChangeAspect="1"/>
          </p:cNvPicPr>
          <p:nvPr>
            <p:ph sz="half" idx="2"/>
          </p:nvPr>
        </p:nvPicPr>
        <p:blipFill>
          <a:blip r:embed="rId2"/>
          <a:stretch>
            <a:fillRect/>
          </a:stretch>
        </p:blipFill>
        <p:spPr>
          <a:xfrm>
            <a:off x="6264369" y="1169894"/>
            <a:ext cx="4383098" cy="5201957"/>
          </a:xfrm>
          <a:prstGeom prst="rect">
            <a:avLst/>
          </a:prstGeom>
        </p:spPr>
      </p:pic>
      <p:sp>
        <p:nvSpPr>
          <p:cNvPr id="7" name="Espace réservé du contenu 6">
            <a:extLst>
              <a:ext uri="{FF2B5EF4-FFF2-40B4-BE49-F238E27FC236}">
                <a16:creationId xmlns:a16="http://schemas.microsoft.com/office/drawing/2014/main" id="{4E212B5E-3D5E-4FDD-B462-162A9362A61D}"/>
              </a:ext>
            </a:extLst>
          </p:cNvPr>
          <p:cNvSpPr>
            <a:spLocks noGrp="1"/>
          </p:cNvSpPr>
          <p:nvPr>
            <p:ph sz="half" idx="1"/>
          </p:nvPr>
        </p:nvSpPr>
        <p:spPr/>
        <p:txBody>
          <a:bodyPr>
            <a:normAutofit/>
          </a:bodyPr>
          <a:lstStyle/>
          <a:p>
            <a:r>
              <a:rPr lang="fr-FR" dirty="0"/>
              <a:t>1. Quelle est la signification des couleurs du drapeau colombien?</a:t>
            </a:r>
          </a:p>
          <a:p>
            <a:r>
              <a:rPr lang="fr-FR" dirty="0"/>
              <a:t>2. Quels sont les principaux animaux que l’on trouve dans la faune colombienne ?</a:t>
            </a:r>
          </a:p>
          <a:p>
            <a:r>
              <a:rPr lang="fr-FR" dirty="0"/>
              <a:t>3.Pourquoi Bogota a t – elle été choisi comme capitale de la Colombie?</a:t>
            </a:r>
          </a:p>
          <a:p>
            <a:r>
              <a:rPr lang="fr-FR" dirty="0"/>
              <a:t>4. Quelles sont les plats traditionnels de la Colombie ?</a:t>
            </a:r>
          </a:p>
          <a:p>
            <a:endParaRPr lang="fr-FR" dirty="0"/>
          </a:p>
          <a:p>
            <a:endParaRPr lang="fr-FR" dirty="0"/>
          </a:p>
        </p:txBody>
      </p:sp>
    </p:spTree>
    <p:extLst>
      <p:ext uri="{BB962C8B-B14F-4D97-AF65-F5344CB8AC3E}">
        <p14:creationId xmlns:p14="http://schemas.microsoft.com/office/powerpoint/2010/main" val="1772935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FAF98709-5D70-41BA-9F33-C1A553D40C52}"/>
              </a:ext>
            </a:extLst>
          </p:cNvPr>
          <p:cNvSpPr>
            <a:spLocks noGrp="1"/>
          </p:cNvSpPr>
          <p:nvPr>
            <p:ph idx="1"/>
          </p:nvPr>
        </p:nvSpPr>
        <p:spPr>
          <a:xfrm>
            <a:off x="0" y="3039035"/>
            <a:ext cx="13917706" cy="3453840"/>
          </a:xfrm>
        </p:spPr>
        <p:txBody>
          <a:bodyPr>
            <a:normAutofit/>
          </a:bodyPr>
          <a:lstStyle/>
          <a:p>
            <a:pPr marL="0" indent="0">
              <a:buNone/>
            </a:pPr>
            <a:endParaRPr lang="fr-FR" sz="8800" dirty="0"/>
          </a:p>
          <a:p>
            <a:pPr marL="0" indent="0">
              <a:buNone/>
            </a:pPr>
            <a:r>
              <a:rPr lang="fr-FR" sz="8800" dirty="0"/>
              <a:t>Merci de m’avoir écoutée</a:t>
            </a:r>
          </a:p>
        </p:txBody>
      </p:sp>
      <p:pic>
        <p:nvPicPr>
          <p:cNvPr id="8" name="Image 7">
            <a:extLst>
              <a:ext uri="{FF2B5EF4-FFF2-40B4-BE49-F238E27FC236}">
                <a16:creationId xmlns:a16="http://schemas.microsoft.com/office/drawing/2014/main" id="{7265E89A-E643-4872-9DF6-B774F9EB1941}"/>
              </a:ext>
            </a:extLst>
          </p:cNvPr>
          <p:cNvPicPr>
            <a:picLocks noChangeAspect="1"/>
          </p:cNvPicPr>
          <p:nvPr/>
        </p:nvPicPr>
        <p:blipFill>
          <a:blip r:embed="rId2"/>
          <a:stretch>
            <a:fillRect/>
          </a:stretch>
        </p:blipFill>
        <p:spPr>
          <a:xfrm rot="19667836">
            <a:off x="726140" y="830395"/>
            <a:ext cx="2380129" cy="2196354"/>
          </a:xfrm>
          <a:prstGeom prst="rect">
            <a:avLst/>
          </a:prstGeom>
        </p:spPr>
      </p:pic>
      <p:pic>
        <p:nvPicPr>
          <p:cNvPr id="10" name="Image 9">
            <a:extLst>
              <a:ext uri="{FF2B5EF4-FFF2-40B4-BE49-F238E27FC236}">
                <a16:creationId xmlns:a16="http://schemas.microsoft.com/office/drawing/2014/main" id="{0BE07BD1-06D0-4C1C-9D06-03CDDB957D39}"/>
              </a:ext>
            </a:extLst>
          </p:cNvPr>
          <p:cNvPicPr>
            <a:picLocks noChangeAspect="1"/>
          </p:cNvPicPr>
          <p:nvPr/>
        </p:nvPicPr>
        <p:blipFill>
          <a:blip r:embed="rId3"/>
          <a:stretch>
            <a:fillRect/>
          </a:stretch>
        </p:blipFill>
        <p:spPr>
          <a:xfrm>
            <a:off x="4600995" y="941295"/>
            <a:ext cx="2990010" cy="3173506"/>
          </a:xfrm>
          <a:prstGeom prst="rect">
            <a:avLst/>
          </a:prstGeom>
        </p:spPr>
      </p:pic>
      <p:pic>
        <p:nvPicPr>
          <p:cNvPr id="11" name="Image 10">
            <a:extLst>
              <a:ext uri="{FF2B5EF4-FFF2-40B4-BE49-F238E27FC236}">
                <a16:creationId xmlns:a16="http://schemas.microsoft.com/office/drawing/2014/main" id="{F3AE2783-61C8-4C9F-903E-EE5B5306C685}"/>
              </a:ext>
            </a:extLst>
          </p:cNvPr>
          <p:cNvPicPr>
            <a:picLocks noChangeAspect="1"/>
          </p:cNvPicPr>
          <p:nvPr/>
        </p:nvPicPr>
        <p:blipFill>
          <a:blip r:embed="rId4"/>
          <a:stretch>
            <a:fillRect/>
          </a:stretch>
        </p:blipFill>
        <p:spPr>
          <a:xfrm rot="1348505">
            <a:off x="8827847" y="527556"/>
            <a:ext cx="2827118" cy="2802031"/>
          </a:xfrm>
          <a:prstGeom prst="rect">
            <a:avLst/>
          </a:prstGeom>
        </p:spPr>
      </p:pic>
    </p:spTree>
    <p:extLst>
      <p:ext uri="{BB962C8B-B14F-4D97-AF65-F5344CB8AC3E}">
        <p14:creationId xmlns:p14="http://schemas.microsoft.com/office/powerpoint/2010/main" val="539220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EF5345-BEA4-4DEB-9461-AA35A66D7A86}"/>
              </a:ext>
            </a:extLst>
          </p:cNvPr>
          <p:cNvSpPr>
            <a:spLocks noGrp="1"/>
          </p:cNvSpPr>
          <p:nvPr>
            <p:ph type="title"/>
          </p:nvPr>
        </p:nvSpPr>
        <p:spPr/>
        <p:txBody>
          <a:bodyPr>
            <a:noAutofit/>
          </a:bodyPr>
          <a:lstStyle/>
          <a:p>
            <a:r>
              <a:rPr lang="fr-FR" sz="9600" dirty="0"/>
              <a:t>La carte d’identité</a:t>
            </a:r>
          </a:p>
        </p:txBody>
      </p:sp>
      <p:sp>
        <p:nvSpPr>
          <p:cNvPr id="3" name="Espace réservé du contenu 2">
            <a:extLst>
              <a:ext uri="{FF2B5EF4-FFF2-40B4-BE49-F238E27FC236}">
                <a16:creationId xmlns:a16="http://schemas.microsoft.com/office/drawing/2014/main" id="{B25F2382-F419-4C4E-B1E7-07C2EDE55AC5}"/>
              </a:ext>
            </a:extLst>
          </p:cNvPr>
          <p:cNvSpPr>
            <a:spLocks noGrp="1"/>
          </p:cNvSpPr>
          <p:nvPr>
            <p:ph idx="1"/>
          </p:nvPr>
        </p:nvSpPr>
        <p:spPr>
          <a:xfrm>
            <a:off x="129987" y="1921342"/>
            <a:ext cx="7472083" cy="4871010"/>
          </a:xfrm>
        </p:spPr>
        <p:txBody>
          <a:bodyPr>
            <a:normAutofit fontScale="92500" lnSpcReduction="20000"/>
          </a:bodyPr>
          <a:lstStyle/>
          <a:p>
            <a:r>
              <a:rPr lang="fr-FR" b="1" dirty="0"/>
              <a:t>Non officiel : </a:t>
            </a:r>
            <a:r>
              <a:rPr lang="fr-FR" sz="2600" dirty="0"/>
              <a:t>République de Colombie</a:t>
            </a:r>
          </a:p>
          <a:p>
            <a:r>
              <a:rPr lang="fr-FR" b="1" dirty="0"/>
              <a:t>Capitale : </a:t>
            </a:r>
            <a:r>
              <a:rPr lang="fr-FR" sz="2600" dirty="0"/>
              <a:t>Bogota</a:t>
            </a:r>
            <a:r>
              <a:rPr lang="fr-FR" dirty="0"/>
              <a:t> </a:t>
            </a:r>
          </a:p>
          <a:p>
            <a:r>
              <a:rPr lang="fr-FR" b="1" dirty="0"/>
              <a:t>Superficie :</a:t>
            </a:r>
            <a:r>
              <a:rPr lang="fr-FR" sz="2600" b="1" dirty="0"/>
              <a:t> </a:t>
            </a:r>
            <a:r>
              <a:rPr lang="fr-FR" sz="2600" dirty="0"/>
              <a:t>1 141 748 km²</a:t>
            </a:r>
          </a:p>
          <a:p>
            <a:r>
              <a:rPr lang="fr-FR" b="1" dirty="0"/>
              <a:t>Population : </a:t>
            </a:r>
            <a:r>
              <a:rPr lang="fr-FR" sz="2600" dirty="0"/>
              <a:t>Environ 52 millions d’habitants</a:t>
            </a:r>
          </a:p>
          <a:p>
            <a:r>
              <a:rPr lang="fr-FR" b="1" dirty="0"/>
              <a:t>Langue officielle : </a:t>
            </a:r>
            <a:r>
              <a:rPr lang="fr-FR" sz="2600" dirty="0"/>
              <a:t>Espagnol</a:t>
            </a:r>
          </a:p>
          <a:p>
            <a:r>
              <a:rPr lang="fr-FR" b="1" dirty="0"/>
              <a:t>Président : Gustavo Petro.</a:t>
            </a:r>
            <a:endParaRPr lang="fr-FR" sz="2600" dirty="0"/>
          </a:p>
          <a:p>
            <a:r>
              <a:rPr lang="fr-FR" b="1" dirty="0"/>
              <a:t>Hymne nationale : « </a:t>
            </a:r>
            <a:r>
              <a:rPr lang="fr-FR" sz="2600" dirty="0" err="1"/>
              <a:t>Himno</a:t>
            </a:r>
            <a:r>
              <a:rPr lang="fr-FR" sz="2600" dirty="0"/>
              <a:t> </a:t>
            </a:r>
            <a:r>
              <a:rPr lang="fr-FR" sz="2600" dirty="0" err="1"/>
              <a:t>Nacional</a:t>
            </a:r>
            <a:r>
              <a:rPr lang="fr-FR" sz="2600" dirty="0"/>
              <a:t> de la República de</a:t>
            </a:r>
            <a:r>
              <a:rPr lang="fr-FR" dirty="0"/>
              <a:t> </a:t>
            </a:r>
            <a:r>
              <a:rPr lang="fr-FR" sz="2600" dirty="0"/>
              <a:t>Colombia »</a:t>
            </a:r>
          </a:p>
          <a:p>
            <a:r>
              <a:rPr lang="fr-FR" b="1" dirty="0"/>
              <a:t>Indépendance : </a:t>
            </a:r>
            <a:r>
              <a:rPr lang="fr-FR" sz="2600" dirty="0"/>
              <a:t>20 juillet 1810 ( de l’Espagne )</a:t>
            </a:r>
          </a:p>
          <a:p>
            <a:r>
              <a:rPr lang="fr-FR" b="1" dirty="0"/>
              <a:t>Fête national : </a:t>
            </a:r>
            <a:r>
              <a:rPr lang="fr-FR" sz="2600" dirty="0"/>
              <a:t>20 juillet</a:t>
            </a:r>
          </a:p>
          <a:p>
            <a:r>
              <a:rPr lang="fr-FR" b="1" dirty="0"/>
              <a:t>Religion dominante : </a:t>
            </a:r>
            <a:r>
              <a:rPr lang="fr-FR" sz="2600" dirty="0"/>
              <a:t>Christianisme (principalement catholique )</a:t>
            </a:r>
          </a:p>
          <a:p>
            <a:endParaRPr lang="fr-FR" b="1" dirty="0"/>
          </a:p>
          <a:p>
            <a:endParaRPr lang="fr-FR" b="1" dirty="0"/>
          </a:p>
        </p:txBody>
      </p:sp>
      <p:sp>
        <p:nvSpPr>
          <p:cNvPr id="4" name="AutoShape 2" descr="La Colombie souffre encore d’une mauvaise réputation, liée à son histoire récente. Mais elle s’ouvre désormais largement au tourisme et dévoile peu à peu ses splendeurs, comme Carthagène. La cité est notamment connue pour son cœur historique colonial, classé au patrimoine mondial de l’UNESCO. Photo : Leandro Loureiro, Unsplash">
            <a:extLst>
              <a:ext uri="{FF2B5EF4-FFF2-40B4-BE49-F238E27FC236}">
                <a16:creationId xmlns:a16="http://schemas.microsoft.com/office/drawing/2014/main" id="{573BEFE2-D57F-40EC-85FB-B570D309614D}"/>
              </a:ext>
            </a:extLst>
          </p:cNvPr>
          <p:cNvSpPr>
            <a:spLocks noChangeAspect="1" noChangeArrowheads="1"/>
          </p:cNvSpPr>
          <p:nvPr/>
        </p:nvSpPr>
        <p:spPr bwMode="auto">
          <a:xfrm>
            <a:off x="6078070" y="32900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La Colombie souffre encore d’une mauvaise réputation, liée à son histoire récente. Mais elle s’ouvre désormais largement au tourisme et dévoile peu à peu ses splendeurs, comme Carthagène. La cité est notamment connue pour son cœur historique colonial, classé au patrimoine mondial de l’UNESCO. Photo : Leandro Loureiro, Unsplash">
            <a:extLst>
              <a:ext uri="{FF2B5EF4-FFF2-40B4-BE49-F238E27FC236}">
                <a16:creationId xmlns:a16="http://schemas.microsoft.com/office/drawing/2014/main" id="{A2F5701E-7902-4638-AFFB-BD958DF2FA3A}"/>
              </a:ext>
            </a:extLst>
          </p:cNvPr>
          <p:cNvSpPr>
            <a:spLocks noChangeAspect="1" noChangeArrowheads="1"/>
          </p:cNvSpPr>
          <p:nvPr/>
        </p:nvSpPr>
        <p:spPr bwMode="auto">
          <a:xfrm>
            <a:off x="6230470" y="34424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6" descr="La Colombie souffre encore d’une mauvaise réputation, liée à son histoire récente. Mais elle s’ouvre désormais largement au tourisme et dévoile peu à peu ses splendeurs, comme Carthagène. La cité est notamment connue pour son cœur historique colonial, classé au patrimoine mondial de l’UNESCO. Photo : Leandro Loureiro, Unsplash">
            <a:extLst>
              <a:ext uri="{FF2B5EF4-FFF2-40B4-BE49-F238E27FC236}">
                <a16:creationId xmlns:a16="http://schemas.microsoft.com/office/drawing/2014/main" id="{31A87752-CB7D-46EA-BD4E-CE1AD0CCAC5E}"/>
              </a:ext>
            </a:extLst>
          </p:cNvPr>
          <p:cNvSpPr>
            <a:spLocks noChangeAspect="1" noChangeArrowheads="1"/>
          </p:cNvSpPr>
          <p:nvPr/>
        </p:nvSpPr>
        <p:spPr bwMode="auto">
          <a:xfrm>
            <a:off x="6382870" y="35948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8" descr="La Colombie souffre encore d’une mauvaise réputation, liée à son histoire récente. Mais elle s’ouvre désormais largement au tourisme et dévoile peu à peu ses splendeurs, comme Carthagène. La cité est notamment connue pour son cœur historique colonial, classé au patrimoine mondial de l’UNESCO. Photo : Leandro Loureiro, Unsplash">
            <a:extLst>
              <a:ext uri="{FF2B5EF4-FFF2-40B4-BE49-F238E27FC236}">
                <a16:creationId xmlns:a16="http://schemas.microsoft.com/office/drawing/2014/main" id="{42EA1800-C24B-4D9C-B999-854D8C79941C}"/>
              </a:ext>
            </a:extLst>
          </p:cNvPr>
          <p:cNvSpPr>
            <a:spLocks noChangeAspect="1" noChangeArrowheads="1"/>
          </p:cNvSpPr>
          <p:nvPr/>
        </p:nvSpPr>
        <p:spPr bwMode="auto">
          <a:xfrm>
            <a:off x="6535270" y="37472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10" descr="La Colombie souffre encore d’une mauvaise réputation, liée à son histoire récente. Mais elle s’ouvre désormais largement au tourisme et dévoile peu à peu ses splendeurs, comme Carthagène. La cité est notamment connue pour son cœur historique colonial, classé au patrimoine mondial de l’UNESCO. Photo : Leandro Loureiro, Unsplash">
            <a:extLst>
              <a:ext uri="{FF2B5EF4-FFF2-40B4-BE49-F238E27FC236}">
                <a16:creationId xmlns:a16="http://schemas.microsoft.com/office/drawing/2014/main" id="{8A44B3F3-EE6D-4207-823B-03390408487E}"/>
              </a:ext>
            </a:extLst>
          </p:cNvPr>
          <p:cNvSpPr>
            <a:spLocks noChangeAspect="1" noChangeArrowheads="1"/>
          </p:cNvSpPr>
          <p:nvPr/>
        </p:nvSpPr>
        <p:spPr bwMode="auto">
          <a:xfrm>
            <a:off x="6687670" y="38996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2" descr="La Colombie souffre encore d’une mauvaise réputation, liée à son histoire récente. Mais elle s’ouvre désormais largement au tourisme et dévoile peu à peu ses splendeurs, comme Carthagène. La cité est notamment connue pour son cœur historique colonial, classé au patrimoine mondial de l’UNESCO. Photo : Leandro Loureiro, Unsplash">
            <a:extLst>
              <a:ext uri="{FF2B5EF4-FFF2-40B4-BE49-F238E27FC236}">
                <a16:creationId xmlns:a16="http://schemas.microsoft.com/office/drawing/2014/main" id="{3B760F29-A8F2-49BB-B484-5697BBBFCFD7}"/>
              </a:ext>
            </a:extLst>
          </p:cNvPr>
          <p:cNvSpPr>
            <a:spLocks noChangeAspect="1" noChangeArrowheads="1"/>
          </p:cNvSpPr>
          <p:nvPr/>
        </p:nvSpPr>
        <p:spPr bwMode="auto">
          <a:xfrm>
            <a:off x="6840070" y="40520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4" descr="La Colombie souffre encore d’une mauvaise réputation, liée à son histoire récente. Mais elle s’ouvre désormais largement au tourisme et dévoile peu à peu ses splendeurs, comme Carthagène. La cité est notamment connue pour son cœur historique colonial, classé au patrimoine mondial de l’UNESCO. Photo : Leandro Loureiro, Unsplash">
            <a:extLst>
              <a:ext uri="{FF2B5EF4-FFF2-40B4-BE49-F238E27FC236}">
                <a16:creationId xmlns:a16="http://schemas.microsoft.com/office/drawing/2014/main" id="{0AAF2D51-0A36-40A4-BD0A-92AB81F6F64D}"/>
              </a:ext>
            </a:extLst>
          </p:cNvPr>
          <p:cNvSpPr>
            <a:spLocks noChangeAspect="1" noChangeArrowheads="1"/>
          </p:cNvSpPr>
          <p:nvPr/>
        </p:nvSpPr>
        <p:spPr bwMode="auto">
          <a:xfrm>
            <a:off x="6992470" y="42044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6" descr="La Colombie souffre encore d’une mauvaise réputation, liée à son histoire récente. Mais elle s’ouvre désormais largement au tourisme et dévoile peu à peu ses splendeurs, comme Carthagène. La cité est notamment connue pour son cœur historique colonial, classé au patrimoine mondial de l’UNESCO. Photo : Leandro Loureiro, Unsplash">
            <a:extLst>
              <a:ext uri="{FF2B5EF4-FFF2-40B4-BE49-F238E27FC236}">
                <a16:creationId xmlns:a16="http://schemas.microsoft.com/office/drawing/2014/main" id="{80F87304-557D-4538-B432-487BAC3C00C9}"/>
              </a:ext>
            </a:extLst>
          </p:cNvPr>
          <p:cNvSpPr>
            <a:spLocks noChangeAspect="1" noChangeArrowheads="1"/>
          </p:cNvSpPr>
          <p:nvPr/>
        </p:nvSpPr>
        <p:spPr bwMode="auto">
          <a:xfrm>
            <a:off x="7144870" y="43568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18" descr="La Colombie souffre encore d’une mauvaise réputation, liée à son histoire récente. Mais elle s’ouvre désormais largement au tourisme et dévoile peu à peu ses splendeurs, comme Carthagène. La cité est notamment connue pour son cœur historique colonial, classé au patrimoine mondial de l’UNESCO. Photo : Leandro Loureiro, Unsplash">
            <a:extLst>
              <a:ext uri="{FF2B5EF4-FFF2-40B4-BE49-F238E27FC236}">
                <a16:creationId xmlns:a16="http://schemas.microsoft.com/office/drawing/2014/main" id="{C3EC6737-8835-41FA-A059-1F4BF9B3259D}"/>
              </a:ext>
            </a:extLst>
          </p:cNvPr>
          <p:cNvSpPr>
            <a:spLocks noChangeAspect="1" noChangeArrowheads="1"/>
          </p:cNvSpPr>
          <p:nvPr/>
        </p:nvSpPr>
        <p:spPr bwMode="auto">
          <a:xfrm>
            <a:off x="7297270" y="45092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AutoShape 20" descr="La Colombie souffre encore d’une mauvaise réputation, liée à son histoire récente. Mais elle s’ouvre désormais largement au tourisme et dévoile peu à peu ses splendeurs, comme Carthagène. La cité est notamment connue pour son cœur historique colonial, classé au patrimoine mondial de l’UNESCO. Photo : Leandro Loureiro, Unsplash">
            <a:extLst>
              <a:ext uri="{FF2B5EF4-FFF2-40B4-BE49-F238E27FC236}">
                <a16:creationId xmlns:a16="http://schemas.microsoft.com/office/drawing/2014/main" id="{C7227A0C-ABFF-4B70-B906-116E97D374BB}"/>
              </a:ext>
            </a:extLst>
          </p:cNvPr>
          <p:cNvSpPr>
            <a:spLocks noChangeAspect="1" noChangeArrowheads="1"/>
          </p:cNvSpPr>
          <p:nvPr/>
        </p:nvSpPr>
        <p:spPr bwMode="auto">
          <a:xfrm>
            <a:off x="7449670" y="46616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4" name="Image 13">
            <a:extLst>
              <a:ext uri="{FF2B5EF4-FFF2-40B4-BE49-F238E27FC236}">
                <a16:creationId xmlns:a16="http://schemas.microsoft.com/office/drawing/2014/main" id="{EF195E09-1131-4F8E-AC0D-4D2C5EEB959A}"/>
              </a:ext>
            </a:extLst>
          </p:cNvPr>
          <p:cNvPicPr>
            <a:picLocks noChangeAspect="1"/>
          </p:cNvPicPr>
          <p:nvPr/>
        </p:nvPicPr>
        <p:blipFill>
          <a:blip r:embed="rId2"/>
          <a:stretch>
            <a:fillRect/>
          </a:stretch>
        </p:blipFill>
        <p:spPr>
          <a:xfrm>
            <a:off x="7584141" y="1791262"/>
            <a:ext cx="3769659" cy="1969200"/>
          </a:xfrm>
          <a:prstGeom prst="rect">
            <a:avLst/>
          </a:prstGeom>
        </p:spPr>
      </p:pic>
      <p:pic>
        <p:nvPicPr>
          <p:cNvPr id="15" name="Image 14">
            <a:extLst>
              <a:ext uri="{FF2B5EF4-FFF2-40B4-BE49-F238E27FC236}">
                <a16:creationId xmlns:a16="http://schemas.microsoft.com/office/drawing/2014/main" id="{7CD9B5B9-6628-48AE-99A4-1B5F5E504311}"/>
              </a:ext>
            </a:extLst>
          </p:cNvPr>
          <p:cNvPicPr>
            <a:picLocks noChangeAspect="1"/>
          </p:cNvPicPr>
          <p:nvPr/>
        </p:nvPicPr>
        <p:blipFill>
          <a:blip r:embed="rId3"/>
          <a:stretch>
            <a:fillRect/>
          </a:stretch>
        </p:blipFill>
        <p:spPr>
          <a:xfrm>
            <a:off x="8611160" y="4052047"/>
            <a:ext cx="1962150" cy="2324100"/>
          </a:xfrm>
          <a:prstGeom prst="rect">
            <a:avLst/>
          </a:prstGeom>
        </p:spPr>
      </p:pic>
    </p:spTree>
    <p:extLst>
      <p:ext uri="{BB962C8B-B14F-4D97-AF65-F5344CB8AC3E}">
        <p14:creationId xmlns:p14="http://schemas.microsoft.com/office/powerpoint/2010/main" val="262871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25A74-6096-4A50-AE9E-DFF145F5A071}"/>
              </a:ext>
            </a:extLst>
          </p:cNvPr>
          <p:cNvSpPr>
            <a:spLocks noGrp="1"/>
          </p:cNvSpPr>
          <p:nvPr>
            <p:ph type="title"/>
          </p:nvPr>
        </p:nvSpPr>
        <p:spPr/>
        <p:txBody>
          <a:bodyPr>
            <a:normAutofit fontScale="90000"/>
          </a:bodyPr>
          <a:lstStyle/>
          <a:p>
            <a:r>
              <a:rPr lang="fr-FR" dirty="0"/>
              <a:t>	</a:t>
            </a:r>
            <a:r>
              <a:rPr lang="fr-FR" sz="9600" dirty="0"/>
              <a:t>La </a:t>
            </a:r>
            <a:r>
              <a:rPr lang="fr-FR" dirty="0"/>
              <a:t> </a:t>
            </a:r>
            <a:r>
              <a:rPr lang="fr-FR" sz="9600" dirty="0"/>
              <a:t>géographie</a:t>
            </a:r>
          </a:p>
        </p:txBody>
      </p:sp>
      <p:sp>
        <p:nvSpPr>
          <p:cNvPr id="3" name="Espace réservé du contenu 2">
            <a:extLst>
              <a:ext uri="{FF2B5EF4-FFF2-40B4-BE49-F238E27FC236}">
                <a16:creationId xmlns:a16="http://schemas.microsoft.com/office/drawing/2014/main" id="{6E7CB226-DF46-40B8-AFFF-3DD96F4C0067}"/>
              </a:ext>
            </a:extLst>
          </p:cNvPr>
          <p:cNvSpPr>
            <a:spLocks noGrp="1"/>
          </p:cNvSpPr>
          <p:nvPr>
            <p:ph idx="1"/>
          </p:nvPr>
        </p:nvSpPr>
        <p:spPr/>
        <p:txBody>
          <a:bodyPr>
            <a:normAutofit fontScale="92500" lnSpcReduction="10000"/>
          </a:bodyPr>
          <a:lstStyle/>
          <a:p>
            <a:r>
              <a:rPr lang="fr-FR" b="1" dirty="0"/>
              <a:t>Emplacement </a:t>
            </a:r>
            <a:r>
              <a:rPr lang="fr-FR" sz="3200" dirty="0"/>
              <a:t>: La Colombie est située dans le nord-ouest de l’</a:t>
            </a:r>
            <a:r>
              <a:rPr lang="fr-FR" sz="3200" dirty="0" err="1"/>
              <a:t>Amerique</a:t>
            </a:r>
            <a:r>
              <a:rPr lang="fr-FR" sz="3200" dirty="0"/>
              <a:t> du sud . Elle est bordée par l’océan Pacifique à l’ouest, la mer des Caraïbes au nord, le Venezuela à l’ est, le </a:t>
            </a:r>
            <a:r>
              <a:rPr lang="fr-FR" sz="3200" dirty="0" err="1"/>
              <a:t>Bresil</a:t>
            </a:r>
            <a:r>
              <a:rPr lang="fr-FR" sz="3200" dirty="0"/>
              <a:t> au sud-est, le Pérou au sud, et l’Equateur et le Panama au nord-ouest</a:t>
            </a:r>
            <a:r>
              <a:rPr lang="fr-FR" dirty="0"/>
              <a:t>.</a:t>
            </a:r>
          </a:p>
          <a:p>
            <a:endParaRPr lang="fr-FR" b="1" dirty="0"/>
          </a:p>
          <a:p>
            <a:r>
              <a:rPr lang="fr-FR" b="1" dirty="0"/>
              <a:t>Relief : </a:t>
            </a:r>
            <a:r>
              <a:rPr lang="fr-FR" sz="3600" dirty="0"/>
              <a:t>Le pays est traversé par la chaine des  Andes, avec des hauts plateaux, des vallées et des montagnes . La côte atlantique et des forets amazoniennes sont aussi des zones géographiques importantes.</a:t>
            </a:r>
          </a:p>
          <a:p>
            <a:endParaRPr lang="fr-FR" b="1" dirty="0"/>
          </a:p>
        </p:txBody>
      </p:sp>
    </p:spTree>
    <p:extLst>
      <p:ext uri="{BB962C8B-B14F-4D97-AF65-F5344CB8AC3E}">
        <p14:creationId xmlns:p14="http://schemas.microsoft.com/office/powerpoint/2010/main" val="2650847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BF99C9-1BCB-484B-9EB6-6AF5BC4E19C1}"/>
              </a:ext>
            </a:extLst>
          </p:cNvPr>
          <p:cNvSpPr>
            <a:spLocks noGrp="1"/>
          </p:cNvSpPr>
          <p:nvPr>
            <p:ph type="title"/>
          </p:nvPr>
        </p:nvSpPr>
        <p:spPr/>
        <p:txBody>
          <a:bodyPr>
            <a:noAutofit/>
          </a:bodyPr>
          <a:lstStyle/>
          <a:p>
            <a:r>
              <a:rPr lang="fr-FR" sz="9600" dirty="0"/>
              <a:t>L’argent</a:t>
            </a:r>
          </a:p>
        </p:txBody>
      </p:sp>
      <p:pic>
        <p:nvPicPr>
          <p:cNvPr id="6" name="Espace réservé du contenu 5">
            <a:extLst>
              <a:ext uri="{FF2B5EF4-FFF2-40B4-BE49-F238E27FC236}">
                <a16:creationId xmlns:a16="http://schemas.microsoft.com/office/drawing/2014/main" id="{3B3FEBAD-79FF-4C79-AF08-7032DBA13D73}"/>
              </a:ext>
            </a:extLst>
          </p:cNvPr>
          <p:cNvPicPr>
            <a:picLocks noGrp="1" noChangeAspect="1"/>
          </p:cNvPicPr>
          <p:nvPr>
            <p:ph idx="1"/>
          </p:nvPr>
        </p:nvPicPr>
        <p:blipFill>
          <a:blip r:embed="rId2"/>
          <a:stretch>
            <a:fillRect/>
          </a:stretch>
        </p:blipFill>
        <p:spPr>
          <a:xfrm>
            <a:off x="7260833" y="0"/>
            <a:ext cx="4308120" cy="2100543"/>
          </a:xfrm>
          <a:prstGeom prst="rect">
            <a:avLst/>
          </a:prstGeom>
        </p:spPr>
      </p:pic>
      <p:pic>
        <p:nvPicPr>
          <p:cNvPr id="5" name="Image 4">
            <a:extLst>
              <a:ext uri="{FF2B5EF4-FFF2-40B4-BE49-F238E27FC236}">
                <a16:creationId xmlns:a16="http://schemas.microsoft.com/office/drawing/2014/main" id="{FE2CAB41-8834-42D1-BC7D-9C36F154A60B}"/>
              </a:ext>
            </a:extLst>
          </p:cNvPr>
          <p:cNvPicPr>
            <a:picLocks noChangeAspect="1"/>
          </p:cNvPicPr>
          <p:nvPr/>
        </p:nvPicPr>
        <p:blipFill>
          <a:blip r:embed="rId3"/>
          <a:stretch>
            <a:fillRect/>
          </a:stretch>
        </p:blipFill>
        <p:spPr>
          <a:xfrm>
            <a:off x="85725" y="2263588"/>
            <a:ext cx="6010275" cy="2895600"/>
          </a:xfrm>
          <a:prstGeom prst="rect">
            <a:avLst/>
          </a:prstGeom>
        </p:spPr>
      </p:pic>
      <p:pic>
        <p:nvPicPr>
          <p:cNvPr id="7" name="Image 6">
            <a:extLst>
              <a:ext uri="{FF2B5EF4-FFF2-40B4-BE49-F238E27FC236}">
                <a16:creationId xmlns:a16="http://schemas.microsoft.com/office/drawing/2014/main" id="{20ADE2E8-344C-4979-A638-0F30F3C22F7B}"/>
              </a:ext>
            </a:extLst>
          </p:cNvPr>
          <p:cNvPicPr>
            <a:picLocks noChangeAspect="1"/>
          </p:cNvPicPr>
          <p:nvPr/>
        </p:nvPicPr>
        <p:blipFill>
          <a:blip r:embed="rId4"/>
          <a:stretch>
            <a:fillRect/>
          </a:stretch>
        </p:blipFill>
        <p:spPr>
          <a:xfrm>
            <a:off x="7678821" y="2100543"/>
            <a:ext cx="3472144" cy="2302182"/>
          </a:xfrm>
          <a:prstGeom prst="rect">
            <a:avLst/>
          </a:prstGeom>
        </p:spPr>
      </p:pic>
      <p:pic>
        <p:nvPicPr>
          <p:cNvPr id="8" name="Image 7">
            <a:extLst>
              <a:ext uri="{FF2B5EF4-FFF2-40B4-BE49-F238E27FC236}">
                <a16:creationId xmlns:a16="http://schemas.microsoft.com/office/drawing/2014/main" id="{35A7A147-0AA1-47B8-9F58-F661BEF8C609}"/>
              </a:ext>
            </a:extLst>
          </p:cNvPr>
          <p:cNvPicPr>
            <a:picLocks noChangeAspect="1"/>
          </p:cNvPicPr>
          <p:nvPr/>
        </p:nvPicPr>
        <p:blipFill>
          <a:blip r:embed="rId5"/>
          <a:stretch>
            <a:fillRect/>
          </a:stretch>
        </p:blipFill>
        <p:spPr>
          <a:xfrm>
            <a:off x="7260833" y="4338756"/>
            <a:ext cx="4308120" cy="2140513"/>
          </a:xfrm>
          <a:prstGeom prst="rect">
            <a:avLst/>
          </a:prstGeom>
        </p:spPr>
      </p:pic>
    </p:spTree>
    <p:extLst>
      <p:ext uri="{BB962C8B-B14F-4D97-AF65-F5344CB8AC3E}">
        <p14:creationId xmlns:p14="http://schemas.microsoft.com/office/powerpoint/2010/main" val="2517756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1677E2-A71B-4D0A-A8AE-665A0963A4B3}"/>
              </a:ext>
            </a:extLst>
          </p:cNvPr>
          <p:cNvSpPr>
            <a:spLocks noGrp="1"/>
          </p:cNvSpPr>
          <p:nvPr>
            <p:ph type="title"/>
          </p:nvPr>
        </p:nvSpPr>
        <p:spPr/>
        <p:txBody>
          <a:bodyPr>
            <a:noAutofit/>
          </a:bodyPr>
          <a:lstStyle/>
          <a:p>
            <a:r>
              <a:rPr lang="fr-FR" sz="9600" dirty="0"/>
              <a:t>  Le climat</a:t>
            </a:r>
          </a:p>
        </p:txBody>
      </p:sp>
      <p:sp>
        <p:nvSpPr>
          <p:cNvPr id="3" name="Espace réservé du contenu 2">
            <a:extLst>
              <a:ext uri="{FF2B5EF4-FFF2-40B4-BE49-F238E27FC236}">
                <a16:creationId xmlns:a16="http://schemas.microsoft.com/office/drawing/2014/main" id="{72DB27AC-CAF7-4E80-8108-5A36E7F831FD}"/>
              </a:ext>
            </a:extLst>
          </p:cNvPr>
          <p:cNvSpPr>
            <a:spLocks noGrp="1"/>
          </p:cNvSpPr>
          <p:nvPr>
            <p:ph idx="1"/>
          </p:nvPr>
        </p:nvSpPr>
        <p:spPr>
          <a:xfrm>
            <a:off x="367553" y="1791914"/>
            <a:ext cx="6705600" cy="4351338"/>
          </a:xfrm>
        </p:spPr>
        <p:txBody>
          <a:bodyPr>
            <a:normAutofit lnSpcReduction="10000"/>
          </a:bodyPr>
          <a:lstStyle/>
          <a:p>
            <a:pPr marL="514350" indent="-514350">
              <a:buAutoNum type="arabicPeriod"/>
            </a:pPr>
            <a:r>
              <a:rPr lang="fr-FR" dirty="0"/>
              <a:t>Climat tropical :</a:t>
            </a:r>
          </a:p>
          <a:p>
            <a:pPr marL="0" indent="0">
              <a:buNone/>
            </a:pPr>
            <a:r>
              <a:rPr lang="fr-FR" dirty="0"/>
              <a:t> Les régions côtières de la Colombie, notamment le littoral de la mer des Caraïbes et l’Océan Pacifique, ont un climat tropical. Ce climat se caractérise par des températures élevées et une humidité élevée tout au long de l’année. Les températures varient généralement entre 25°C et 30°C, voire plus. Les périodes de pluie sont fréquentes, surtout sur la côte pacifique, qui reçoit une grande quantité de précipitations annuelles.</a:t>
            </a:r>
          </a:p>
        </p:txBody>
      </p:sp>
      <p:pic>
        <p:nvPicPr>
          <p:cNvPr id="4" name="Image 3">
            <a:extLst>
              <a:ext uri="{FF2B5EF4-FFF2-40B4-BE49-F238E27FC236}">
                <a16:creationId xmlns:a16="http://schemas.microsoft.com/office/drawing/2014/main" id="{9BE645F5-0BC0-4528-AF6D-27ED93E0980F}"/>
              </a:ext>
            </a:extLst>
          </p:cNvPr>
          <p:cNvPicPr>
            <a:picLocks noChangeAspect="1"/>
          </p:cNvPicPr>
          <p:nvPr/>
        </p:nvPicPr>
        <p:blipFill>
          <a:blip r:embed="rId2"/>
          <a:stretch>
            <a:fillRect/>
          </a:stretch>
        </p:blipFill>
        <p:spPr>
          <a:xfrm>
            <a:off x="7551924" y="2184727"/>
            <a:ext cx="3994618" cy="3565712"/>
          </a:xfrm>
          <a:prstGeom prst="rect">
            <a:avLst/>
          </a:prstGeom>
        </p:spPr>
      </p:pic>
    </p:spTree>
    <p:extLst>
      <p:ext uri="{BB962C8B-B14F-4D97-AF65-F5344CB8AC3E}">
        <p14:creationId xmlns:p14="http://schemas.microsoft.com/office/powerpoint/2010/main" val="3342619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44D28529-988F-4B21-9CF0-D7B454572580}"/>
              </a:ext>
            </a:extLst>
          </p:cNvPr>
          <p:cNvPicPr>
            <a:picLocks noGrp="1" noChangeAspect="1"/>
          </p:cNvPicPr>
          <p:nvPr>
            <p:ph idx="1"/>
          </p:nvPr>
        </p:nvPicPr>
        <p:blipFill>
          <a:blip r:embed="rId2"/>
          <a:stretch>
            <a:fillRect/>
          </a:stretch>
        </p:blipFill>
        <p:spPr>
          <a:xfrm>
            <a:off x="0" y="986772"/>
            <a:ext cx="7715864" cy="5072716"/>
          </a:xfrm>
          <a:prstGeom prst="rect">
            <a:avLst/>
          </a:prstGeom>
        </p:spPr>
      </p:pic>
      <p:pic>
        <p:nvPicPr>
          <p:cNvPr id="1026" name="Picture 2" descr="Colombie | Climate Promise">
            <a:extLst>
              <a:ext uri="{FF2B5EF4-FFF2-40B4-BE49-F238E27FC236}">
                <a16:creationId xmlns:a16="http://schemas.microsoft.com/office/drawing/2014/main" id="{C57E48FE-762F-43EC-A0A2-046ED7F0C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441" y="1856955"/>
            <a:ext cx="3613617" cy="3144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95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19544F5C-8ACA-4BB8-9159-7EEC93482605}"/>
              </a:ext>
            </a:extLst>
          </p:cNvPr>
          <p:cNvPicPr>
            <a:picLocks noGrp="1" noChangeAspect="1"/>
          </p:cNvPicPr>
          <p:nvPr>
            <p:ph idx="1"/>
          </p:nvPr>
        </p:nvPicPr>
        <p:blipFill>
          <a:blip r:embed="rId2"/>
          <a:stretch>
            <a:fillRect/>
          </a:stretch>
        </p:blipFill>
        <p:spPr>
          <a:xfrm>
            <a:off x="-128780" y="243424"/>
            <a:ext cx="9138310" cy="6371152"/>
          </a:xfrm>
          <a:prstGeom prst="rect">
            <a:avLst/>
          </a:prstGeom>
        </p:spPr>
      </p:pic>
      <p:pic>
        <p:nvPicPr>
          <p:cNvPr id="8" name="Image 7">
            <a:extLst>
              <a:ext uri="{FF2B5EF4-FFF2-40B4-BE49-F238E27FC236}">
                <a16:creationId xmlns:a16="http://schemas.microsoft.com/office/drawing/2014/main" id="{00F99B3D-05D9-48E6-BC3E-C1CE4A39FD7E}"/>
              </a:ext>
            </a:extLst>
          </p:cNvPr>
          <p:cNvPicPr>
            <a:picLocks noChangeAspect="1"/>
          </p:cNvPicPr>
          <p:nvPr/>
        </p:nvPicPr>
        <p:blipFill>
          <a:blip r:embed="rId3"/>
          <a:stretch>
            <a:fillRect/>
          </a:stretch>
        </p:blipFill>
        <p:spPr>
          <a:xfrm>
            <a:off x="8823511" y="2020420"/>
            <a:ext cx="3368489" cy="2817159"/>
          </a:xfrm>
          <a:prstGeom prst="rect">
            <a:avLst/>
          </a:prstGeom>
        </p:spPr>
      </p:pic>
    </p:spTree>
    <p:extLst>
      <p:ext uri="{BB962C8B-B14F-4D97-AF65-F5344CB8AC3E}">
        <p14:creationId xmlns:p14="http://schemas.microsoft.com/office/powerpoint/2010/main" val="1067748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3344D820-497B-483E-AC1C-502B5500B7B7}"/>
              </a:ext>
            </a:extLst>
          </p:cNvPr>
          <p:cNvPicPr>
            <a:picLocks noGrp="1" noChangeAspect="1"/>
          </p:cNvPicPr>
          <p:nvPr>
            <p:ph idx="1"/>
          </p:nvPr>
        </p:nvPicPr>
        <p:blipFill>
          <a:blip r:embed="rId2"/>
          <a:stretch>
            <a:fillRect/>
          </a:stretch>
        </p:blipFill>
        <p:spPr>
          <a:xfrm>
            <a:off x="623047" y="1253331"/>
            <a:ext cx="7367909" cy="4351338"/>
          </a:xfrm>
          <a:prstGeom prst="rect">
            <a:avLst/>
          </a:prstGeom>
        </p:spPr>
      </p:pic>
      <p:pic>
        <p:nvPicPr>
          <p:cNvPr id="5" name="Image 4">
            <a:extLst>
              <a:ext uri="{FF2B5EF4-FFF2-40B4-BE49-F238E27FC236}">
                <a16:creationId xmlns:a16="http://schemas.microsoft.com/office/drawing/2014/main" id="{9E955C0F-A181-48E8-9A87-3FFE061A1082}"/>
              </a:ext>
            </a:extLst>
          </p:cNvPr>
          <p:cNvPicPr>
            <a:picLocks noChangeAspect="1"/>
          </p:cNvPicPr>
          <p:nvPr/>
        </p:nvPicPr>
        <p:blipFill>
          <a:blip r:embed="rId3"/>
          <a:stretch>
            <a:fillRect/>
          </a:stretch>
        </p:blipFill>
        <p:spPr>
          <a:xfrm>
            <a:off x="7651376" y="1852613"/>
            <a:ext cx="4540624" cy="3583081"/>
          </a:xfrm>
          <a:prstGeom prst="rect">
            <a:avLst/>
          </a:prstGeom>
        </p:spPr>
      </p:pic>
    </p:spTree>
    <p:extLst>
      <p:ext uri="{BB962C8B-B14F-4D97-AF65-F5344CB8AC3E}">
        <p14:creationId xmlns:p14="http://schemas.microsoft.com/office/powerpoint/2010/main" val="381899751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TotalTime>
  <Words>689</Words>
  <Application>Microsoft Office PowerPoint</Application>
  <PresentationFormat>Grand écran</PresentationFormat>
  <Paragraphs>60</Paragraphs>
  <Slides>24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24</vt:i4>
      </vt:variant>
    </vt:vector>
  </HeadingPairs>
  <TitlesOfParts>
    <vt:vector size="28" baseType="lpstr">
      <vt:lpstr>Arial</vt:lpstr>
      <vt:lpstr>Calibri</vt:lpstr>
      <vt:lpstr>Calibri Light</vt:lpstr>
      <vt:lpstr>Thème Office</vt:lpstr>
      <vt:lpstr>La Colombie   </vt:lpstr>
      <vt:lpstr>Sommaire</vt:lpstr>
      <vt:lpstr>La carte d’identité</vt:lpstr>
      <vt:lpstr> La  géographie</vt:lpstr>
      <vt:lpstr>L’argent</vt:lpstr>
      <vt:lpstr>  Le climat</vt:lpstr>
      <vt:lpstr>Présentation PowerPoint</vt:lpstr>
      <vt:lpstr>Présentation PowerPoint</vt:lpstr>
      <vt:lpstr>Présentation PowerPoint</vt:lpstr>
      <vt:lpstr>Présentation PowerPoint</vt:lpstr>
      <vt:lpstr>Présentation PowerPoint</vt:lpstr>
      <vt:lpstr>L’ histoire de la Colombie</vt:lpstr>
      <vt:lpstr>Les traditions</vt:lpstr>
      <vt:lpstr>La faune et la flore</vt:lpstr>
      <vt:lpstr>Suite</vt:lpstr>
      <vt:lpstr>Les habitants</vt:lpstr>
      <vt:lpstr>Le drapeau de la Colombie</vt:lpstr>
      <vt:lpstr>La capitale</vt:lpstr>
      <vt:lpstr>Les monuments</vt:lpstr>
      <vt:lpstr>L’école</vt:lpstr>
      <vt:lpstr>Le sport</vt:lpstr>
      <vt:lpstr>Le sport  hymne national</vt:lpstr>
      <vt:lpstr>Quizz</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colombie</dc:title>
  <dc:creator>Elena CORDEIRO</dc:creator>
  <cp:lastModifiedBy>Elena CORDEIRO</cp:lastModifiedBy>
  <cp:revision>43</cp:revision>
  <dcterms:created xsi:type="dcterms:W3CDTF">2025-05-28T07:33:33Z</dcterms:created>
  <dcterms:modified xsi:type="dcterms:W3CDTF">2025-07-02T19:30:47Z</dcterms:modified>
</cp:coreProperties>
</file>