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9144000" cy="5143500" type="screen16x9"/>
  <p:notesSz cx="6858000" cy="9144000"/>
  <p:embeddedFontLst>
    <p:embeddedFont>
      <p:font typeface="Amatic SC" panose="020B0604020202020204" charset="-79"/>
      <p:regular r:id="rId18"/>
      <p:bold r:id="rId19"/>
    </p:embeddedFont>
    <p:embeddedFont>
      <p:font typeface="Comic Sans MS" panose="030F0702030302020204" pitchFamily="66" charset="0"/>
      <p:regular r:id="rId20"/>
      <p:bold r:id="rId21"/>
    </p:embeddedFont>
    <p:embeddedFont>
      <p:font typeface="Source Code Pro" panose="020B0604020202020204" charset="0"/>
      <p:regular r:id="rId22"/>
      <p:bold r:id="rId23"/>
      <p:italic r:id="rId24"/>
      <p:boldItalic r:id="rId25"/>
    </p:embeddedFont>
    <p:embeddedFont>
      <p:font typeface="Tahoma" panose="020B0604030504040204" pitchFamily="3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jX1BdbaUI00AJ9XG/aG42SJ1al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a165fb425_0_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11a165fb425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p:spTree>
      <p:nvGrpSpPr>
        <p:cNvPr id="1" name="Shape 10"/>
        <p:cNvGrpSpPr/>
        <p:nvPr/>
      </p:nvGrpSpPr>
      <p:grpSpPr>
        <a:xfrm>
          <a:off x="0" y="0"/>
          <a:ext cx="0" cy="0"/>
          <a:chOff x="0" y="0"/>
          <a:chExt cx="0" cy="0"/>
        </a:xfrm>
      </p:grpSpPr>
      <p:sp>
        <p:nvSpPr>
          <p:cNvPr id="11" name="Google Shape;11;p15"/>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15"/>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200"/>
              <a:buChar char="●"/>
              <a:defRPr/>
            </a:lvl1pPr>
            <a:lvl2pPr lvl="1" algn="l">
              <a:lnSpc>
                <a:spcPct val="115000"/>
              </a:lnSpc>
              <a:spcBef>
                <a:spcPts val="0"/>
              </a:spcBef>
              <a:spcAft>
                <a:spcPts val="0"/>
              </a:spcAft>
              <a:buSzPts val="200"/>
              <a:buChar char="○"/>
              <a:defRPr/>
            </a:lvl2pPr>
            <a:lvl3pPr lvl="2" algn="l">
              <a:lnSpc>
                <a:spcPct val="115000"/>
              </a:lnSpc>
              <a:spcBef>
                <a:spcPts val="0"/>
              </a:spcBef>
              <a:spcAft>
                <a:spcPts val="0"/>
              </a:spcAft>
              <a:buSzPts val="200"/>
              <a:buChar char="■"/>
              <a:defRPr/>
            </a:lvl3pPr>
            <a:lvl4pPr lvl="3" algn="l">
              <a:lnSpc>
                <a:spcPct val="115000"/>
              </a:lnSpc>
              <a:spcBef>
                <a:spcPts val="0"/>
              </a:spcBef>
              <a:spcAft>
                <a:spcPts val="0"/>
              </a:spcAft>
              <a:buSzPts val="200"/>
              <a:buChar char="●"/>
              <a:defRPr/>
            </a:lvl4pPr>
            <a:lvl5pPr lvl="4" algn="l">
              <a:lnSpc>
                <a:spcPct val="115000"/>
              </a:lnSpc>
              <a:spcBef>
                <a:spcPts val="0"/>
              </a:spcBef>
              <a:spcAft>
                <a:spcPts val="0"/>
              </a:spcAft>
              <a:buSzPts val="200"/>
              <a:buChar char="○"/>
              <a:defRPr/>
            </a:lvl5pPr>
            <a:lvl6pPr lvl="5" algn="l">
              <a:lnSpc>
                <a:spcPct val="115000"/>
              </a:lnSpc>
              <a:spcBef>
                <a:spcPts val="0"/>
              </a:spcBef>
              <a:spcAft>
                <a:spcPts val="0"/>
              </a:spcAft>
              <a:buSzPts val="200"/>
              <a:buChar char="○"/>
              <a:defRPr/>
            </a:lvl6pPr>
            <a:lvl7pPr lvl="6" algn="l">
              <a:lnSpc>
                <a:spcPct val="115000"/>
              </a:lnSpc>
              <a:spcBef>
                <a:spcPts val="0"/>
              </a:spcBef>
              <a:spcAft>
                <a:spcPts val="0"/>
              </a:spcAft>
              <a:buSzPts val="200"/>
              <a:buChar char="○"/>
              <a:defRPr/>
            </a:lvl7pPr>
            <a:lvl8pPr lvl="7" algn="l">
              <a:lnSpc>
                <a:spcPct val="115000"/>
              </a:lnSpc>
              <a:spcBef>
                <a:spcPts val="0"/>
              </a:spcBef>
              <a:spcAft>
                <a:spcPts val="0"/>
              </a:spcAft>
              <a:buSzPts val="200"/>
              <a:buChar char="○"/>
              <a:defRPr/>
            </a:lvl8pPr>
            <a:lvl9pPr lvl="8" algn="l">
              <a:lnSpc>
                <a:spcPct val="115000"/>
              </a:lnSpc>
              <a:spcBef>
                <a:spcPts val="0"/>
              </a:spcBef>
              <a:spcAft>
                <a:spcPts val="0"/>
              </a:spcAft>
              <a:buSzPts val="200"/>
              <a:buChar char="○"/>
              <a:defRPr/>
            </a:lvl9pPr>
          </a:lstStyle>
          <a:p>
            <a:endParaRPr/>
          </a:p>
        </p:txBody>
      </p:sp>
      <p:sp>
        <p:nvSpPr>
          <p:cNvPr id="13" name="Google Shape;13;p1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FDC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9pPr>
          </a:lstStyle>
          <a:p>
            <a:endParaRPr/>
          </a:p>
        </p:txBody>
      </p:sp>
      <p:sp>
        <p:nvSpPr>
          <p:cNvPr id="14" name="Google Shape;14;p1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FDC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9pPr>
          </a:lstStyle>
          <a:p>
            <a:endParaRPr/>
          </a:p>
        </p:txBody>
      </p:sp>
      <p:sp>
        <p:nvSpPr>
          <p:cNvPr id="15" name="Google Shape;15;p15"/>
          <p:cNvSpPr txBox="1">
            <a:spLocks noGrp="1"/>
          </p:cNvSpPr>
          <p:nvPr>
            <p:ph type="sldNum" idx="12"/>
          </p:nvPr>
        </p:nvSpPr>
        <p:spPr>
          <a:xfrm>
            <a:off x="8683625" y="4691062"/>
            <a:ext cx="336550" cy="33655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1pPr>
            <a:lvl2pPr marL="0" lvl="1"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2pPr>
            <a:lvl3pPr marL="0" lvl="2"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3pPr>
            <a:lvl4pPr marL="0" lvl="3"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4pPr>
            <a:lvl5pPr marL="0" lvl="4"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5pPr>
            <a:lvl6pPr marL="0" lvl="5"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6pPr>
            <a:lvl7pPr marL="0" lvl="6"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7pPr>
            <a:lvl8pPr marL="0" lvl="7"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8pPr>
            <a:lvl9pPr marL="0" lvl="8"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20"/>
        <p:cNvGrpSpPr/>
        <p:nvPr/>
      </p:nvGrpSpPr>
      <p:grpSpPr>
        <a:xfrm>
          <a:off x="0" y="0"/>
          <a:ext cx="0" cy="0"/>
          <a:chOff x="0" y="0"/>
          <a:chExt cx="0" cy="0"/>
        </a:xfrm>
      </p:grpSpPr>
      <p:sp>
        <p:nvSpPr>
          <p:cNvPr id="21" name="Google Shape;21;p17"/>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body" idx="1"/>
          </p:nvPr>
        </p:nvSpPr>
        <p:spPr>
          <a:xfrm>
            <a:off x="311150" y="1227137"/>
            <a:ext cx="8520112" cy="3341687"/>
          </a:xfrm>
          <a:prstGeom prst="rect">
            <a:avLst/>
          </a:prstGeom>
          <a:noFill/>
          <a:ln>
            <a:noFill/>
          </a:ln>
        </p:spPr>
        <p:txBody>
          <a:bodyPr spcFirstLastPara="1" wrap="square" lIns="91425" tIns="91425" rIns="91425" bIns="91425" anchor="t" anchorCtr="0">
            <a:noAutofit/>
          </a:bodyPr>
          <a:lstStyle>
            <a:lvl1pPr marL="457200" lvl="0" indent="-241300" algn="l">
              <a:lnSpc>
                <a:spcPct val="115000"/>
              </a:lnSpc>
              <a:spcBef>
                <a:spcPts val="0"/>
              </a:spcBef>
              <a:spcAft>
                <a:spcPts val="0"/>
              </a:spcAft>
              <a:buSzPts val="200"/>
              <a:buChar char="●"/>
              <a:defRPr/>
            </a:lvl1pPr>
            <a:lvl2pPr marL="914400" lvl="1" indent="-241300" algn="l">
              <a:lnSpc>
                <a:spcPct val="115000"/>
              </a:lnSpc>
              <a:spcBef>
                <a:spcPts val="0"/>
              </a:spcBef>
              <a:spcAft>
                <a:spcPts val="0"/>
              </a:spcAft>
              <a:buSzPts val="200"/>
              <a:buChar char="○"/>
              <a:defRPr/>
            </a:lvl2pPr>
            <a:lvl3pPr marL="1371600" lvl="2" indent="-241300" algn="l">
              <a:lnSpc>
                <a:spcPct val="115000"/>
              </a:lnSpc>
              <a:spcBef>
                <a:spcPts val="0"/>
              </a:spcBef>
              <a:spcAft>
                <a:spcPts val="0"/>
              </a:spcAft>
              <a:buSzPts val="200"/>
              <a:buChar char="■"/>
              <a:defRPr/>
            </a:lvl3pPr>
            <a:lvl4pPr marL="1828800" lvl="3" indent="-241300" algn="l">
              <a:lnSpc>
                <a:spcPct val="115000"/>
              </a:lnSpc>
              <a:spcBef>
                <a:spcPts val="0"/>
              </a:spcBef>
              <a:spcAft>
                <a:spcPts val="0"/>
              </a:spcAft>
              <a:buSzPts val="200"/>
              <a:buChar char="●"/>
              <a:defRPr/>
            </a:lvl4pPr>
            <a:lvl5pPr marL="2286000" lvl="4" indent="-241300" algn="l">
              <a:lnSpc>
                <a:spcPct val="115000"/>
              </a:lnSpc>
              <a:spcBef>
                <a:spcPts val="0"/>
              </a:spcBef>
              <a:spcAft>
                <a:spcPts val="0"/>
              </a:spcAft>
              <a:buSzPts val="200"/>
              <a:buChar char="○"/>
              <a:defRPr/>
            </a:lvl5pPr>
            <a:lvl6pPr marL="2743200" lvl="5" indent="-241300" algn="l">
              <a:lnSpc>
                <a:spcPct val="115000"/>
              </a:lnSpc>
              <a:spcBef>
                <a:spcPts val="0"/>
              </a:spcBef>
              <a:spcAft>
                <a:spcPts val="0"/>
              </a:spcAft>
              <a:buSzPts val="200"/>
              <a:buChar char="○"/>
              <a:defRPr/>
            </a:lvl6pPr>
            <a:lvl7pPr marL="3200400" lvl="6" indent="-241300" algn="l">
              <a:lnSpc>
                <a:spcPct val="115000"/>
              </a:lnSpc>
              <a:spcBef>
                <a:spcPts val="0"/>
              </a:spcBef>
              <a:spcAft>
                <a:spcPts val="0"/>
              </a:spcAft>
              <a:buSzPts val="200"/>
              <a:buChar char="○"/>
              <a:defRPr/>
            </a:lvl7pPr>
            <a:lvl8pPr marL="3657600" lvl="7" indent="-241300" algn="l">
              <a:lnSpc>
                <a:spcPct val="115000"/>
              </a:lnSpc>
              <a:spcBef>
                <a:spcPts val="0"/>
              </a:spcBef>
              <a:spcAft>
                <a:spcPts val="0"/>
              </a:spcAft>
              <a:buSzPts val="200"/>
              <a:buChar char="○"/>
              <a:defRPr/>
            </a:lvl8pPr>
            <a:lvl9pPr marL="4114800" lvl="8" indent="-241300" algn="l">
              <a:lnSpc>
                <a:spcPct val="115000"/>
              </a:lnSpc>
              <a:spcBef>
                <a:spcPts val="0"/>
              </a:spcBef>
              <a:spcAft>
                <a:spcPts val="0"/>
              </a:spcAft>
              <a:buSzPts val="200"/>
              <a:buChar char="○"/>
              <a:defRPr/>
            </a:lvl9pPr>
          </a:lstStyle>
          <a:p>
            <a:endParaRPr/>
          </a:p>
        </p:txBody>
      </p:sp>
      <p:sp>
        <p:nvSpPr>
          <p:cNvPr id="23" name="Google Shape;23;p1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FDC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9pPr>
          </a:lstStyle>
          <a:p>
            <a:endParaRPr/>
          </a:p>
        </p:txBody>
      </p:sp>
      <p:sp>
        <p:nvSpPr>
          <p:cNvPr id="24" name="Google Shape;24;p1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FDC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FDC8"/>
                </a:solidFill>
                <a:latin typeface="Arial"/>
                <a:ea typeface="Arial"/>
                <a:cs typeface="Arial"/>
                <a:sym typeface="Arial"/>
              </a:defRPr>
            </a:lvl9pPr>
          </a:lstStyle>
          <a:p>
            <a:endParaRPr/>
          </a:p>
        </p:txBody>
      </p:sp>
      <p:sp>
        <p:nvSpPr>
          <p:cNvPr id="25" name="Google Shape;25;p17"/>
          <p:cNvSpPr txBox="1">
            <a:spLocks noGrp="1"/>
          </p:cNvSpPr>
          <p:nvPr>
            <p:ph type="sldNum" idx="12"/>
          </p:nvPr>
        </p:nvSpPr>
        <p:spPr>
          <a:xfrm>
            <a:off x="8683625" y="4691062"/>
            <a:ext cx="336550" cy="33655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1pPr>
            <a:lvl2pPr marL="0" lvl="1"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2pPr>
            <a:lvl3pPr marL="0" lvl="2"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3pPr>
            <a:lvl4pPr marL="0" lvl="3"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4pPr>
            <a:lvl5pPr marL="0" lvl="4"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5pPr>
            <a:lvl6pPr marL="0" lvl="5"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6pPr>
            <a:lvl7pPr marL="0" lvl="6"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7pPr>
            <a:lvl8pPr marL="0" lvl="7"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8pPr>
            <a:lvl9pPr marL="0" lvl="8" indent="0" algn="r">
              <a:lnSpc>
                <a:spcPct val="100000"/>
              </a:lnSpc>
              <a:spcBef>
                <a:spcPts val="0"/>
              </a:spcBef>
              <a:spcAft>
                <a:spcPts val="0"/>
              </a:spcAft>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FDC8"/>
        </a:solidFill>
        <a:effectLst/>
      </p:bgPr>
    </p:bg>
    <p:spTree>
      <p:nvGrpSpPr>
        <p:cNvPr id="1" name="Shape 5"/>
        <p:cNvGrpSpPr/>
        <p:nvPr/>
      </p:nvGrpSpPr>
      <p:grpSpPr>
        <a:xfrm>
          <a:off x="0" y="0"/>
          <a:ext cx="0" cy="0"/>
          <a:chOff x="0" y="0"/>
          <a:chExt cx="0" cy="0"/>
        </a:xfrm>
      </p:grpSpPr>
      <p:sp>
        <p:nvSpPr>
          <p:cNvPr id="6" name="Google Shape;6;p14" descr="Google Shape;10;p2"/>
          <p:cNvSpPr txBox="1"/>
          <p:nvPr/>
        </p:nvSpPr>
        <p:spPr>
          <a:xfrm>
            <a:off x="0" y="0"/>
            <a:ext cx="9144000" cy="34290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7" name="Google Shape;7;p14"/>
          <p:cNvSpPr txBox="1">
            <a:spLocks noGrp="1"/>
          </p:cNvSpPr>
          <p:nvPr>
            <p:ph type="title"/>
          </p:nvPr>
        </p:nvSpPr>
        <p:spPr>
          <a:xfrm>
            <a:off x="311150" y="392112"/>
            <a:ext cx="8520112" cy="26892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9pPr>
          </a:lstStyle>
          <a:p>
            <a:endParaRPr/>
          </a:p>
        </p:txBody>
      </p:sp>
      <p:sp>
        <p:nvSpPr>
          <p:cNvPr id="8" name="Google Shape;8;p14"/>
          <p:cNvSpPr txBox="1">
            <a:spLocks noGrp="1"/>
          </p:cNvSpPr>
          <p:nvPr>
            <p:ph type="body" idx="1"/>
          </p:nvPr>
        </p:nvSpPr>
        <p:spPr>
          <a:xfrm>
            <a:off x="311150" y="3889375"/>
            <a:ext cx="8520112" cy="706437"/>
          </a:xfrm>
          <a:prstGeom prst="rect">
            <a:avLst/>
          </a:prstGeom>
          <a:noFill/>
          <a:ln>
            <a:noFill/>
          </a:ln>
        </p:spPr>
        <p:txBody>
          <a:bodyPr spcFirstLastPara="1" wrap="square" lIns="91425" tIns="91425" rIns="91425" bIns="91425" anchor="ctr" anchorCtr="0">
            <a:noAutofit/>
          </a:bodyPr>
          <a:lstStyle>
            <a:lvl1pPr marL="457200" marR="0" lvl="0"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1pPr>
            <a:lvl2pPr marL="914400" marR="0" lvl="1"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2pPr>
            <a:lvl3pPr marL="1371600" marR="0" lvl="2"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3pPr>
            <a:lvl4pPr marL="1828800" marR="0" lvl="3"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4pPr>
            <a:lvl5pPr marL="2286000" marR="0" lvl="4"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5pPr>
            <a:lvl6pPr marL="2743200" marR="0" lvl="5"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6pPr>
            <a:lvl7pPr marL="3200400" marR="0" lvl="6"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7pPr>
            <a:lvl8pPr marL="3657600" marR="0" lvl="7"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8pPr>
            <a:lvl9pPr marL="4114800" marR="0" lvl="8"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9pPr>
          </a:lstStyle>
          <a:p>
            <a:endParaRPr/>
          </a:p>
        </p:txBody>
      </p:sp>
      <p:sp>
        <p:nvSpPr>
          <p:cNvPr id="9" name="Google Shape;9;p14"/>
          <p:cNvSpPr txBox="1">
            <a:spLocks noGrp="1"/>
          </p:cNvSpPr>
          <p:nvPr>
            <p:ph type="sldNum" idx="12"/>
          </p:nvPr>
        </p:nvSpPr>
        <p:spPr>
          <a:xfrm>
            <a:off x="8683625" y="4691062"/>
            <a:ext cx="336550" cy="33655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
        <p:cNvGrpSpPr/>
        <p:nvPr/>
      </p:nvGrpSpPr>
      <p:grpSpPr>
        <a:xfrm>
          <a:off x="0" y="0"/>
          <a:ext cx="0" cy="0"/>
          <a:chOff x="0" y="0"/>
          <a:chExt cx="0" cy="0"/>
        </a:xfrm>
      </p:grpSpPr>
      <p:sp>
        <p:nvSpPr>
          <p:cNvPr id="17" name="Google Shape;17;p16"/>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SzPts val="1400"/>
              <a:buNone/>
              <a:defRPr sz="4200" b="1" i="0" u="none" strike="noStrike" cap="none">
                <a:solidFill>
                  <a:schemeClr val="accent1"/>
                </a:solidFill>
                <a:latin typeface="Amatic SC"/>
                <a:ea typeface="Amatic SC"/>
                <a:cs typeface="Amatic SC"/>
                <a:sym typeface="Amatic SC"/>
              </a:defRPr>
            </a:lvl9pPr>
          </a:lstStyle>
          <a:p>
            <a:endParaRPr/>
          </a:p>
        </p:txBody>
      </p:sp>
      <p:sp>
        <p:nvSpPr>
          <p:cNvPr id="18" name="Google Shape;18;p16"/>
          <p:cNvSpPr txBox="1">
            <a:spLocks noGrp="1"/>
          </p:cNvSpPr>
          <p:nvPr>
            <p:ph type="body" idx="1"/>
          </p:nvPr>
        </p:nvSpPr>
        <p:spPr>
          <a:xfrm>
            <a:off x="311150" y="1227137"/>
            <a:ext cx="8520112" cy="3341687"/>
          </a:xfrm>
          <a:prstGeom prst="rect">
            <a:avLst/>
          </a:prstGeom>
          <a:noFill/>
          <a:ln>
            <a:noFill/>
          </a:ln>
        </p:spPr>
        <p:txBody>
          <a:bodyPr spcFirstLastPara="1" wrap="square" lIns="91425" tIns="91425" rIns="91425" bIns="91425" anchor="t" anchorCtr="0">
            <a:noAutofit/>
          </a:bodyPr>
          <a:lstStyle>
            <a:lvl1pPr marL="457200" marR="0" lvl="0"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1pPr>
            <a:lvl2pPr marL="914400" marR="0" lvl="1"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2pPr>
            <a:lvl3pPr marL="1371600" marR="0" lvl="2"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3pPr>
            <a:lvl4pPr marL="1828800" marR="0" lvl="3"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4pPr>
            <a:lvl5pPr marL="2286000" marR="0" lvl="4"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5pPr>
            <a:lvl6pPr marL="2743200" marR="0" lvl="5"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6pPr>
            <a:lvl7pPr marL="3200400" marR="0" lvl="6"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7pPr>
            <a:lvl8pPr marL="3657600" marR="0" lvl="7"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8pPr>
            <a:lvl9pPr marL="4114800" marR="0" lvl="8" indent="-241300" algn="l" rtl="0">
              <a:lnSpc>
                <a:spcPct val="115000"/>
              </a:lnSpc>
              <a:spcBef>
                <a:spcPts val="0"/>
              </a:spcBef>
              <a:spcAft>
                <a:spcPts val="0"/>
              </a:spcAft>
              <a:buClr>
                <a:srgbClr val="666666"/>
              </a:buClr>
              <a:buSzPts val="200"/>
              <a:buFont typeface="Helvetica Neue"/>
              <a:buChar char="○"/>
              <a:defRPr sz="1800" b="0" i="0" u="none" strike="noStrike" cap="none">
                <a:solidFill>
                  <a:srgbClr val="666666"/>
                </a:solidFill>
                <a:latin typeface="Source Code Pro"/>
                <a:ea typeface="Source Code Pro"/>
                <a:cs typeface="Source Code Pro"/>
                <a:sym typeface="Source Code Pro"/>
              </a:defRPr>
            </a:lvl9pPr>
          </a:lstStyle>
          <a:p>
            <a:endParaRPr/>
          </a:p>
        </p:txBody>
      </p:sp>
      <p:sp>
        <p:nvSpPr>
          <p:cNvPr id="19" name="Google Shape;19;p16"/>
          <p:cNvSpPr txBox="1">
            <a:spLocks noGrp="1"/>
          </p:cNvSpPr>
          <p:nvPr>
            <p:ph type="sldNum" idx="12"/>
          </p:nvPr>
        </p:nvSpPr>
        <p:spPr>
          <a:xfrm>
            <a:off x="8683625" y="4691062"/>
            <a:ext cx="336550" cy="33655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chemeClr val="accent1"/>
              </a:buClr>
              <a:buSzPts val="1000"/>
              <a:buFont typeface="Source Code Pro"/>
              <a:buNone/>
              <a:defRPr sz="1000" b="0" i="0" u="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FDC8"/>
        </a:solidFill>
        <a:effectLst/>
      </p:bgPr>
    </p:bg>
    <p:spTree>
      <p:nvGrpSpPr>
        <p:cNvPr id="1" name="Shape 29"/>
        <p:cNvGrpSpPr/>
        <p:nvPr/>
      </p:nvGrpSpPr>
      <p:grpSpPr>
        <a:xfrm>
          <a:off x="0" y="0"/>
          <a:ext cx="0" cy="0"/>
          <a:chOff x="0" y="0"/>
          <a:chExt cx="0" cy="0"/>
        </a:xfrm>
      </p:grpSpPr>
      <p:sp>
        <p:nvSpPr>
          <p:cNvPr id="30" name="Google Shape;30;p1" descr="Google Shape;56;p13"/>
          <p:cNvSpPr txBox="1">
            <a:spLocks noGrp="1"/>
          </p:cNvSpPr>
          <p:nvPr>
            <p:ph type="ctrTitle"/>
          </p:nvPr>
        </p:nvSpPr>
        <p:spPr>
          <a:xfrm>
            <a:off x="311150" y="163512"/>
            <a:ext cx="8520000" cy="1314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accent1"/>
              </a:buClr>
              <a:buSzPts val="4400"/>
              <a:buFont typeface="Arial"/>
              <a:buNone/>
            </a:pPr>
            <a:r>
              <a:rPr lang="en-US" sz="4400" b="1" i="1" u="none">
                <a:solidFill>
                  <a:schemeClr val="accent1"/>
                </a:solidFill>
                <a:latin typeface="Arial"/>
                <a:ea typeface="Arial"/>
                <a:cs typeface="Arial"/>
                <a:sym typeface="Arial"/>
              </a:rPr>
              <a:t>A la découverte de </a:t>
            </a:r>
            <a:r>
              <a:rPr lang="en-US" sz="5600" b="1" i="1" u="none">
                <a:solidFill>
                  <a:schemeClr val="accent1"/>
                </a:solidFill>
                <a:latin typeface="Arial"/>
                <a:ea typeface="Arial"/>
                <a:cs typeface="Arial"/>
                <a:sym typeface="Arial"/>
              </a:rPr>
              <a:t>L’Ecosse</a:t>
            </a:r>
            <a:endParaRPr/>
          </a:p>
        </p:txBody>
      </p:sp>
      <p:sp>
        <p:nvSpPr>
          <p:cNvPr id="31" name="Google Shape;31;p1" descr="Google Shape;57;p13"/>
          <p:cNvSpPr txBox="1">
            <a:spLocks noGrp="1"/>
          </p:cNvSpPr>
          <p:nvPr>
            <p:ph type="subTitle" idx="1"/>
          </p:nvPr>
        </p:nvSpPr>
        <p:spPr>
          <a:xfrm>
            <a:off x="0" y="2727325"/>
            <a:ext cx="9144000" cy="706437"/>
          </a:xfrm>
          <a:prstGeom prst="rect">
            <a:avLst/>
          </a:prstGeom>
          <a:solidFill>
            <a:srgbClr val="00FDC8"/>
          </a:solidFill>
          <a:ln w="9525" cap="flat" cmpd="sng">
            <a:solidFill>
              <a:srgbClr val="00FDC8"/>
            </a:solidFill>
            <a:prstDash val="solid"/>
            <a:round/>
            <a:headEnd type="none" w="sm" len="sm"/>
            <a:tailEnd type="none" w="sm" len="sm"/>
          </a:ln>
        </p:spPr>
        <p:txBody>
          <a:bodyPr spcFirstLastPara="1" wrap="square" lIns="91425" tIns="45700" rIns="91425" bIns="45700" anchor="t" anchorCtr="0">
            <a:noAutofit/>
          </a:bodyPr>
          <a:lstStyle/>
          <a:p>
            <a:pPr marL="457200" marR="0" lvl="0" indent="-330200" algn="l" rtl="0">
              <a:lnSpc>
                <a:spcPct val="115000"/>
              </a:lnSpc>
              <a:spcBef>
                <a:spcPts val="0"/>
              </a:spcBef>
              <a:spcAft>
                <a:spcPts val="0"/>
              </a:spcAft>
              <a:buClr>
                <a:srgbClr val="666666"/>
              </a:buClr>
              <a:buSzPts val="200"/>
              <a:buFont typeface="Helvetica Neue"/>
              <a:buNone/>
            </a:pPr>
            <a:r>
              <a:rPr lang="en-US"/>
              <a:t> </a:t>
            </a:r>
            <a:endParaRPr sz="1800" b="0" i="0" u="none">
              <a:solidFill>
                <a:srgbClr val="666666"/>
              </a:solidFill>
              <a:latin typeface="Source Code Pro"/>
              <a:ea typeface="Source Code Pro"/>
              <a:cs typeface="Source Code Pro"/>
              <a:sym typeface="Source Code Pro"/>
            </a:endParaRPr>
          </a:p>
        </p:txBody>
      </p:sp>
      <p:pic>
        <p:nvPicPr>
          <p:cNvPr id="32" name="Google Shape;32;p1" descr="Google Shape;58;p13"/>
          <p:cNvPicPr preferRelativeResize="0"/>
          <p:nvPr/>
        </p:nvPicPr>
        <p:blipFill rotWithShape="1">
          <a:blip r:embed="rId3">
            <a:alphaModFix/>
          </a:blip>
          <a:srcRect/>
          <a:stretch/>
        </p:blipFill>
        <p:spPr>
          <a:xfrm>
            <a:off x="1993900" y="1706562"/>
            <a:ext cx="5154612" cy="3436937"/>
          </a:xfrm>
          <a:prstGeom prst="rect">
            <a:avLst/>
          </a:prstGeom>
          <a:noFill/>
          <a:ln>
            <a:noFill/>
          </a:ln>
        </p:spPr>
      </p:pic>
      <p:sp>
        <p:nvSpPr>
          <p:cNvPr id="33" name="Google Shape;33;p1"/>
          <p:cNvSpPr txBox="1"/>
          <p:nvPr/>
        </p:nvSpPr>
        <p:spPr>
          <a:xfrm>
            <a:off x="132525" y="4157575"/>
            <a:ext cx="17892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i="1"/>
              <a:t>Exposé de</a:t>
            </a:r>
            <a:br>
              <a:rPr lang="en-US" sz="1300" i="1"/>
            </a:br>
            <a:r>
              <a:rPr lang="en-US" sz="1300" i="1"/>
              <a:t>Valentine Gilibert</a:t>
            </a:r>
            <a:br>
              <a:rPr lang="en-US" sz="1300" i="1"/>
            </a:br>
            <a:r>
              <a:rPr lang="en-US" sz="1300" i="1"/>
              <a:t>CM1 B</a:t>
            </a:r>
            <a:br>
              <a:rPr lang="en-US" sz="1300" i="1"/>
            </a:br>
            <a:r>
              <a:rPr lang="en-US" sz="1300" i="1"/>
              <a:t>Mars 2022</a:t>
            </a:r>
            <a:endParaRPr sz="1300"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Google Shape;108;p10"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pic>
        <p:nvPicPr>
          <p:cNvPr id="109" name="Google Shape;109;p10"/>
          <p:cNvPicPr preferRelativeResize="0"/>
          <p:nvPr/>
        </p:nvPicPr>
        <p:blipFill rotWithShape="1">
          <a:blip r:embed="rId3">
            <a:alphaModFix/>
          </a:blip>
          <a:srcRect t="22571" b="22401"/>
          <a:stretch/>
        </p:blipFill>
        <p:spPr>
          <a:xfrm>
            <a:off x="5768975" y="3271825"/>
            <a:ext cx="2257425" cy="1242150"/>
          </a:xfrm>
          <a:prstGeom prst="rect">
            <a:avLst/>
          </a:prstGeom>
          <a:noFill/>
          <a:ln>
            <a:noFill/>
          </a:ln>
        </p:spPr>
      </p:pic>
      <p:sp>
        <p:nvSpPr>
          <p:cNvPr id="110" name="Google Shape;110;p10" descr="Google Shape;108;p20"/>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3000"/>
              <a:buFont typeface="Arial"/>
              <a:buNone/>
            </a:pPr>
            <a:r>
              <a:rPr lang="en-US" sz="3000" b="1" i="0" u="none">
                <a:solidFill>
                  <a:schemeClr val="accent1"/>
                </a:solidFill>
                <a:latin typeface="Arial"/>
                <a:ea typeface="Arial"/>
                <a:cs typeface="Arial"/>
                <a:sym typeface="Arial"/>
              </a:rPr>
              <a:t>7. La cuisine</a:t>
            </a:r>
            <a:endParaRPr/>
          </a:p>
        </p:txBody>
      </p:sp>
      <p:sp>
        <p:nvSpPr>
          <p:cNvPr id="111" name="Google Shape;111;p10" descr="Google Shape;109;p20"/>
          <p:cNvSpPr txBox="1">
            <a:spLocks noGrp="1"/>
          </p:cNvSpPr>
          <p:nvPr>
            <p:ph type="body" idx="1"/>
          </p:nvPr>
        </p:nvSpPr>
        <p:spPr>
          <a:xfrm>
            <a:off x="361950" y="1227137"/>
            <a:ext cx="4805362" cy="1747837"/>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5000"/>
              </a:lnSpc>
              <a:spcBef>
                <a:spcPts val="0"/>
              </a:spcBef>
              <a:spcAft>
                <a:spcPts val="0"/>
              </a:spcAft>
              <a:buClr>
                <a:srgbClr val="666666"/>
              </a:buClr>
              <a:buSzPts val="200"/>
              <a:buFont typeface="Helvetica Neue"/>
              <a:buNone/>
            </a:pPr>
            <a:r>
              <a:rPr lang="en-US" sz="1300" b="0" i="0" u="none" strike="noStrike" cap="none">
                <a:solidFill>
                  <a:srgbClr val="666666"/>
                </a:solidFill>
                <a:latin typeface="Tahoma"/>
                <a:ea typeface="Tahoma"/>
                <a:cs typeface="Tahoma"/>
                <a:sym typeface="Tahoma"/>
              </a:rPr>
              <a:t>La cuisine écossaises a beaucoup de traits communs avec la cuisine britannique en général, mais elle a aussi ses propres traditions comme les Haggis, qui ressemble à un mélange d’andouillette et de boudin inséré dans une panse de brebis. Le shortbread est un biscuit au beurre très réputé. L’Ecosse produit de multiples variétés de whiskies et de bières.</a:t>
            </a:r>
            <a:endParaRPr/>
          </a:p>
        </p:txBody>
      </p:sp>
      <p:pic>
        <p:nvPicPr>
          <p:cNvPr id="112" name="Google Shape;112;p10"/>
          <p:cNvPicPr preferRelativeResize="0"/>
          <p:nvPr/>
        </p:nvPicPr>
        <p:blipFill rotWithShape="1">
          <a:blip r:embed="rId4">
            <a:alphaModFix/>
          </a:blip>
          <a:srcRect/>
          <a:stretch/>
        </p:blipFill>
        <p:spPr>
          <a:xfrm>
            <a:off x="7262812" y="1111250"/>
            <a:ext cx="1733550" cy="1733550"/>
          </a:xfrm>
          <a:prstGeom prst="rect">
            <a:avLst/>
          </a:prstGeom>
          <a:noFill/>
          <a:ln>
            <a:noFill/>
          </a:ln>
        </p:spPr>
      </p:pic>
      <p:pic>
        <p:nvPicPr>
          <p:cNvPr id="113" name="Google Shape;113;p10"/>
          <p:cNvPicPr preferRelativeResize="0"/>
          <p:nvPr/>
        </p:nvPicPr>
        <p:blipFill rotWithShape="1">
          <a:blip r:embed="rId5">
            <a:alphaModFix/>
          </a:blip>
          <a:srcRect/>
          <a:stretch/>
        </p:blipFill>
        <p:spPr>
          <a:xfrm>
            <a:off x="1177925" y="3216275"/>
            <a:ext cx="3722687" cy="1350962"/>
          </a:xfrm>
          <a:prstGeom prst="rect">
            <a:avLst/>
          </a:prstGeom>
          <a:noFill/>
          <a:ln>
            <a:noFill/>
          </a:ln>
        </p:spPr>
      </p:pic>
      <p:pic>
        <p:nvPicPr>
          <p:cNvPr id="114" name="Google Shape;114;p10"/>
          <p:cNvPicPr preferRelativeResize="0"/>
          <p:nvPr/>
        </p:nvPicPr>
        <p:blipFill rotWithShape="1">
          <a:blip r:embed="rId6">
            <a:alphaModFix/>
          </a:blip>
          <a:srcRect/>
          <a:stretch/>
        </p:blipFill>
        <p:spPr>
          <a:xfrm>
            <a:off x="5405437" y="1103312"/>
            <a:ext cx="1747837" cy="17478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Google Shape;119;p11"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120" name="Google Shape;120;p11" descr="Google Shape;108;p20"/>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3000"/>
              <a:buFont typeface="Arial"/>
              <a:buNone/>
            </a:pPr>
            <a:r>
              <a:rPr lang="en-US" sz="3000" b="1" i="0" u="none">
                <a:solidFill>
                  <a:schemeClr val="accent1"/>
                </a:solidFill>
                <a:latin typeface="Arial"/>
                <a:ea typeface="Arial"/>
                <a:cs typeface="Arial"/>
                <a:sym typeface="Arial"/>
              </a:rPr>
              <a:t>8. Le sport</a:t>
            </a:r>
            <a:endParaRPr/>
          </a:p>
        </p:txBody>
      </p:sp>
      <p:sp>
        <p:nvSpPr>
          <p:cNvPr id="121" name="Google Shape;121;p11" descr="Google Shape;109;p20"/>
          <p:cNvSpPr txBox="1">
            <a:spLocks noGrp="1"/>
          </p:cNvSpPr>
          <p:nvPr>
            <p:ph type="body" idx="1"/>
          </p:nvPr>
        </p:nvSpPr>
        <p:spPr>
          <a:xfrm>
            <a:off x="361950" y="1227137"/>
            <a:ext cx="7950300" cy="1551000"/>
          </a:xfrm>
          <a:prstGeom prst="rect">
            <a:avLst/>
          </a:prstGeom>
          <a:noFill/>
          <a:ln>
            <a:noFill/>
          </a:ln>
        </p:spPr>
        <p:txBody>
          <a:bodyPr spcFirstLastPara="1" wrap="square" lIns="91425" tIns="45700" rIns="91425" bIns="45700" anchor="t" anchorCtr="0">
            <a:noAutofit/>
          </a:bodyPr>
          <a:lstStyle/>
          <a:p>
            <a:pPr marL="114300" marR="0" lvl="0" indent="0" algn="l" rtl="0">
              <a:lnSpc>
                <a:spcPct val="115000"/>
              </a:lnSpc>
              <a:spcBef>
                <a:spcPts val="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Les Ecossais ont 4 sports favoris. Le football, comme dans le reste du Royaume uni, est un sport très populaire et l’équipe nationale est l’une des plus anciennes au monde. Le golf est joué par toutes les catégories de la société. Le curling a le siège de sa fédération internationale en Ecosse. Enfin, le rugby à XV est un sport très populaire et l’équipe d’Ecosse participe chaque année au Tournoi des 6 nations.</a:t>
            </a:r>
            <a:endParaRPr/>
          </a:p>
        </p:txBody>
      </p:sp>
      <p:pic>
        <p:nvPicPr>
          <p:cNvPr id="122" name="Google Shape;122;p11"/>
          <p:cNvPicPr preferRelativeResize="0"/>
          <p:nvPr/>
        </p:nvPicPr>
        <p:blipFill rotWithShape="1">
          <a:blip r:embed="rId3">
            <a:alphaModFix/>
          </a:blip>
          <a:srcRect/>
          <a:stretch/>
        </p:blipFill>
        <p:spPr>
          <a:xfrm>
            <a:off x="4725987" y="2819400"/>
            <a:ext cx="3402012" cy="1917700"/>
          </a:xfrm>
          <a:prstGeom prst="rect">
            <a:avLst/>
          </a:prstGeom>
          <a:noFill/>
          <a:ln>
            <a:noFill/>
          </a:ln>
        </p:spPr>
      </p:pic>
      <p:pic>
        <p:nvPicPr>
          <p:cNvPr id="123" name="Google Shape;123;p11"/>
          <p:cNvPicPr preferRelativeResize="0"/>
          <p:nvPr/>
        </p:nvPicPr>
        <p:blipFill rotWithShape="1">
          <a:blip r:embed="rId4">
            <a:alphaModFix/>
          </a:blip>
          <a:srcRect/>
          <a:stretch/>
        </p:blipFill>
        <p:spPr>
          <a:xfrm>
            <a:off x="1027112" y="2819400"/>
            <a:ext cx="3409950" cy="1917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
        <p:cNvGrpSpPr/>
        <p:nvPr/>
      </p:nvGrpSpPr>
      <p:grpSpPr>
        <a:xfrm>
          <a:off x="0" y="0"/>
          <a:ext cx="0" cy="0"/>
          <a:chOff x="0" y="0"/>
          <a:chExt cx="0" cy="0"/>
        </a:xfrm>
      </p:grpSpPr>
      <p:sp>
        <p:nvSpPr>
          <p:cNvPr id="128" name="Google Shape;128;p12"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129" name="Google Shape;129;p12" descr="Google Shape;108;p20"/>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3000"/>
              <a:buFont typeface="Arial"/>
              <a:buNone/>
            </a:pPr>
            <a:r>
              <a:rPr lang="en-US" sz="3000" b="1" i="0" u="none">
                <a:solidFill>
                  <a:schemeClr val="accent1"/>
                </a:solidFill>
                <a:latin typeface="Arial"/>
                <a:ea typeface="Arial"/>
                <a:cs typeface="Arial"/>
                <a:sym typeface="Arial"/>
              </a:rPr>
              <a:t>9. Les monuments</a:t>
            </a:r>
            <a:endParaRPr/>
          </a:p>
        </p:txBody>
      </p:sp>
      <p:sp>
        <p:nvSpPr>
          <p:cNvPr id="130" name="Google Shape;130;p12" descr="Google Shape;109;p20"/>
          <p:cNvSpPr txBox="1">
            <a:spLocks noGrp="1"/>
          </p:cNvSpPr>
          <p:nvPr>
            <p:ph type="body" idx="1"/>
          </p:nvPr>
        </p:nvSpPr>
        <p:spPr>
          <a:xfrm>
            <a:off x="361950" y="1074737"/>
            <a:ext cx="5942012" cy="3727450"/>
          </a:xfrm>
          <a:prstGeom prst="rect">
            <a:avLst/>
          </a:prstGeom>
          <a:noFill/>
          <a:ln>
            <a:noFill/>
          </a:ln>
        </p:spPr>
        <p:txBody>
          <a:bodyPr spcFirstLastPara="1" wrap="square" lIns="91425" tIns="45700" rIns="91425" bIns="45700" anchor="t" anchorCtr="0">
            <a:noAutofit/>
          </a:bodyPr>
          <a:lstStyle/>
          <a:p>
            <a:pPr marL="114300" marR="0" lvl="0" indent="0" algn="l" rtl="0">
              <a:lnSpc>
                <a:spcPct val="115000"/>
              </a:lnSpc>
              <a:spcBef>
                <a:spcPts val="0"/>
              </a:spcBef>
              <a:spcAft>
                <a:spcPts val="0"/>
              </a:spcAft>
              <a:buClr>
                <a:srgbClr val="666666"/>
              </a:buClr>
              <a:buSzPts val="200"/>
              <a:buFont typeface="Helvetica Neue"/>
              <a:buNone/>
            </a:pPr>
            <a:r>
              <a:rPr lang="en-US" sz="1400" b="1" i="0" u="none" strike="noStrike" cap="none">
                <a:solidFill>
                  <a:srgbClr val="666666"/>
                </a:solidFill>
                <a:latin typeface="Tahoma"/>
                <a:ea typeface="Tahoma"/>
                <a:cs typeface="Tahoma"/>
                <a:sym typeface="Tahoma"/>
              </a:rPr>
              <a:t>Le château d’Édimbourg:</a:t>
            </a:r>
            <a:r>
              <a:rPr lang="en-US" sz="1400" b="0" i="0" u="none" strike="noStrike" cap="none">
                <a:solidFill>
                  <a:srgbClr val="666666"/>
                </a:solidFill>
                <a:latin typeface="Tahoma"/>
                <a:ea typeface="Tahoma"/>
                <a:cs typeface="Tahoma"/>
                <a:sym typeface="Tahoma"/>
              </a:rPr>
              <a:t> c’est une ancienne forteresse sur un rocher d’origine volcanique dans le centre de la ville d’Edimbourg, dont les origines sont très anciennes et méconnues. Nous savons qu’il a été occupé par les Romains, puis par des rois écossais.</a:t>
            </a:r>
            <a:br>
              <a:rPr lang="en-US" sz="1400" b="0" i="0" u="none" strike="noStrike" cap="none">
                <a:solidFill>
                  <a:srgbClr val="666666"/>
                </a:solidFill>
                <a:latin typeface="Tahoma"/>
                <a:ea typeface="Tahoma"/>
                <a:cs typeface="Tahoma"/>
                <a:sym typeface="Tahoma"/>
              </a:rPr>
            </a:br>
            <a:endParaRPr sz="1400" b="0" i="0" u="none" strike="noStrike" cap="none">
              <a:solidFill>
                <a:srgbClr val="666666"/>
              </a:solidFill>
              <a:latin typeface="Tahoma"/>
              <a:ea typeface="Tahoma"/>
              <a:cs typeface="Tahoma"/>
              <a:sym typeface="Tahoma"/>
            </a:endParaRPr>
          </a:p>
          <a:p>
            <a:pPr marL="114300" marR="0" lvl="0" indent="0" algn="l" rtl="0">
              <a:lnSpc>
                <a:spcPct val="115000"/>
              </a:lnSpc>
              <a:spcBef>
                <a:spcPts val="0"/>
              </a:spcBef>
              <a:spcAft>
                <a:spcPts val="0"/>
              </a:spcAft>
              <a:buClr>
                <a:srgbClr val="666666"/>
              </a:buClr>
              <a:buSzPts val="200"/>
              <a:buFont typeface="Helvetica Neue"/>
              <a:buNone/>
            </a:pPr>
            <a:r>
              <a:rPr lang="en-US" sz="1400" b="1" i="0" u="none" strike="noStrike" cap="none">
                <a:solidFill>
                  <a:srgbClr val="666666"/>
                </a:solidFill>
                <a:latin typeface="Tahoma"/>
                <a:ea typeface="Tahoma"/>
                <a:cs typeface="Tahoma"/>
                <a:sym typeface="Tahoma"/>
              </a:rPr>
              <a:t>La Cathédrale de Saint Mungo de Glasgow</a:t>
            </a:r>
            <a:r>
              <a:rPr lang="en-US" sz="1400" b="0" i="0" u="none" strike="noStrike" cap="none">
                <a:solidFill>
                  <a:srgbClr val="666666"/>
                </a:solidFill>
                <a:latin typeface="Tahoma"/>
                <a:ea typeface="Tahoma"/>
                <a:cs typeface="Tahoma"/>
                <a:sym typeface="Tahoma"/>
              </a:rPr>
              <a:t>: c’est un édifice gothique construit à partir de 1136, qui abrite la tombe de Saint Mungo, le bien aimé saint patron de Glasgow, et où ont lieu des pèlerinages. La ville s’est développée autour de sa cathédrale à partir du XIIè siècle.</a:t>
            </a:r>
            <a:br>
              <a:rPr lang="en-US" sz="1400" b="0" i="0" u="none" strike="noStrike" cap="none">
                <a:solidFill>
                  <a:srgbClr val="666666"/>
                </a:solidFill>
                <a:latin typeface="Tahoma"/>
                <a:ea typeface="Tahoma"/>
                <a:cs typeface="Tahoma"/>
                <a:sym typeface="Tahoma"/>
              </a:rPr>
            </a:br>
            <a:endParaRPr sz="1400" b="0" i="0" u="none" strike="noStrike" cap="none">
              <a:solidFill>
                <a:srgbClr val="666666"/>
              </a:solidFill>
              <a:latin typeface="Tahoma"/>
              <a:ea typeface="Tahoma"/>
              <a:cs typeface="Tahoma"/>
              <a:sym typeface="Tahoma"/>
            </a:endParaRPr>
          </a:p>
          <a:p>
            <a:pPr marL="114300" marR="0" lvl="0" indent="0" algn="l" rtl="0">
              <a:lnSpc>
                <a:spcPct val="115000"/>
              </a:lnSpc>
              <a:spcBef>
                <a:spcPts val="0"/>
              </a:spcBef>
              <a:spcAft>
                <a:spcPts val="0"/>
              </a:spcAft>
              <a:buClr>
                <a:srgbClr val="666666"/>
              </a:buClr>
              <a:buSzPts val="200"/>
              <a:buFont typeface="Helvetica Neue"/>
              <a:buNone/>
            </a:pPr>
            <a:r>
              <a:rPr lang="en-US" sz="1400" b="1" i="0" u="none" strike="noStrike" cap="none">
                <a:solidFill>
                  <a:srgbClr val="666666"/>
                </a:solidFill>
                <a:latin typeface="Tahoma"/>
                <a:ea typeface="Tahoma"/>
                <a:cs typeface="Tahoma"/>
                <a:sym typeface="Tahoma"/>
              </a:rPr>
              <a:t>Le Jardin Botanique Royal d’Edimbourg</a:t>
            </a:r>
            <a:r>
              <a:rPr lang="en-US" sz="1400" b="0" i="0" u="none" strike="noStrike" cap="none">
                <a:solidFill>
                  <a:srgbClr val="666666"/>
                </a:solidFill>
                <a:latin typeface="Tahoma"/>
                <a:ea typeface="Tahoma"/>
                <a:cs typeface="Tahoma"/>
                <a:sym typeface="Tahoma"/>
              </a:rPr>
              <a:t>: créé en 1670, comme jardin de plantes médicinales, c’est aujourd’hui un acteur important dans la recherche et la préservation de la biodiversité écossaise, les plantes et le changement climatique</a:t>
            </a:r>
            <a:endParaRPr/>
          </a:p>
        </p:txBody>
      </p:sp>
      <p:pic>
        <p:nvPicPr>
          <p:cNvPr id="131" name="Google Shape;131;p12"/>
          <p:cNvPicPr preferRelativeResize="0"/>
          <p:nvPr/>
        </p:nvPicPr>
        <p:blipFill rotWithShape="1">
          <a:blip r:embed="rId3">
            <a:alphaModFix/>
          </a:blip>
          <a:srcRect/>
          <a:stretch/>
        </p:blipFill>
        <p:spPr>
          <a:xfrm>
            <a:off x="6392862" y="965200"/>
            <a:ext cx="2336800" cy="1724025"/>
          </a:xfrm>
          <a:prstGeom prst="rect">
            <a:avLst/>
          </a:prstGeom>
          <a:noFill/>
          <a:ln>
            <a:noFill/>
          </a:ln>
        </p:spPr>
      </p:pic>
      <p:pic>
        <p:nvPicPr>
          <p:cNvPr id="132" name="Google Shape;132;p12"/>
          <p:cNvPicPr preferRelativeResize="0"/>
          <p:nvPr/>
        </p:nvPicPr>
        <p:blipFill rotWithShape="1">
          <a:blip r:embed="rId4">
            <a:alphaModFix/>
          </a:blip>
          <a:srcRect/>
          <a:stretch/>
        </p:blipFill>
        <p:spPr>
          <a:xfrm>
            <a:off x="6392862" y="3030537"/>
            <a:ext cx="2336800" cy="1555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6"/>
        <p:cNvGrpSpPr/>
        <p:nvPr/>
      </p:nvGrpSpPr>
      <p:grpSpPr>
        <a:xfrm>
          <a:off x="0" y="0"/>
          <a:ext cx="0" cy="0"/>
          <a:chOff x="0" y="0"/>
          <a:chExt cx="0" cy="0"/>
        </a:xfrm>
      </p:grpSpPr>
      <p:sp>
        <p:nvSpPr>
          <p:cNvPr id="137" name="Google Shape;137;p13"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138" name="Google Shape;138;p13" descr="Google Shape;108;p20"/>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3000"/>
              <a:buFont typeface="Arial"/>
              <a:buNone/>
            </a:pPr>
            <a:r>
              <a:rPr lang="en-US" sz="3000" b="1" i="0" u="none">
                <a:solidFill>
                  <a:schemeClr val="accent1"/>
                </a:solidFill>
                <a:latin typeface="Arial"/>
                <a:ea typeface="Arial"/>
                <a:cs typeface="Arial"/>
                <a:sym typeface="Arial"/>
              </a:rPr>
              <a:t>10. Les Ecossais célèbres</a:t>
            </a:r>
            <a:endParaRPr/>
          </a:p>
        </p:txBody>
      </p:sp>
      <p:sp>
        <p:nvSpPr>
          <p:cNvPr id="139" name="Google Shape;139;p13" descr="Google Shape;109;p20"/>
          <p:cNvSpPr txBox="1">
            <a:spLocks noGrp="1"/>
          </p:cNvSpPr>
          <p:nvPr>
            <p:ph type="body" idx="1"/>
          </p:nvPr>
        </p:nvSpPr>
        <p:spPr>
          <a:xfrm>
            <a:off x="323850" y="1214437"/>
            <a:ext cx="5467350" cy="3727450"/>
          </a:xfrm>
          <a:prstGeom prst="rect">
            <a:avLst/>
          </a:prstGeom>
          <a:noFill/>
          <a:ln>
            <a:noFill/>
          </a:ln>
        </p:spPr>
        <p:txBody>
          <a:bodyPr spcFirstLastPara="1" wrap="square" lIns="91425" tIns="45700" rIns="91425" bIns="45700" anchor="t" anchorCtr="0">
            <a:noAutofit/>
          </a:bodyPr>
          <a:lstStyle/>
          <a:p>
            <a:pPr marL="57150" marR="0" lvl="0" indent="0" algn="l" rtl="0">
              <a:lnSpc>
                <a:spcPct val="115000"/>
              </a:lnSpc>
              <a:spcBef>
                <a:spcPts val="0"/>
              </a:spcBef>
              <a:spcAft>
                <a:spcPts val="0"/>
              </a:spcAft>
              <a:buClr>
                <a:srgbClr val="666666"/>
              </a:buClr>
              <a:buSzPts val="200"/>
              <a:buFont typeface="Helvetica Neue"/>
              <a:buNone/>
            </a:pPr>
            <a:r>
              <a:rPr lang="en-US" sz="1400" b="1" i="0" u="none" strike="noStrike" cap="none">
                <a:solidFill>
                  <a:srgbClr val="666666"/>
                </a:solidFill>
                <a:latin typeface="Tahoma"/>
                <a:ea typeface="Tahoma"/>
                <a:cs typeface="Tahoma"/>
                <a:sym typeface="Tahoma"/>
              </a:rPr>
              <a:t>Alexander Graham Bell:</a:t>
            </a:r>
            <a:r>
              <a:rPr lang="en-US" sz="1400" b="0" i="0" u="none" strike="noStrike" cap="none">
                <a:solidFill>
                  <a:srgbClr val="666666"/>
                </a:solidFill>
                <a:latin typeface="Tahoma"/>
                <a:ea typeface="Tahoma"/>
                <a:cs typeface="Tahoma"/>
                <a:sym typeface="Tahoma"/>
              </a:rPr>
              <a:t> né en 1847 et mort en 1922, il est un scientifique, ingénieur et inventeur connu pour l’invention du téléphone.</a:t>
            </a:r>
            <a:endParaRPr sz="1400" b="0" i="0" u="none" strike="noStrike" cap="none">
              <a:solidFill>
                <a:srgbClr val="666666"/>
              </a:solidFill>
              <a:latin typeface="Tahoma"/>
              <a:ea typeface="Tahoma"/>
              <a:cs typeface="Tahoma"/>
              <a:sym typeface="Tahoma"/>
            </a:endParaRPr>
          </a:p>
          <a:p>
            <a:pPr marL="57150" marR="0" lvl="0" indent="0" algn="l" rtl="0">
              <a:lnSpc>
                <a:spcPct val="115000"/>
              </a:lnSpc>
              <a:spcBef>
                <a:spcPts val="0"/>
              </a:spcBef>
              <a:spcAft>
                <a:spcPts val="0"/>
              </a:spcAft>
              <a:buClr>
                <a:srgbClr val="666666"/>
              </a:buClr>
              <a:buSzPts val="200"/>
              <a:buFont typeface="Helvetica Neue"/>
              <a:buNone/>
            </a:pPr>
            <a:endParaRPr sz="1400" b="0" i="0" u="none" strike="noStrike" cap="none">
              <a:solidFill>
                <a:srgbClr val="666666"/>
              </a:solidFill>
              <a:latin typeface="Tahoma"/>
              <a:ea typeface="Tahoma"/>
              <a:cs typeface="Tahoma"/>
              <a:sym typeface="Tahoma"/>
            </a:endParaRPr>
          </a:p>
          <a:p>
            <a:pPr marL="57150" marR="0" lvl="0" indent="0" algn="l" rtl="0">
              <a:lnSpc>
                <a:spcPct val="115000"/>
              </a:lnSpc>
              <a:spcBef>
                <a:spcPts val="0"/>
              </a:spcBef>
              <a:spcAft>
                <a:spcPts val="0"/>
              </a:spcAft>
              <a:buClr>
                <a:srgbClr val="666666"/>
              </a:buClr>
              <a:buSzPts val="200"/>
              <a:buFont typeface="Helvetica Neue"/>
              <a:buNone/>
            </a:pPr>
            <a:r>
              <a:rPr lang="en-US" sz="1400" b="1" i="0" u="none" strike="noStrike" cap="none">
                <a:solidFill>
                  <a:srgbClr val="666666"/>
                </a:solidFill>
                <a:latin typeface="Tahoma"/>
                <a:ea typeface="Tahoma"/>
                <a:cs typeface="Tahoma"/>
                <a:sym typeface="Tahoma"/>
              </a:rPr>
              <a:t>Ewan McGregor</a:t>
            </a:r>
            <a:r>
              <a:rPr lang="en-US" sz="1400" b="0" i="0" u="none" strike="noStrike" cap="none">
                <a:solidFill>
                  <a:srgbClr val="666666"/>
                </a:solidFill>
                <a:latin typeface="Tahoma"/>
                <a:ea typeface="Tahoma"/>
                <a:cs typeface="Tahoma"/>
                <a:sym typeface="Tahoma"/>
              </a:rPr>
              <a:t>: né en 1971, il est un acteur devenu célèbre dans les années 1990. Il a joué dans plusieurs du réalisateur écossais Danny Boyle et dans Star Wars dans les années 2000.</a:t>
            </a:r>
            <a:endParaRPr sz="1400" b="0" i="0" u="none" strike="noStrike" cap="none">
              <a:solidFill>
                <a:srgbClr val="666666"/>
              </a:solidFill>
              <a:latin typeface="Tahoma"/>
              <a:ea typeface="Tahoma"/>
              <a:cs typeface="Tahoma"/>
              <a:sym typeface="Tahoma"/>
            </a:endParaRPr>
          </a:p>
          <a:p>
            <a:pPr marL="57150" marR="0" lvl="0" indent="0" algn="l" rtl="0">
              <a:lnSpc>
                <a:spcPct val="115000"/>
              </a:lnSpc>
              <a:spcBef>
                <a:spcPts val="0"/>
              </a:spcBef>
              <a:spcAft>
                <a:spcPts val="0"/>
              </a:spcAft>
              <a:buClr>
                <a:srgbClr val="666666"/>
              </a:buClr>
              <a:buSzPts val="200"/>
              <a:buFont typeface="Helvetica Neue"/>
              <a:buNone/>
            </a:pPr>
            <a:endParaRPr sz="1400" b="0" i="0" u="none" strike="noStrike" cap="none">
              <a:solidFill>
                <a:srgbClr val="666666"/>
              </a:solidFill>
              <a:latin typeface="Tahoma"/>
              <a:ea typeface="Tahoma"/>
              <a:cs typeface="Tahoma"/>
              <a:sym typeface="Tahoma"/>
            </a:endParaRPr>
          </a:p>
          <a:p>
            <a:pPr marL="57150" marR="0" lvl="0" indent="0" algn="l" rtl="0">
              <a:lnSpc>
                <a:spcPct val="115000"/>
              </a:lnSpc>
              <a:spcBef>
                <a:spcPts val="0"/>
              </a:spcBef>
              <a:spcAft>
                <a:spcPts val="0"/>
              </a:spcAft>
              <a:buClr>
                <a:srgbClr val="666666"/>
              </a:buClr>
              <a:buSzPts val="200"/>
              <a:buFont typeface="Helvetica Neue"/>
              <a:buNone/>
            </a:pPr>
            <a:r>
              <a:rPr lang="en-US" sz="1400" b="1" i="0" u="none" strike="noStrike" cap="none">
                <a:solidFill>
                  <a:srgbClr val="666666"/>
                </a:solidFill>
                <a:latin typeface="Tahoma"/>
                <a:ea typeface="Tahoma"/>
                <a:cs typeface="Tahoma"/>
                <a:sym typeface="Tahoma"/>
              </a:rPr>
              <a:t>Annie Lennox</a:t>
            </a:r>
            <a:r>
              <a:rPr lang="en-US" sz="1400" b="0" i="0" u="none" strike="noStrike" cap="none">
                <a:solidFill>
                  <a:srgbClr val="666666"/>
                </a:solidFill>
                <a:latin typeface="Tahoma"/>
                <a:ea typeface="Tahoma"/>
                <a:cs typeface="Tahoma"/>
                <a:sym typeface="Tahoma"/>
              </a:rPr>
              <a:t>: auteure-compositrice-interprète née en 1954, et connue pour son duo Eurythmics (avec Dave Stewart) dans les années 1980, avec la chanson « Sweet Dreams ».</a:t>
            </a:r>
            <a:endParaRPr/>
          </a:p>
        </p:txBody>
      </p:sp>
      <p:pic>
        <p:nvPicPr>
          <p:cNvPr id="140" name="Google Shape;140;p13"/>
          <p:cNvPicPr preferRelativeResize="0"/>
          <p:nvPr/>
        </p:nvPicPr>
        <p:blipFill rotWithShape="1">
          <a:blip r:embed="rId3">
            <a:alphaModFix/>
          </a:blip>
          <a:srcRect l="16874" b="10690"/>
          <a:stretch/>
        </p:blipFill>
        <p:spPr>
          <a:xfrm>
            <a:off x="7544775" y="701675"/>
            <a:ext cx="1326175" cy="1426325"/>
          </a:xfrm>
          <a:prstGeom prst="rect">
            <a:avLst/>
          </a:prstGeom>
          <a:noFill/>
          <a:ln>
            <a:noFill/>
          </a:ln>
        </p:spPr>
      </p:pic>
      <p:pic>
        <p:nvPicPr>
          <p:cNvPr id="141" name="Google Shape;141;p13"/>
          <p:cNvPicPr preferRelativeResize="0"/>
          <p:nvPr/>
        </p:nvPicPr>
        <p:blipFill rotWithShape="1">
          <a:blip r:embed="rId4">
            <a:alphaModFix/>
          </a:blip>
          <a:srcRect/>
          <a:stretch/>
        </p:blipFill>
        <p:spPr>
          <a:xfrm>
            <a:off x="6122981" y="1801026"/>
            <a:ext cx="1090018" cy="1541450"/>
          </a:xfrm>
          <a:prstGeom prst="rect">
            <a:avLst/>
          </a:prstGeom>
          <a:noFill/>
          <a:ln>
            <a:noFill/>
          </a:ln>
        </p:spPr>
      </p:pic>
      <p:pic>
        <p:nvPicPr>
          <p:cNvPr id="142" name="Google Shape;142;p13"/>
          <p:cNvPicPr preferRelativeResize="0"/>
          <p:nvPr/>
        </p:nvPicPr>
        <p:blipFill rotWithShape="1">
          <a:blip r:embed="rId5">
            <a:alphaModFix/>
          </a:blip>
          <a:srcRect l="22836" r="21248"/>
          <a:stretch/>
        </p:blipFill>
        <p:spPr>
          <a:xfrm>
            <a:off x="7514425" y="2964125"/>
            <a:ext cx="1326175" cy="1331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6"/>
        <p:cNvGrpSpPr/>
        <p:nvPr/>
      </p:nvGrpSpPr>
      <p:grpSpPr>
        <a:xfrm>
          <a:off x="0" y="0"/>
          <a:ext cx="0" cy="0"/>
          <a:chOff x="0" y="0"/>
          <a:chExt cx="0" cy="0"/>
        </a:xfrm>
      </p:grpSpPr>
      <p:sp>
        <p:nvSpPr>
          <p:cNvPr id="147" name="Google Shape;147;g11a165fb425_0_13"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148" name="Google Shape;148;g11a165fb425_0_13" descr="Google Shape;108;p20"/>
          <p:cNvSpPr txBox="1">
            <a:spLocks noGrp="1"/>
          </p:cNvSpPr>
          <p:nvPr>
            <p:ph type="title"/>
          </p:nvPr>
        </p:nvSpPr>
        <p:spPr>
          <a:xfrm>
            <a:off x="311150" y="292100"/>
            <a:ext cx="8520000" cy="801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accent1"/>
              </a:buClr>
              <a:buSzPts val="3000"/>
              <a:buFont typeface="Arial"/>
              <a:buNone/>
            </a:pPr>
            <a:r>
              <a:rPr lang="en-US" sz="3400">
                <a:latin typeface="Arial"/>
                <a:ea typeface="Arial"/>
                <a:cs typeface="Arial"/>
                <a:sym typeface="Arial"/>
              </a:rPr>
              <a:t>MERCI !</a:t>
            </a:r>
            <a:endParaRPr sz="4600"/>
          </a:p>
        </p:txBody>
      </p:sp>
      <p:pic>
        <p:nvPicPr>
          <p:cNvPr id="149" name="Google Shape;149;g11a165fb425_0_13"/>
          <p:cNvPicPr preferRelativeResize="0"/>
          <p:nvPr/>
        </p:nvPicPr>
        <p:blipFill>
          <a:blip r:embed="rId3">
            <a:alphaModFix/>
          </a:blip>
          <a:stretch>
            <a:fillRect/>
          </a:stretch>
        </p:blipFill>
        <p:spPr>
          <a:xfrm>
            <a:off x="1737450" y="1490800"/>
            <a:ext cx="5667375" cy="3219450"/>
          </a:xfrm>
          <a:prstGeom prst="rect">
            <a:avLst/>
          </a:prstGeom>
          <a:noFill/>
          <a:ln>
            <a:noFill/>
          </a:ln>
        </p:spPr>
      </p:pic>
      <p:sp>
        <p:nvSpPr>
          <p:cNvPr id="150" name="Google Shape;150;g11a165fb425_0_13"/>
          <p:cNvSpPr/>
          <p:nvPr/>
        </p:nvSpPr>
        <p:spPr>
          <a:xfrm>
            <a:off x="6358250" y="1405775"/>
            <a:ext cx="2179500" cy="1354200"/>
          </a:xfrm>
          <a:prstGeom prst="wedgeEllipseCallout">
            <a:avLst>
              <a:gd name="adj1" fmla="val -50000"/>
              <a:gd name="adj2" fmla="val 7380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Come to visit Scotland and </a:t>
            </a:r>
            <a:br>
              <a:rPr lang="en-US">
                <a:latin typeface="Comic Sans MS"/>
                <a:ea typeface="Comic Sans MS"/>
                <a:cs typeface="Comic Sans MS"/>
                <a:sym typeface="Comic Sans MS"/>
              </a:rPr>
            </a:br>
            <a:r>
              <a:rPr lang="en-US">
                <a:latin typeface="Comic Sans MS"/>
                <a:ea typeface="Comic Sans MS"/>
                <a:cs typeface="Comic Sans MS"/>
                <a:sym typeface="Comic Sans MS"/>
              </a:rPr>
              <a:t>try to find me!</a:t>
            </a:r>
            <a:br>
              <a:rPr lang="en-US">
                <a:latin typeface="Comic Sans MS"/>
                <a:ea typeface="Comic Sans MS"/>
                <a:cs typeface="Comic Sans MS"/>
                <a:sym typeface="Comic Sans MS"/>
              </a:rPr>
            </a:br>
            <a:r>
              <a:rPr lang="en-US" b="1">
                <a:latin typeface="Comic Sans MS"/>
                <a:ea typeface="Comic Sans MS"/>
                <a:cs typeface="Comic Sans MS"/>
                <a:sym typeface="Comic Sans MS"/>
              </a:rPr>
              <a:t>Goodbye</a:t>
            </a:r>
            <a:r>
              <a:rPr lang="en-US">
                <a:latin typeface="Comic Sans MS"/>
                <a:ea typeface="Comic Sans MS"/>
                <a:cs typeface="Comic Sans MS"/>
                <a:sym typeface="Comic Sans MS"/>
              </a:rPr>
              <a:t>!</a:t>
            </a:r>
            <a:endParaRPr>
              <a:latin typeface="Comic Sans MS"/>
              <a:ea typeface="Comic Sans MS"/>
              <a:cs typeface="Comic Sans MS"/>
              <a:sym typeface="Comic Sans MS"/>
            </a:endParaRPr>
          </a:p>
        </p:txBody>
      </p:sp>
      <p:sp>
        <p:nvSpPr>
          <p:cNvPr id="151" name="Google Shape;151;g11a165fb425_0_13"/>
          <p:cNvSpPr txBox="1"/>
          <p:nvPr/>
        </p:nvSpPr>
        <p:spPr>
          <a:xfrm>
            <a:off x="7501750" y="3740150"/>
            <a:ext cx="1642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Nessie, le surnom du monstre du Loch Ness, la légende.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FDC8"/>
        </a:solidFill>
        <a:effectLst/>
      </p:bgPr>
    </p:bg>
    <p:spTree>
      <p:nvGrpSpPr>
        <p:cNvPr id="1" name="Shape 37"/>
        <p:cNvGrpSpPr/>
        <p:nvPr/>
      </p:nvGrpSpPr>
      <p:grpSpPr>
        <a:xfrm>
          <a:off x="0" y="0"/>
          <a:ext cx="0" cy="0"/>
          <a:chOff x="0" y="0"/>
          <a:chExt cx="0" cy="0"/>
        </a:xfrm>
      </p:grpSpPr>
      <p:sp>
        <p:nvSpPr>
          <p:cNvPr id="38" name="Google Shape;38;p2" descr="Google Shape;63;p14"/>
          <p:cNvSpPr txBox="1">
            <a:spLocks noGrp="1"/>
          </p:cNvSpPr>
          <p:nvPr>
            <p:ph type="body" idx="1"/>
          </p:nvPr>
        </p:nvSpPr>
        <p:spPr>
          <a:xfrm>
            <a:off x="311150" y="1227137"/>
            <a:ext cx="8520112" cy="3646487"/>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La situation géographique et informations sur le pays</a:t>
            </a:r>
            <a:endParaRPr sz="1800" b="0" i="0" u="none" strike="noStrike" cap="none">
              <a:solidFill>
                <a:srgbClr val="666666"/>
              </a:solidFill>
              <a:latin typeface="Tahoma"/>
              <a:ea typeface="Tahoma"/>
              <a:cs typeface="Tahoma"/>
              <a:sym typeface="Tahoma"/>
            </a:endParaRPr>
          </a:p>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Le climat, la faune et la flore</a:t>
            </a:r>
            <a:endParaRPr sz="1800" b="0" i="0" u="none" strike="noStrike" cap="none">
              <a:solidFill>
                <a:srgbClr val="666666"/>
              </a:solidFill>
              <a:latin typeface="Tahoma"/>
              <a:ea typeface="Tahoma"/>
              <a:cs typeface="Tahoma"/>
              <a:sym typeface="Tahoma"/>
            </a:endParaRPr>
          </a:p>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Les Highlands</a:t>
            </a:r>
            <a:endParaRPr sz="1800" b="0" i="0" u="none" strike="noStrike" cap="none">
              <a:solidFill>
                <a:srgbClr val="666666"/>
              </a:solidFill>
              <a:latin typeface="Tahoma"/>
              <a:ea typeface="Tahoma"/>
              <a:cs typeface="Tahoma"/>
              <a:sym typeface="Tahoma"/>
            </a:endParaRPr>
          </a:p>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Les Lochs</a:t>
            </a:r>
            <a:endParaRPr sz="1800" b="0" i="0" u="none" strike="noStrike" cap="none">
              <a:solidFill>
                <a:srgbClr val="666666"/>
              </a:solidFill>
              <a:latin typeface="Tahoma"/>
              <a:ea typeface="Tahoma"/>
              <a:cs typeface="Tahoma"/>
              <a:sym typeface="Tahoma"/>
            </a:endParaRPr>
          </a:p>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L’histoire</a:t>
            </a:r>
            <a:endParaRPr sz="1800" b="0" i="0" u="none" strike="noStrike" cap="none">
              <a:solidFill>
                <a:srgbClr val="666666"/>
              </a:solidFill>
              <a:latin typeface="Tahoma"/>
              <a:ea typeface="Tahoma"/>
              <a:cs typeface="Tahoma"/>
              <a:sym typeface="Tahoma"/>
            </a:endParaRPr>
          </a:p>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La culture et les traditions</a:t>
            </a:r>
            <a:endParaRPr sz="1800" b="0" i="0" u="none" strike="noStrike" cap="none">
              <a:solidFill>
                <a:srgbClr val="666666"/>
              </a:solidFill>
              <a:latin typeface="Tahoma"/>
              <a:ea typeface="Tahoma"/>
              <a:cs typeface="Tahoma"/>
              <a:sym typeface="Tahoma"/>
            </a:endParaRPr>
          </a:p>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La cuisine</a:t>
            </a:r>
            <a:endParaRPr sz="1800" b="0" i="0" u="none" strike="noStrike" cap="none">
              <a:solidFill>
                <a:srgbClr val="666666"/>
              </a:solidFill>
              <a:latin typeface="Tahoma"/>
              <a:ea typeface="Tahoma"/>
              <a:cs typeface="Tahoma"/>
              <a:sym typeface="Tahoma"/>
            </a:endParaRPr>
          </a:p>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Le sport</a:t>
            </a:r>
            <a:endParaRPr sz="1800" b="0" i="0" u="none" strike="noStrike" cap="none">
              <a:solidFill>
                <a:srgbClr val="666666"/>
              </a:solidFill>
              <a:latin typeface="Tahoma"/>
              <a:ea typeface="Tahoma"/>
              <a:cs typeface="Tahoma"/>
              <a:sym typeface="Tahoma"/>
            </a:endParaRPr>
          </a:p>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Les monuments</a:t>
            </a:r>
            <a:endParaRPr sz="1800" b="0" i="0" u="none" strike="noStrike" cap="none">
              <a:solidFill>
                <a:srgbClr val="666666"/>
              </a:solidFill>
              <a:latin typeface="Tahoma"/>
              <a:ea typeface="Tahoma"/>
              <a:cs typeface="Tahoma"/>
              <a:sym typeface="Tahoma"/>
            </a:endParaRPr>
          </a:p>
          <a:p>
            <a:pPr marL="457200" marR="0" lvl="0" indent="-342900" algn="l" rtl="0">
              <a:lnSpc>
                <a:spcPct val="115000"/>
              </a:lnSpc>
              <a:spcBef>
                <a:spcPts val="0"/>
              </a:spcBef>
              <a:spcAft>
                <a:spcPts val="0"/>
              </a:spcAft>
              <a:buClr>
                <a:srgbClr val="666666"/>
              </a:buClr>
              <a:buSzPts val="200"/>
              <a:buFont typeface="Helvetica Neue"/>
              <a:buAutoNum type="arabicPeriod"/>
            </a:pPr>
            <a:r>
              <a:rPr lang="en-US" sz="1800" b="0" i="0" u="none" strike="noStrike" cap="none">
                <a:solidFill>
                  <a:srgbClr val="666666"/>
                </a:solidFill>
                <a:latin typeface="Tahoma"/>
                <a:ea typeface="Tahoma"/>
                <a:cs typeface="Tahoma"/>
                <a:sym typeface="Tahoma"/>
              </a:rPr>
              <a:t>Les Ecossais célèbres</a:t>
            </a:r>
            <a:endParaRPr/>
          </a:p>
        </p:txBody>
      </p:sp>
      <p:sp>
        <p:nvSpPr>
          <p:cNvPr id="39" name="Google Shape;39;p2" descr="Google Shape;64;p14"/>
          <p:cNvSpPr txBox="1"/>
          <p:nvPr/>
        </p:nvSpPr>
        <p:spPr>
          <a:xfrm>
            <a:off x="1735137" y="82550"/>
            <a:ext cx="5135562" cy="800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40" name="Google Shape;40;p2" descr="Google Shape;65;p14"/>
          <p:cNvSpPr txBox="1">
            <a:spLocks noGrp="1"/>
          </p:cNvSpPr>
          <p:nvPr>
            <p:ph type="title"/>
          </p:nvPr>
        </p:nvSpPr>
        <p:spPr>
          <a:xfrm>
            <a:off x="1831975" y="241300"/>
            <a:ext cx="4941887" cy="68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accent1"/>
              </a:buClr>
              <a:buSzPts val="2400"/>
              <a:buFont typeface="Arial"/>
              <a:buNone/>
            </a:pPr>
            <a:r>
              <a:rPr lang="en-US" sz="2400" b="1" i="0" u="none">
                <a:solidFill>
                  <a:schemeClr val="accent1"/>
                </a:solidFill>
                <a:latin typeface="Arial"/>
                <a:ea typeface="Arial"/>
                <a:cs typeface="Arial"/>
                <a:sym typeface="Arial"/>
              </a:rPr>
              <a:t>Ce que nous allons découvrir …</a:t>
            </a:r>
            <a:endParaRPr/>
          </a:p>
        </p:txBody>
      </p:sp>
      <p:grpSp>
        <p:nvGrpSpPr>
          <p:cNvPr id="41" name="Google Shape;41;p2"/>
          <p:cNvGrpSpPr/>
          <p:nvPr/>
        </p:nvGrpSpPr>
        <p:grpSpPr>
          <a:xfrm>
            <a:off x="4646612" y="2151062"/>
            <a:ext cx="3722687" cy="2435225"/>
            <a:chOff x="0" y="0"/>
            <a:chExt cx="3722751" cy="2434339"/>
          </a:xfrm>
        </p:grpSpPr>
        <p:pic>
          <p:nvPicPr>
            <p:cNvPr id="42" name="Google Shape;42;p2" descr="Google Shape;74;p15"/>
            <p:cNvPicPr preferRelativeResize="0"/>
            <p:nvPr/>
          </p:nvPicPr>
          <p:blipFill rotWithShape="1">
            <a:blip r:embed="rId3">
              <a:alphaModFix/>
            </a:blip>
            <a:srcRect/>
            <a:stretch/>
          </p:blipFill>
          <p:spPr>
            <a:xfrm>
              <a:off x="203200" y="203200"/>
              <a:ext cx="3316351" cy="1989839"/>
            </a:xfrm>
            <a:prstGeom prst="rect">
              <a:avLst/>
            </a:prstGeom>
            <a:noFill/>
            <a:ln>
              <a:noFill/>
            </a:ln>
          </p:spPr>
        </p:pic>
        <p:pic>
          <p:nvPicPr>
            <p:cNvPr id="43" name="Google Shape;43;p2"/>
            <p:cNvPicPr preferRelativeResize="0"/>
            <p:nvPr/>
          </p:nvPicPr>
          <p:blipFill rotWithShape="1">
            <a:blip r:embed="rId4">
              <a:alphaModFix/>
            </a:blip>
            <a:srcRect/>
            <a:stretch/>
          </p:blipFill>
          <p:spPr>
            <a:xfrm>
              <a:off x="0" y="0"/>
              <a:ext cx="3722751" cy="2434339"/>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
        <p:cNvGrpSpPr/>
        <p:nvPr/>
      </p:nvGrpSpPr>
      <p:grpSpPr>
        <a:xfrm>
          <a:off x="0" y="0"/>
          <a:ext cx="0" cy="0"/>
          <a:chOff x="0" y="0"/>
          <a:chExt cx="0" cy="0"/>
        </a:xfrm>
      </p:grpSpPr>
      <p:sp>
        <p:nvSpPr>
          <p:cNvPr id="48" name="Google Shape;48;p3" descr="Google Shape;57;p13"/>
          <p:cNvSpPr txBox="1"/>
          <p:nvPr/>
        </p:nvSpPr>
        <p:spPr>
          <a:xfrm>
            <a:off x="0" y="182562"/>
            <a:ext cx="9144000" cy="3146425"/>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49" name="Google Shape;49;p3" descr="Google Shape;70;p15"/>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2400"/>
              <a:buFont typeface="Arial"/>
              <a:buNone/>
            </a:pPr>
            <a:r>
              <a:rPr lang="en-US" sz="2400" b="1" i="0" u="none">
                <a:solidFill>
                  <a:schemeClr val="accent1"/>
                </a:solidFill>
                <a:latin typeface="Arial"/>
                <a:ea typeface="Arial"/>
                <a:cs typeface="Arial"/>
                <a:sym typeface="Arial"/>
              </a:rPr>
              <a:t>1. Situation géographique et informations sur le pays</a:t>
            </a:r>
            <a:endParaRPr/>
          </a:p>
        </p:txBody>
      </p:sp>
      <p:sp>
        <p:nvSpPr>
          <p:cNvPr id="50" name="Google Shape;50;p3" descr="Google Shape;71;p15"/>
          <p:cNvSpPr txBox="1">
            <a:spLocks noGrp="1"/>
          </p:cNvSpPr>
          <p:nvPr>
            <p:ph type="body" idx="1"/>
          </p:nvPr>
        </p:nvSpPr>
        <p:spPr>
          <a:xfrm>
            <a:off x="311150" y="1227137"/>
            <a:ext cx="5389562" cy="3341687"/>
          </a:xfrm>
          <a:prstGeom prst="rect">
            <a:avLst/>
          </a:prstGeom>
          <a:noFill/>
          <a:ln>
            <a:noFill/>
          </a:ln>
        </p:spPr>
        <p:txBody>
          <a:bodyPr spcFirstLastPara="1" wrap="square" lIns="91425" tIns="45700" rIns="91425" bIns="45700" anchor="t" anchorCtr="0">
            <a:noAutofit/>
          </a:bodyPr>
          <a:lstStyle/>
          <a:p>
            <a:pPr marL="114300" marR="0" lvl="0" indent="0" algn="l" rtl="0">
              <a:lnSpc>
                <a:spcPct val="104000"/>
              </a:lnSpc>
              <a:spcBef>
                <a:spcPts val="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L’écosse est une nation du Royaume-Uni, qui fait partie de l’Europe du Nord-Ouest.</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Son nom en anglais est Scotland. </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Sa capitale est Edimbourg. </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Il y a environ 5 404 700 habitants, sur une superficie de 77 933 km2.</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Sa densité est d’environ 67 habitants au km2.</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L’emblème est le chardon (fleur en photo).</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Le drapeau est une croix blanche </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sur fond bleu.</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La devise du pays est “In my defens,</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God me defend” (Pour ma défense, </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que Dieu me défende, en langue Scots).</a:t>
            </a:r>
            <a:endParaRPr/>
          </a:p>
        </p:txBody>
      </p:sp>
      <p:pic>
        <p:nvPicPr>
          <p:cNvPr id="51" name="Google Shape;51;p3" descr="Google Shape;72;p15"/>
          <p:cNvPicPr preferRelativeResize="0"/>
          <p:nvPr/>
        </p:nvPicPr>
        <p:blipFill rotWithShape="1">
          <a:blip r:embed="rId3">
            <a:alphaModFix/>
          </a:blip>
          <a:srcRect/>
          <a:stretch/>
        </p:blipFill>
        <p:spPr>
          <a:xfrm>
            <a:off x="6037262" y="1025525"/>
            <a:ext cx="2605087" cy="3744912"/>
          </a:xfrm>
          <a:prstGeom prst="rect">
            <a:avLst/>
          </a:prstGeom>
          <a:noFill/>
          <a:ln>
            <a:noFill/>
          </a:ln>
        </p:spPr>
      </p:pic>
      <p:pic>
        <p:nvPicPr>
          <p:cNvPr id="52" name="Google Shape;52;p3" descr="Google Shape;73;p15"/>
          <p:cNvPicPr preferRelativeResize="0"/>
          <p:nvPr/>
        </p:nvPicPr>
        <p:blipFill rotWithShape="1">
          <a:blip r:embed="rId4">
            <a:alphaModFix/>
          </a:blip>
          <a:srcRect/>
          <a:stretch/>
        </p:blipFill>
        <p:spPr>
          <a:xfrm>
            <a:off x="3970337" y="3057525"/>
            <a:ext cx="2025650" cy="1139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
        <p:cNvGrpSpPr/>
        <p:nvPr/>
      </p:nvGrpSpPr>
      <p:grpSpPr>
        <a:xfrm>
          <a:off x="0" y="0"/>
          <a:ext cx="0" cy="0"/>
          <a:chOff x="0" y="0"/>
          <a:chExt cx="0" cy="0"/>
        </a:xfrm>
      </p:grpSpPr>
      <p:sp>
        <p:nvSpPr>
          <p:cNvPr id="57" name="Google Shape;57;p4"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58" name="Google Shape;58;p4" descr="Google Shape;79;p16"/>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2400"/>
              <a:buFont typeface="Arial"/>
              <a:buNone/>
            </a:pPr>
            <a:r>
              <a:rPr lang="en-US" sz="2400" b="1" i="0" u="none">
                <a:solidFill>
                  <a:schemeClr val="accent1"/>
                </a:solidFill>
                <a:latin typeface="Arial"/>
                <a:ea typeface="Arial"/>
                <a:cs typeface="Arial"/>
                <a:sym typeface="Arial"/>
              </a:rPr>
              <a:t>1. Situation géographique et informations sur le pays</a:t>
            </a:r>
            <a:endParaRPr/>
          </a:p>
        </p:txBody>
      </p:sp>
      <p:sp>
        <p:nvSpPr>
          <p:cNvPr id="59" name="Google Shape;59;p4" descr="Google Shape;80;p16"/>
          <p:cNvSpPr txBox="1">
            <a:spLocks noGrp="1"/>
          </p:cNvSpPr>
          <p:nvPr>
            <p:ph type="body" idx="1"/>
          </p:nvPr>
        </p:nvSpPr>
        <p:spPr>
          <a:xfrm>
            <a:off x="311150" y="1227137"/>
            <a:ext cx="8520112" cy="3341687"/>
          </a:xfrm>
          <a:prstGeom prst="rect">
            <a:avLst/>
          </a:prstGeom>
          <a:noFill/>
          <a:ln>
            <a:noFill/>
          </a:ln>
        </p:spPr>
        <p:txBody>
          <a:bodyPr spcFirstLastPara="1" wrap="square" lIns="91425" tIns="45700" rIns="91425" bIns="45700" anchor="t" anchorCtr="0">
            <a:noAutofit/>
          </a:bodyPr>
          <a:lstStyle/>
          <a:p>
            <a:pPr marL="171450" marR="0" lvl="0" indent="0" algn="l" rtl="0">
              <a:lnSpc>
                <a:spcPct val="115000"/>
              </a:lnSpc>
              <a:spcBef>
                <a:spcPts val="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L'anglais et le gaélique écossais sont les deux langues officielles en Ecosse, mais aujourd’hui le gaélique est minoritaire et a perdu sa place face à l'anglais écossais, variété régionale de l'anglais moderne. Le scots, langue germanique proche de l'anglais, est une langue régionale parlées dans les Lowlands, au sud du pays. </a:t>
            </a:r>
            <a:endParaRPr sz="1400" b="0" i="0" u="none" strike="noStrike" cap="none">
              <a:solidFill>
                <a:srgbClr val="666666"/>
              </a:solidFill>
              <a:latin typeface="Tahoma"/>
              <a:ea typeface="Tahoma"/>
              <a:cs typeface="Tahoma"/>
              <a:sym typeface="Tahoma"/>
            </a:endParaRPr>
          </a:p>
          <a:p>
            <a:pPr marL="171450" marR="0" lvl="0" indent="0" algn="l" rtl="0">
              <a:lnSpc>
                <a:spcPct val="115000"/>
              </a:lnSpc>
              <a:spcBef>
                <a:spcPts val="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L’Ecosse fait partie du Royaume Uni, dont la reine d’Angleterre est souveraine. La première ministre d’Ecosse s’appelle Nicola Strugeon.</a:t>
            </a:r>
            <a:endParaRPr sz="1400" b="0" i="0" u="none" strike="noStrike" cap="none">
              <a:solidFill>
                <a:srgbClr val="666666"/>
              </a:solidFill>
              <a:latin typeface="Tahoma"/>
              <a:ea typeface="Tahoma"/>
              <a:cs typeface="Tahoma"/>
              <a:sym typeface="Tahoma"/>
            </a:endParaRPr>
          </a:p>
          <a:p>
            <a:pPr marL="171450" marR="0" lvl="0" indent="0" algn="l" rtl="0">
              <a:lnSpc>
                <a:spcPct val="115000"/>
              </a:lnSpc>
              <a:spcBef>
                <a:spcPts val="120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La monnaie est la livre sterling.</a:t>
            </a:r>
            <a:endParaRPr/>
          </a:p>
        </p:txBody>
      </p:sp>
      <p:pic>
        <p:nvPicPr>
          <p:cNvPr id="60" name="Google Shape;60;p4" descr="Google Shape;81;p16"/>
          <p:cNvPicPr preferRelativeResize="0"/>
          <p:nvPr/>
        </p:nvPicPr>
        <p:blipFill rotWithShape="1">
          <a:blip r:embed="rId3">
            <a:alphaModFix/>
          </a:blip>
          <a:srcRect/>
          <a:stretch/>
        </p:blipFill>
        <p:spPr>
          <a:xfrm rot="-420000">
            <a:off x="1979612" y="3189287"/>
            <a:ext cx="2249487" cy="1182687"/>
          </a:xfrm>
          <a:prstGeom prst="rect">
            <a:avLst/>
          </a:prstGeom>
          <a:noFill/>
          <a:ln>
            <a:noFill/>
          </a:ln>
        </p:spPr>
      </p:pic>
      <p:pic>
        <p:nvPicPr>
          <p:cNvPr id="61" name="Google Shape;61;p4" descr="Google Shape;82;p16"/>
          <p:cNvPicPr preferRelativeResize="0"/>
          <p:nvPr/>
        </p:nvPicPr>
        <p:blipFill rotWithShape="1">
          <a:blip r:embed="rId4">
            <a:alphaModFix/>
          </a:blip>
          <a:srcRect/>
          <a:stretch/>
        </p:blipFill>
        <p:spPr>
          <a:xfrm>
            <a:off x="4287837" y="2824162"/>
            <a:ext cx="2162175" cy="16208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Google Shape;66;p5"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67" name="Google Shape;67;p5" descr="Google Shape;87;p17"/>
          <p:cNvSpPr txBox="1">
            <a:spLocks noGrp="1"/>
          </p:cNvSpPr>
          <p:nvPr>
            <p:ph type="title"/>
          </p:nvPr>
        </p:nvSpPr>
        <p:spPr>
          <a:xfrm>
            <a:off x="311150" y="2667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3000"/>
              <a:buFont typeface="Arial"/>
              <a:buNone/>
            </a:pPr>
            <a:r>
              <a:rPr lang="en-US" sz="3000" b="1" i="0" u="none">
                <a:solidFill>
                  <a:schemeClr val="accent1"/>
                </a:solidFill>
                <a:latin typeface="Arial"/>
                <a:ea typeface="Arial"/>
                <a:cs typeface="Arial"/>
                <a:sym typeface="Arial"/>
              </a:rPr>
              <a:t>2. Le climat, la faune et la flore</a:t>
            </a:r>
            <a:endParaRPr/>
          </a:p>
        </p:txBody>
      </p:sp>
      <p:sp>
        <p:nvSpPr>
          <p:cNvPr id="68" name="Google Shape;68;p5" descr="Google Shape;88;p17"/>
          <p:cNvSpPr txBox="1">
            <a:spLocks noGrp="1"/>
          </p:cNvSpPr>
          <p:nvPr>
            <p:ph type="body" idx="1"/>
          </p:nvPr>
        </p:nvSpPr>
        <p:spPr>
          <a:xfrm>
            <a:off x="361950" y="1227125"/>
            <a:ext cx="5981700" cy="3341700"/>
          </a:xfrm>
          <a:prstGeom prst="rect">
            <a:avLst/>
          </a:prstGeom>
          <a:noFill/>
          <a:ln>
            <a:noFill/>
          </a:ln>
        </p:spPr>
        <p:txBody>
          <a:bodyPr spcFirstLastPara="1" wrap="square" lIns="91425" tIns="45700" rIns="91425" bIns="45700" anchor="t" anchorCtr="0">
            <a:noAutofit/>
          </a:bodyPr>
          <a:lstStyle/>
          <a:p>
            <a:pPr marL="114300" marR="0" lvl="0" indent="0" algn="l" rtl="0">
              <a:lnSpc>
                <a:spcPct val="92000"/>
              </a:lnSpc>
              <a:spcBef>
                <a:spcPts val="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Le climat en Ecosse est océanique et il pleut beaucoup.</a:t>
            </a:r>
            <a:endParaRPr sz="1400" b="0" i="0" u="none" strike="noStrike" cap="none">
              <a:solidFill>
                <a:srgbClr val="666666"/>
              </a:solidFill>
              <a:latin typeface="Tahoma"/>
              <a:ea typeface="Tahoma"/>
              <a:cs typeface="Tahoma"/>
              <a:sym typeface="Tahoma"/>
            </a:endParaRPr>
          </a:p>
          <a:p>
            <a:pPr marL="114300" marR="0" lvl="0" indent="0" algn="l" rtl="0">
              <a:lnSpc>
                <a:spcPct val="92000"/>
              </a:lnSpc>
              <a:spcBef>
                <a:spcPts val="120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La faune: Dans la nature, plus les milieux sont variés, plus la faune sauvage est riche. C’est le cas en Ecosse, et plus particulièrement dans les Highlands.</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Il y a de très nombreux oiseaux de mer, comme le macareux moine, la mouette tridactyle, ou le pingouin torda, mais également des phoques, de grands herbivores, tels que le cerf, et des rapaces comme le hibou des marais ou la fameuse “grouse” (perdrix d’Ecosse), dont on reconnaît le mal à son sourcil rouge éclatant.</a:t>
            </a:r>
            <a:endParaRPr sz="1400" b="0" i="0" u="none" strike="noStrike" cap="none">
              <a:solidFill>
                <a:srgbClr val="666666"/>
              </a:solidFill>
              <a:latin typeface="Tahoma"/>
              <a:ea typeface="Tahoma"/>
              <a:cs typeface="Tahoma"/>
              <a:sym typeface="Tahoma"/>
            </a:endParaRPr>
          </a:p>
          <a:p>
            <a:pPr marL="114300" marR="0" lvl="0" indent="0" algn="l" rtl="0">
              <a:lnSpc>
                <a:spcPct val="92000"/>
              </a:lnSpc>
              <a:spcBef>
                <a:spcPts val="120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La flore: La mousse, les lichens, les fougères, les champignons sont présents partout. Parmis les arbres figurent le hêtre, le sorbier et l’if.</a:t>
            </a:r>
            <a:endParaRPr/>
          </a:p>
        </p:txBody>
      </p:sp>
      <p:pic>
        <p:nvPicPr>
          <p:cNvPr id="69" name="Google Shape;69;p5" descr="Google Shape;89;p17"/>
          <p:cNvPicPr preferRelativeResize="0"/>
          <p:nvPr/>
        </p:nvPicPr>
        <p:blipFill rotWithShape="1">
          <a:blip r:embed="rId3">
            <a:alphaModFix/>
          </a:blip>
          <a:srcRect r="22212"/>
          <a:stretch/>
        </p:blipFill>
        <p:spPr>
          <a:xfrm flipH="1">
            <a:off x="6496050" y="2022475"/>
            <a:ext cx="2335212" cy="21002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
        <p:cNvGrpSpPr/>
        <p:nvPr/>
      </p:nvGrpSpPr>
      <p:grpSpPr>
        <a:xfrm>
          <a:off x="0" y="0"/>
          <a:ext cx="0" cy="0"/>
          <a:chOff x="0" y="0"/>
          <a:chExt cx="0" cy="0"/>
        </a:xfrm>
      </p:grpSpPr>
      <p:sp>
        <p:nvSpPr>
          <p:cNvPr id="74" name="Google Shape;74;p6"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75" name="Google Shape;75;p6" descr="Google Shape;94;p18"/>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3000"/>
              <a:buFont typeface="Arial"/>
              <a:buNone/>
            </a:pPr>
            <a:r>
              <a:rPr lang="en-US" sz="3000" b="1" i="0" u="none">
                <a:solidFill>
                  <a:schemeClr val="accent1"/>
                </a:solidFill>
                <a:latin typeface="Arial"/>
                <a:ea typeface="Arial"/>
                <a:cs typeface="Arial"/>
                <a:sym typeface="Arial"/>
              </a:rPr>
              <a:t>3. Les Highlands</a:t>
            </a:r>
            <a:endParaRPr/>
          </a:p>
        </p:txBody>
      </p:sp>
      <p:sp>
        <p:nvSpPr>
          <p:cNvPr id="76" name="Google Shape;76;p6" descr="Google Shape;95;p18"/>
          <p:cNvSpPr txBox="1">
            <a:spLocks noGrp="1"/>
          </p:cNvSpPr>
          <p:nvPr>
            <p:ph type="body" idx="1"/>
          </p:nvPr>
        </p:nvSpPr>
        <p:spPr>
          <a:xfrm>
            <a:off x="361950" y="1227137"/>
            <a:ext cx="3470275" cy="2312987"/>
          </a:xfrm>
          <a:prstGeom prst="rect">
            <a:avLst/>
          </a:prstGeom>
          <a:noFill/>
          <a:ln>
            <a:noFill/>
          </a:ln>
        </p:spPr>
        <p:txBody>
          <a:bodyPr spcFirstLastPara="1" wrap="square" lIns="91425" tIns="45700" rIns="91425" bIns="45700" anchor="t" anchorCtr="0">
            <a:noAutofit/>
          </a:bodyPr>
          <a:lstStyle/>
          <a:p>
            <a:pPr marL="114300" marR="0" lvl="0" indent="0" algn="l" rtl="0">
              <a:lnSpc>
                <a:spcPct val="115000"/>
              </a:lnSpc>
              <a:spcBef>
                <a:spcPts val="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Les Highlands forment le Nord et L’Ouest de l’Ecosse: ce sont des montagnes très anciennes, inhabitées.</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Cette région comporte deux chaînes de montagnes: les Highlands et les monts Grampians, les premiers étant séparés par les seconds par la faille Glen Mor (ou Great Glen).</a:t>
            </a:r>
            <a:endParaRPr/>
          </a:p>
        </p:txBody>
      </p:sp>
      <p:pic>
        <p:nvPicPr>
          <p:cNvPr id="77" name="Google Shape;77;p6" descr="Google Shape;96;p18"/>
          <p:cNvPicPr preferRelativeResize="0"/>
          <p:nvPr/>
        </p:nvPicPr>
        <p:blipFill rotWithShape="1">
          <a:blip r:embed="rId3">
            <a:alphaModFix/>
          </a:blip>
          <a:srcRect/>
          <a:stretch/>
        </p:blipFill>
        <p:spPr>
          <a:xfrm>
            <a:off x="4110037" y="1093787"/>
            <a:ext cx="4679950" cy="3146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
        <p:cNvGrpSpPr/>
        <p:nvPr/>
      </p:nvGrpSpPr>
      <p:grpSpPr>
        <a:xfrm>
          <a:off x="0" y="0"/>
          <a:ext cx="0" cy="0"/>
          <a:chOff x="0" y="0"/>
          <a:chExt cx="0" cy="0"/>
        </a:xfrm>
      </p:grpSpPr>
      <p:sp>
        <p:nvSpPr>
          <p:cNvPr id="82" name="Google Shape;82;p7"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83" name="Google Shape;83;p7" descr="Google Shape;101;p19"/>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3000"/>
              <a:buFont typeface="Arial"/>
              <a:buNone/>
            </a:pPr>
            <a:r>
              <a:rPr lang="en-US" sz="3000" b="1" i="0" u="none">
                <a:solidFill>
                  <a:schemeClr val="accent1"/>
                </a:solidFill>
                <a:latin typeface="Arial"/>
                <a:ea typeface="Arial"/>
                <a:cs typeface="Arial"/>
                <a:sym typeface="Arial"/>
              </a:rPr>
              <a:t>4. Les Lochs</a:t>
            </a:r>
            <a:endParaRPr/>
          </a:p>
        </p:txBody>
      </p:sp>
      <p:sp>
        <p:nvSpPr>
          <p:cNvPr id="84" name="Google Shape;84;p7" descr="Google Shape;102;p19"/>
          <p:cNvSpPr txBox="1">
            <a:spLocks noGrp="1"/>
          </p:cNvSpPr>
          <p:nvPr>
            <p:ph type="body" idx="1"/>
          </p:nvPr>
        </p:nvSpPr>
        <p:spPr>
          <a:xfrm>
            <a:off x="361950" y="1227137"/>
            <a:ext cx="2921000" cy="3341687"/>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5000"/>
              </a:lnSpc>
              <a:spcBef>
                <a:spcPts val="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Les lochs sont les lacs d’Ecosse.</a:t>
            </a:r>
            <a:endParaRPr sz="1400" b="0" i="0" u="none" strike="noStrike" cap="none">
              <a:solidFill>
                <a:srgbClr val="666666"/>
              </a:solidFill>
              <a:latin typeface="Tahoma"/>
              <a:ea typeface="Tahoma"/>
              <a:cs typeface="Tahoma"/>
              <a:sym typeface="Tahoma"/>
            </a:endParaRPr>
          </a:p>
          <a:p>
            <a:pPr marL="114300" marR="0" lvl="0" indent="0" algn="l" rtl="0">
              <a:lnSpc>
                <a:spcPct val="115000"/>
              </a:lnSpc>
              <a:spcBef>
                <a:spcPts val="120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Les Lochs les plus célèbres sont le Loch Ness (habité si l’on croit en la légende par le fameux monstre du loch Ness), le Loch Awe, le loch Lomond et le loch Tay.</a:t>
            </a:r>
            <a:endParaRPr/>
          </a:p>
        </p:txBody>
      </p:sp>
      <p:pic>
        <p:nvPicPr>
          <p:cNvPr id="85" name="Google Shape;85;p7" descr="Google Shape;103;p19"/>
          <p:cNvPicPr preferRelativeResize="0"/>
          <p:nvPr/>
        </p:nvPicPr>
        <p:blipFill rotWithShape="1">
          <a:blip r:embed="rId3">
            <a:alphaModFix/>
          </a:blip>
          <a:srcRect/>
          <a:stretch/>
        </p:blipFill>
        <p:spPr>
          <a:xfrm>
            <a:off x="3432175" y="877887"/>
            <a:ext cx="5557837" cy="3698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
        <p:cNvGrpSpPr/>
        <p:nvPr/>
      </p:nvGrpSpPr>
      <p:grpSpPr>
        <a:xfrm>
          <a:off x="0" y="0"/>
          <a:ext cx="0" cy="0"/>
          <a:chOff x="0" y="0"/>
          <a:chExt cx="0" cy="0"/>
        </a:xfrm>
      </p:grpSpPr>
      <p:sp>
        <p:nvSpPr>
          <p:cNvPr id="90" name="Google Shape;90;p8"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91" name="Google Shape;91;p8" descr="Google Shape;108;p20"/>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3000"/>
              <a:buFont typeface="Arial"/>
              <a:buNone/>
            </a:pPr>
            <a:r>
              <a:rPr lang="en-US" sz="3000" b="1" i="0" u="none">
                <a:solidFill>
                  <a:schemeClr val="accent1"/>
                </a:solidFill>
                <a:latin typeface="Arial"/>
                <a:ea typeface="Arial"/>
                <a:cs typeface="Arial"/>
                <a:sym typeface="Arial"/>
              </a:rPr>
              <a:t>5. L’histoire</a:t>
            </a:r>
            <a:endParaRPr/>
          </a:p>
        </p:txBody>
      </p:sp>
      <p:sp>
        <p:nvSpPr>
          <p:cNvPr id="92" name="Google Shape;92;p8" descr="Google Shape;109;p20"/>
          <p:cNvSpPr txBox="1">
            <a:spLocks noGrp="1"/>
          </p:cNvSpPr>
          <p:nvPr>
            <p:ph type="body" idx="1"/>
          </p:nvPr>
        </p:nvSpPr>
        <p:spPr>
          <a:xfrm>
            <a:off x="361950" y="1227137"/>
            <a:ext cx="4210050" cy="3341687"/>
          </a:xfrm>
          <a:prstGeom prst="rect">
            <a:avLst/>
          </a:prstGeom>
          <a:noFill/>
          <a:ln>
            <a:noFill/>
          </a:ln>
        </p:spPr>
        <p:txBody>
          <a:bodyPr spcFirstLastPara="1" wrap="square" lIns="91425" tIns="45700" rIns="91425" bIns="45700" anchor="t" anchorCtr="0">
            <a:noAutofit/>
          </a:bodyPr>
          <a:lstStyle/>
          <a:p>
            <a:pPr marL="114300" marR="0" lvl="0" indent="0" algn="l" rtl="0">
              <a:lnSpc>
                <a:spcPct val="115000"/>
              </a:lnSpc>
              <a:spcBef>
                <a:spcPts val="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En Ecosse, on trouve des sites datant du Néolithique et le plus connu est celui de Skara Brae.</a:t>
            </a:r>
            <a:endParaRPr sz="1400" b="0" i="0" u="none" strike="noStrike" cap="none">
              <a:solidFill>
                <a:srgbClr val="666666"/>
              </a:solidFill>
              <a:latin typeface="Tahoma"/>
              <a:ea typeface="Tahoma"/>
              <a:cs typeface="Tahoma"/>
              <a:sym typeface="Tahoma"/>
            </a:endParaRPr>
          </a:p>
          <a:p>
            <a:pPr marL="114300" marR="0" lvl="0" indent="0" algn="l" rtl="0">
              <a:lnSpc>
                <a:spcPct val="115000"/>
              </a:lnSpc>
              <a:spcBef>
                <a:spcPts val="120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Autrement, on y retrouve le mur d’Hadrien et celui d’Antonin, construits par les Romains.</a:t>
            </a:r>
            <a:endParaRPr sz="1400" b="0" i="0" u="none" strike="noStrike" cap="none">
              <a:solidFill>
                <a:srgbClr val="666666"/>
              </a:solidFill>
              <a:latin typeface="Tahoma"/>
              <a:ea typeface="Tahoma"/>
              <a:cs typeface="Tahoma"/>
              <a:sym typeface="Tahoma"/>
            </a:endParaRPr>
          </a:p>
          <a:p>
            <a:pPr marL="114300" marR="0" lvl="0" indent="0" algn="l" rtl="0">
              <a:lnSpc>
                <a:spcPct val="115000"/>
              </a:lnSpc>
              <a:spcBef>
                <a:spcPts val="120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Aux Temps Modernes, il y a eu la création du « Royaume-Uni de Grande-Bretagne » en 1707.</a:t>
            </a:r>
            <a:endParaRPr sz="1400"/>
          </a:p>
        </p:txBody>
      </p:sp>
      <p:pic>
        <p:nvPicPr>
          <p:cNvPr id="93" name="Google Shape;93;p8" descr="Google Shape;110;p20"/>
          <p:cNvPicPr preferRelativeResize="0"/>
          <p:nvPr/>
        </p:nvPicPr>
        <p:blipFill rotWithShape="1">
          <a:blip r:embed="rId3">
            <a:alphaModFix/>
          </a:blip>
          <a:srcRect/>
          <a:stretch/>
        </p:blipFill>
        <p:spPr>
          <a:xfrm>
            <a:off x="5143500" y="292100"/>
            <a:ext cx="3078162" cy="2308225"/>
          </a:xfrm>
          <a:prstGeom prst="rect">
            <a:avLst/>
          </a:prstGeom>
          <a:noFill/>
          <a:ln>
            <a:noFill/>
          </a:ln>
        </p:spPr>
      </p:pic>
      <p:pic>
        <p:nvPicPr>
          <p:cNvPr id="94" name="Google Shape;94;p8" descr="Google Shape;111;p20"/>
          <p:cNvPicPr preferRelativeResize="0"/>
          <p:nvPr/>
        </p:nvPicPr>
        <p:blipFill rotWithShape="1">
          <a:blip r:embed="rId4">
            <a:alphaModFix/>
          </a:blip>
          <a:srcRect/>
          <a:stretch/>
        </p:blipFill>
        <p:spPr>
          <a:xfrm>
            <a:off x="5143500" y="2674937"/>
            <a:ext cx="3106737" cy="2066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8"/>
        <p:cNvGrpSpPr/>
        <p:nvPr/>
      </p:nvGrpSpPr>
      <p:grpSpPr>
        <a:xfrm>
          <a:off x="0" y="0"/>
          <a:ext cx="0" cy="0"/>
          <a:chOff x="0" y="0"/>
          <a:chExt cx="0" cy="0"/>
        </a:xfrm>
      </p:grpSpPr>
      <p:sp>
        <p:nvSpPr>
          <p:cNvPr id="99" name="Google Shape;99;p9" descr="Google Shape;57;p13"/>
          <p:cNvSpPr txBox="1"/>
          <p:nvPr/>
        </p:nvSpPr>
        <p:spPr>
          <a:xfrm>
            <a:off x="0" y="182562"/>
            <a:ext cx="9144000" cy="3146400"/>
          </a:xfrm>
          <a:prstGeom prst="rect">
            <a:avLst/>
          </a:prstGeom>
          <a:solidFill>
            <a:srgbClr val="00FDC8"/>
          </a:solidFill>
          <a:ln>
            <a:noFill/>
          </a:ln>
          <a:effectLst>
            <a:outerShdw blurRad="57150" dist="19050" dir="5400000" algn="bl" rotWithShape="0">
              <a:srgbClr val="00FDC8">
                <a:alpha val="50000"/>
              </a:srgbClr>
            </a:outerShdw>
            <a:reflection endPos="38000" dist="38100" dir="5400000" fadeDir="5400012" sy="-100000" algn="bl" rotWithShape="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FDC8"/>
              </a:solidFill>
              <a:latin typeface="Arial"/>
              <a:ea typeface="Arial"/>
              <a:cs typeface="Arial"/>
              <a:sym typeface="Arial"/>
            </a:endParaRPr>
          </a:p>
        </p:txBody>
      </p:sp>
      <p:sp>
        <p:nvSpPr>
          <p:cNvPr id="100" name="Google Shape;100;p9" descr="Google Shape;108;p20"/>
          <p:cNvSpPr txBox="1">
            <a:spLocks noGrp="1"/>
          </p:cNvSpPr>
          <p:nvPr>
            <p:ph type="title"/>
          </p:nvPr>
        </p:nvSpPr>
        <p:spPr>
          <a:xfrm>
            <a:off x="311150" y="292100"/>
            <a:ext cx="8520112" cy="8016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3000"/>
              <a:buFont typeface="Arial"/>
              <a:buNone/>
            </a:pPr>
            <a:r>
              <a:rPr lang="en-US" sz="3000" b="1" i="0" u="none">
                <a:solidFill>
                  <a:schemeClr val="accent1"/>
                </a:solidFill>
                <a:latin typeface="Arial"/>
                <a:ea typeface="Arial"/>
                <a:cs typeface="Arial"/>
                <a:sym typeface="Arial"/>
              </a:rPr>
              <a:t>6. La culture et les traditions</a:t>
            </a:r>
            <a:endParaRPr/>
          </a:p>
        </p:txBody>
      </p:sp>
      <p:sp>
        <p:nvSpPr>
          <p:cNvPr id="101" name="Google Shape;101;p9" descr="Google Shape;109;p20"/>
          <p:cNvSpPr txBox="1">
            <a:spLocks noGrp="1"/>
          </p:cNvSpPr>
          <p:nvPr>
            <p:ph type="body" idx="1"/>
          </p:nvPr>
        </p:nvSpPr>
        <p:spPr>
          <a:xfrm>
            <a:off x="361950" y="1227125"/>
            <a:ext cx="5673900" cy="3341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666666"/>
              </a:buClr>
              <a:buSzPts val="200"/>
              <a:buFont typeface="Helvetica Neue"/>
              <a:buNone/>
            </a:pPr>
            <a:r>
              <a:rPr lang="en-US" sz="1400" b="0" i="0" u="none" strike="noStrike" cap="none">
                <a:solidFill>
                  <a:srgbClr val="666666"/>
                </a:solidFill>
                <a:latin typeface="Tahoma"/>
                <a:ea typeface="Tahoma"/>
                <a:cs typeface="Tahoma"/>
                <a:sym typeface="Tahoma"/>
              </a:rPr>
              <a:t>Les Ecossais croient en de nombreux mythes: on connait celui du monstre du loch Ness, mais il y a aussi celui de la Kelpie, un monstre aquatique ressemblant à un cheval.</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Le tartan est une étoffe de laine particulièrement présente dans les costumes traditionnels écossais, dont le kilt est l’un des éléments. Porté par les hommes, le tartan marque l’appartenance du porteur à un clan ou à une région.</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La cornemuse est un instrument traditionnel écossais.</a:t>
            </a:r>
            <a:br>
              <a:rPr lang="en-US" sz="1400" b="0" i="0" u="none" strike="noStrike" cap="none">
                <a:solidFill>
                  <a:srgbClr val="666666"/>
                </a:solidFill>
                <a:latin typeface="Tahoma"/>
                <a:ea typeface="Tahoma"/>
                <a:cs typeface="Tahoma"/>
                <a:sym typeface="Tahoma"/>
              </a:rPr>
            </a:br>
            <a:r>
              <a:rPr lang="en-US" sz="1400" b="0" i="0" u="none" strike="noStrike" cap="none">
                <a:solidFill>
                  <a:srgbClr val="666666"/>
                </a:solidFill>
                <a:latin typeface="Tahoma"/>
                <a:ea typeface="Tahoma"/>
                <a:cs typeface="Tahoma"/>
                <a:sym typeface="Tahoma"/>
              </a:rPr>
              <a:t>De nombreuses célébrations et festivals sont fêtés autour des traditions et de la musique celtique, comme la saint Andrews fêtée le 30 novembre.</a:t>
            </a:r>
            <a:endParaRPr/>
          </a:p>
        </p:txBody>
      </p:sp>
      <p:pic>
        <p:nvPicPr>
          <p:cNvPr id="102" name="Google Shape;102;p9"/>
          <p:cNvPicPr preferRelativeResize="0"/>
          <p:nvPr/>
        </p:nvPicPr>
        <p:blipFill rotWithShape="1">
          <a:blip r:embed="rId3">
            <a:alphaModFix/>
          </a:blip>
          <a:srcRect/>
          <a:stretch/>
        </p:blipFill>
        <p:spPr>
          <a:xfrm>
            <a:off x="6353175" y="1166812"/>
            <a:ext cx="2497137" cy="1663700"/>
          </a:xfrm>
          <a:prstGeom prst="rect">
            <a:avLst/>
          </a:prstGeom>
          <a:noFill/>
          <a:ln>
            <a:noFill/>
          </a:ln>
        </p:spPr>
      </p:pic>
      <p:pic>
        <p:nvPicPr>
          <p:cNvPr id="103" name="Google Shape;103;p9"/>
          <p:cNvPicPr preferRelativeResize="0"/>
          <p:nvPr/>
        </p:nvPicPr>
        <p:blipFill rotWithShape="1">
          <a:blip r:embed="rId4">
            <a:alphaModFix/>
          </a:blip>
          <a:srcRect/>
          <a:stretch/>
        </p:blipFill>
        <p:spPr>
          <a:xfrm>
            <a:off x="6354762" y="3013075"/>
            <a:ext cx="2495550" cy="1663700"/>
          </a:xfrm>
          <a:prstGeom prst="rect">
            <a:avLst/>
          </a:prstGeom>
          <a:noFill/>
          <a:ln>
            <a:noFill/>
          </a:ln>
        </p:spPr>
      </p:pic>
    </p:spTree>
  </p:cSld>
  <p:clrMapOvr>
    <a:masterClrMapping/>
  </p:clrMapOvr>
</p:sld>
</file>

<file path=ppt/theme/theme1.xml><?xml version="1.0" encoding="utf-8"?>
<a:theme xmlns:a="http://schemas.openxmlformats.org/drawingml/2006/main" name="Beach Day - TITLE">
  <a:themeElements>
    <a:clrScheme name="Beach Day - TITLE">
      <a:dk1>
        <a:srgbClr val="00FDC8"/>
      </a:dk1>
      <a:lt1>
        <a:srgbClr val="00FDC8"/>
      </a:lt1>
      <a:dk2>
        <a:srgbClr val="535353"/>
      </a:dk2>
      <a:lt2>
        <a:srgbClr val="A7A7A7"/>
      </a:lt2>
      <a:accent1>
        <a:srgbClr val="212121"/>
      </a:accent1>
      <a:accent2>
        <a:srgbClr val="455A64"/>
      </a:accent2>
      <a:accent3>
        <a:srgbClr val="00FDC8"/>
      </a:accent3>
      <a:accent4>
        <a:srgbClr val="212121"/>
      </a:accent4>
      <a:accent5>
        <a:srgbClr val="455A64"/>
      </a:accent5>
      <a:accent6>
        <a:srgbClr val="00FDC8"/>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ach Day">
  <a:themeElements>
    <a:clrScheme name="Beach Day">
      <a:dk1>
        <a:srgbClr val="00FDC8"/>
      </a:dk1>
      <a:lt1>
        <a:srgbClr val="00FDC8"/>
      </a:lt1>
      <a:dk2>
        <a:srgbClr val="535353"/>
      </a:dk2>
      <a:lt2>
        <a:srgbClr val="A7A7A7"/>
      </a:lt2>
      <a:accent1>
        <a:srgbClr val="212121"/>
      </a:accent1>
      <a:accent2>
        <a:srgbClr val="455A64"/>
      </a:accent2>
      <a:accent3>
        <a:srgbClr val="00FDC8"/>
      </a:accent3>
      <a:accent4>
        <a:srgbClr val="212121"/>
      </a:accent4>
      <a:accent5>
        <a:srgbClr val="455A64"/>
      </a:accent5>
      <a:accent6>
        <a:srgbClr val="00FDC8"/>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1133</Words>
  <Application>Microsoft Office PowerPoint</Application>
  <PresentationFormat>Affichage à l'écran (16:9)</PresentationFormat>
  <Paragraphs>52</Paragraphs>
  <Slides>14</Slides>
  <Notes>14</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14</vt:i4>
      </vt:variant>
    </vt:vector>
  </HeadingPairs>
  <TitlesOfParts>
    <vt:vector size="22" baseType="lpstr">
      <vt:lpstr>Source Code Pro</vt:lpstr>
      <vt:lpstr>Helvetica Neue</vt:lpstr>
      <vt:lpstr>Comic Sans MS</vt:lpstr>
      <vt:lpstr>Tahoma</vt:lpstr>
      <vt:lpstr>Arial</vt:lpstr>
      <vt:lpstr>Amatic SC</vt:lpstr>
      <vt:lpstr>Beach Day - TITLE</vt:lpstr>
      <vt:lpstr>Beach Day</vt:lpstr>
      <vt:lpstr>A la découverte de L’Ecosse</vt:lpstr>
      <vt:lpstr>Ce que nous allons découvrir …</vt:lpstr>
      <vt:lpstr>1. Situation géographique et informations sur le pays</vt:lpstr>
      <vt:lpstr>1. Situation géographique et informations sur le pays</vt:lpstr>
      <vt:lpstr>2. Le climat, la faune et la flore</vt:lpstr>
      <vt:lpstr>3. Les Highlands</vt:lpstr>
      <vt:lpstr>4. Les Lochs</vt:lpstr>
      <vt:lpstr>5. L’histoire</vt:lpstr>
      <vt:lpstr>6. La culture et les traditions</vt:lpstr>
      <vt:lpstr>7. La cuisine</vt:lpstr>
      <vt:lpstr>8. Le sport</vt:lpstr>
      <vt:lpstr>9. Les monuments</vt:lpstr>
      <vt:lpstr>10. Les Ecossais célèbres</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la découverte de L’Ecosse</dc:title>
  <dc:creator>ASUS</dc:creator>
  <cp:lastModifiedBy>ASUS</cp:lastModifiedBy>
  <cp:revision>1</cp:revision>
  <dcterms:modified xsi:type="dcterms:W3CDTF">2022-03-16T10:13:48Z</dcterms:modified>
</cp:coreProperties>
</file>