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65292" autoAdjust="0"/>
  </p:normalViewPr>
  <p:slideViewPr>
    <p:cSldViewPr snapToGrid="0">
      <p:cViewPr>
        <p:scale>
          <a:sx n="60" d="100"/>
          <a:sy n="60" d="100"/>
        </p:scale>
        <p:origin x="-378" y="-4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860B4F-2AB4-4F19-AA2D-7E139A32CBCC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16912C-8EF7-4DDC-B835-B772F029F97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6912C-8EF7-4DDC-B835-B772F029F97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200B3F0-A9BC-48CE-8EB6-ECE965069900}" type="datetimeFigureOut">
              <a:rPr lang="en-US" dirty="0"/>
              <a:pPr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FFFF-3106-4DDB-AA62-0C80862170D6}" type="datetimeFigureOut">
              <a:rPr lang="en-US" dirty="0"/>
              <a:pPr/>
              <a:t>3/15/2017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38B7-AE95-4DC8-9A51-7A71F545B098}" type="datetimeFigureOut">
              <a:rPr lang="en-US" dirty="0"/>
              <a:pPr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EC2B-8188-4AC2-9F0D-8D09C51D505A}" type="datetimeFigureOut">
              <a:rPr lang="en-US" dirty="0"/>
              <a:pPr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5E-944F-430B-BE5F-C69FA8823C04}" type="datetimeFigureOut">
              <a:rPr lang="en-US" dirty="0"/>
              <a:pPr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0DC7-7F53-471C-A711-B3DA6F2535F3}" type="datetimeFigureOut">
              <a:rPr lang="en-US" dirty="0"/>
              <a:pPr/>
              <a:t>3/15/2017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4C9D-4618-451D-80C1-6A376BB42AB4}" type="datetimeFigureOut">
              <a:rPr lang="en-US" dirty="0"/>
              <a:pPr/>
              <a:t>3/15/2017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dirty="0"/>
              <a:pPr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dirty="0"/>
              <a:pPr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dirty="0"/>
              <a:pPr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dirty="0"/>
              <a:pPr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dirty="0"/>
              <a:pPr/>
              <a:t>3/15/2017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dirty="0"/>
              <a:pPr/>
              <a:t>3/15/2017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5C0D-8C3A-4771-A43D-83937FC700D4}" type="datetimeFigureOut">
              <a:rPr lang="en-US" dirty="0"/>
              <a:pPr/>
              <a:t>3/15/2017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2D6-FCC2-425A-A4A7-8058E8C01CB1}" type="datetimeFigureOut">
              <a:rPr lang="en-US" dirty="0"/>
              <a:pPr/>
              <a:t>3/15/2017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dirty="0"/>
              <a:pPr/>
              <a:t>3/15/2017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dirty="0"/>
              <a:pPr/>
              <a:t>3/15/2017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64B320A-89BA-47B2-A525-92E8D10B06E4}" type="datetimeFigureOut">
              <a:rPr lang="en-US" dirty="0"/>
              <a:pPr/>
              <a:t>3/15/2017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LOS ANGELES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fr-FR" dirty="0" smtClean="0">
                <a:latin typeface="Algerian" panose="04020705040A02060702" pitchFamily="82" charset="0"/>
              </a:rPr>
              <a:t>Laura  et Marion</a:t>
            </a:r>
            <a:endParaRPr lang="fr-FR" dirty="0">
              <a:latin typeface="Algerian" panose="04020705040A02060702" pitchFamily="82" charset="0"/>
            </a:endParaRPr>
          </a:p>
        </p:txBody>
      </p:sp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7126" y="1170878"/>
            <a:ext cx="4165450" cy="277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14563900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5931" y="772510"/>
            <a:ext cx="8970436" cy="777766"/>
          </a:xfrm>
        </p:spPr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 Quiz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Combien ya t il  d habitants ? </a:t>
            </a:r>
          </a:p>
          <a:p>
            <a:r>
              <a:rPr lang="fr-FR" dirty="0" smtClean="0"/>
              <a:t>3 millions </a:t>
            </a:r>
          </a:p>
          <a:p>
            <a:r>
              <a:rPr lang="fr-FR" dirty="0" smtClean="0"/>
              <a:t>17 millions</a:t>
            </a:r>
          </a:p>
          <a:p>
            <a:r>
              <a:rPr lang="fr-FR" dirty="0" smtClean="0"/>
              <a:t>15 millions</a:t>
            </a:r>
          </a:p>
          <a:p>
            <a:pPr>
              <a:buNone/>
            </a:pPr>
            <a:r>
              <a:rPr lang="fr-FR" dirty="0" smtClean="0"/>
              <a:t>Quelle est son état ?</a:t>
            </a:r>
          </a:p>
          <a:p>
            <a:r>
              <a:rPr lang="fr-FR" dirty="0" smtClean="0"/>
              <a:t>Californie</a:t>
            </a:r>
          </a:p>
          <a:p>
            <a:r>
              <a:rPr lang="fr-FR" dirty="0" smtClean="0"/>
              <a:t>Virginie</a:t>
            </a:r>
          </a:p>
          <a:p>
            <a:r>
              <a:rPr lang="fr-FR" dirty="0" smtClean="0"/>
              <a:t>Alsace</a:t>
            </a:r>
          </a:p>
          <a:p>
            <a:endParaRPr lang="fr-FR" dirty="0" smtClean="0"/>
          </a:p>
          <a:p>
            <a:pPr>
              <a:buNone/>
            </a:pPr>
            <a:endParaRPr lang="fr-FR" dirty="0" smtClean="0"/>
          </a:p>
          <a:p>
            <a:endParaRPr lang="en-US" dirty="0"/>
          </a:p>
        </p:txBody>
      </p:sp>
      <p:pic>
        <p:nvPicPr>
          <p:cNvPr id="1028" name="Picture 4" descr="Résultat de recherche d'images pour &quot;point d'interrogation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3531" y="2811570"/>
            <a:ext cx="7051675" cy="34788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10624692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5931" y="772510"/>
            <a:ext cx="8970436" cy="777766"/>
          </a:xfrm>
        </p:spPr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 Quiz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 </a:t>
            </a:r>
          </a:p>
          <a:p>
            <a:endParaRPr lang="fr-FR" dirty="0" smtClean="0"/>
          </a:p>
          <a:p>
            <a:pPr>
              <a:buNone/>
            </a:pPr>
            <a:endParaRPr lang="fr-FR" dirty="0" smtClean="0"/>
          </a:p>
          <a:p>
            <a:endParaRPr lang="fr-FR" dirty="0" smtClean="0"/>
          </a:p>
          <a:p>
            <a:pPr>
              <a:buNone/>
            </a:pPr>
            <a:endParaRPr lang="fr-FR" dirty="0" smtClean="0"/>
          </a:p>
          <a:p>
            <a:endParaRPr lang="en-US" dirty="0"/>
          </a:p>
        </p:txBody>
      </p:sp>
      <p:sp>
        <p:nvSpPr>
          <p:cNvPr id="5" name="Espace réservé du contenu 3"/>
          <p:cNvSpPr txBox="1">
            <a:spLocks/>
          </p:cNvSpPr>
          <p:nvPr/>
        </p:nvSpPr>
        <p:spPr>
          <a:xfrm>
            <a:off x="1307354" y="27559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Quelles sont les langues les plus parler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? 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L’anglais et l’espagnol</a:t>
            </a: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 français et l’allemand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L’espagnol et le russe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Quel</a:t>
            </a:r>
            <a:r>
              <a:rPr kumimoji="0" lang="fr-FR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est le quartier le plus connu de Los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kumimoji="0" lang="fr-FR" sz="1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ngeles</a:t>
            </a:r>
            <a:r>
              <a:rPr kumimoji="0" lang="fr-FR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Hollywood</a:t>
            </a: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Beverly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Hills</a:t>
            </a: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Getty Center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1746" name="Picture 2" descr="Résultat de recherche d'images pour &quot;point d'interrogation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37879" y="2434458"/>
            <a:ext cx="2047875" cy="3743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10624692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5931" y="772510"/>
            <a:ext cx="8970436" cy="777766"/>
          </a:xfrm>
        </p:spPr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                    </a:t>
            </a:r>
            <a:br>
              <a:rPr lang="fr-FR" dirty="0" smtClean="0"/>
            </a:br>
            <a:r>
              <a:rPr lang="fr-FR" dirty="0" smtClean="0"/>
              <a:t>                   </a:t>
            </a:r>
            <a:r>
              <a:rPr lang="fr-FR" sz="6600" b="1" dirty="0" smtClean="0">
                <a:solidFill>
                  <a:schemeClr val="tx1"/>
                </a:solidFill>
              </a:rPr>
              <a:t>Dégustation!!!</a:t>
            </a:r>
            <a:br>
              <a:rPr lang="fr-FR" sz="6600" b="1" dirty="0" smtClean="0">
                <a:solidFill>
                  <a:schemeClr val="tx1"/>
                </a:solidFill>
              </a:rPr>
            </a:br>
            <a:endParaRPr lang="fr-FR" sz="6600" b="1" dirty="0">
              <a:solidFill>
                <a:schemeClr val="tx1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 </a:t>
            </a:r>
          </a:p>
          <a:p>
            <a:endParaRPr lang="fr-FR" sz="6600" b="1" dirty="0" smtClean="0"/>
          </a:p>
          <a:p>
            <a:pPr>
              <a:buNone/>
            </a:pPr>
            <a:endParaRPr lang="fr-FR" dirty="0" smtClean="0"/>
          </a:p>
          <a:p>
            <a:endParaRPr lang="fr-FR" dirty="0" smtClean="0"/>
          </a:p>
          <a:p>
            <a:pPr>
              <a:buNone/>
            </a:pPr>
            <a:endParaRPr lang="fr-FR" dirty="0" smtClean="0"/>
          </a:p>
          <a:p>
            <a:endParaRPr lang="en-US" dirty="0"/>
          </a:p>
        </p:txBody>
      </p:sp>
      <p:sp>
        <p:nvSpPr>
          <p:cNvPr id="5" name="Espace réservé du contenu 3"/>
          <p:cNvSpPr txBox="1">
            <a:spLocks/>
          </p:cNvSpPr>
          <p:nvPr/>
        </p:nvSpPr>
        <p:spPr>
          <a:xfrm>
            <a:off x="1307354" y="27559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Résultat de recherche d'images pour &quot;miam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6897" y="1986455"/>
            <a:ext cx="7725103" cy="4461641"/>
          </a:xfrm>
          <a:prstGeom prst="rect">
            <a:avLst/>
          </a:prstGeom>
          <a:noFill/>
        </p:spPr>
      </p:pic>
      <p:pic>
        <p:nvPicPr>
          <p:cNvPr id="1028" name="Picture 4" descr="Résultat de recherche d'images pour &quot;miam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824" y="2529052"/>
            <a:ext cx="3743325" cy="3743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10624692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- Identité</a:t>
            </a:r>
          </a:p>
          <a:p>
            <a:r>
              <a:rPr lang="fr-FR" dirty="0" smtClean="0"/>
              <a:t>- L’histoire de Los Angeles</a:t>
            </a:r>
          </a:p>
          <a:p>
            <a:r>
              <a:rPr lang="fr-FR" dirty="0" smtClean="0"/>
              <a:t>- Géographie/météo</a:t>
            </a:r>
          </a:p>
          <a:p>
            <a:r>
              <a:rPr lang="fr-FR" dirty="0" smtClean="0"/>
              <a:t>- Monuments célèbres/Lieux célèbres</a:t>
            </a:r>
          </a:p>
          <a:p>
            <a:r>
              <a:rPr lang="fr-FR" dirty="0" smtClean="0"/>
              <a:t>- Spécialités</a:t>
            </a:r>
          </a:p>
          <a:p>
            <a:r>
              <a:rPr lang="fr-FR" dirty="0" smtClean="0"/>
              <a:t>Affiche </a:t>
            </a:r>
          </a:p>
          <a:p>
            <a:r>
              <a:rPr lang="fr-FR" dirty="0" smtClean="0"/>
              <a:t>Quiz</a:t>
            </a:r>
          </a:p>
          <a:p>
            <a:r>
              <a:rPr lang="fr-FR" dirty="0" smtClean="0"/>
              <a:t>Dégustation </a:t>
            </a:r>
            <a:endParaRPr lang="fr-FR" dirty="0"/>
          </a:p>
        </p:txBody>
      </p:sp>
      <p:pic>
        <p:nvPicPr>
          <p:cNvPr id="10242" name="Picture 2" descr="Résultat de recherche d'images pour &quot;los angeles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3314" y="2900856"/>
            <a:ext cx="5013434" cy="25067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2303572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99558" y="914466"/>
            <a:ext cx="8761413" cy="728480"/>
          </a:xfrm>
        </p:spPr>
        <p:txBody>
          <a:bodyPr/>
          <a:lstStyle/>
          <a:p>
            <a:r>
              <a:rPr lang="fr-FR" smtClean="0"/>
              <a:t>Identité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fr-FR" dirty="0"/>
              <a:t>D</a:t>
            </a:r>
            <a:r>
              <a:rPr lang="fr-FR" dirty="0" smtClean="0"/>
              <a:t>euxième agglomération des Etats Unis </a:t>
            </a:r>
          </a:p>
          <a:p>
            <a:pPr>
              <a:buFontTx/>
              <a:buChar char="-"/>
            </a:pPr>
            <a:r>
              <a:rPr lang="fr-FR" dirty="0" smtClean="0"/>
              <a:t>Environ 15 millions d habitants</a:t>
            </a:r>
          </a:p>
          <a:p>
            <a:pPr>
              <a:buFontTx/>
              <a:buChar char="-"/>
            </a:pPr>
            <a:r>
              <a:rPr lang="fr-FR" dirty="0" smtClean="0"/>
              <a:t>Superficie : 12 000 km2</a:t>
            </a:r>
          </a:p>
          <a:p>
            <a:pPr>
              <a:buFontTx/>
              <a:buChar char="-"/>
            </a:pPr>
            <a:r>
              <a:rPr lang="fr-FR" dirty="0" smtClean="0"/>
              <a:t>Maire : Eric Garcetti</a:t>
            </a:r>
          </a:p>
          <a:p>
            <a:pPr>
              <a:buFontTx/>
              <a:buChar char="-"/>
            </a:pPr>
            <a:r>
              <a:rPr lang="fr-FR" dirty="0" smtClean="0"/>
              <a:t>Etat : Californie</a:t>
            </a:r>
          </a:p>
          <a:p>
            <a:pPr>
              <a:buFontTx/>
              <a:buChar char="-"/>
            </a:pPr>
            <a:r>
              <a:rPr lang="fr-FR" dirty="0" smtClean="0"/>
              <a:t>Langue : Anglais/Espagnol</a:t>
            </a:r>
          </a:p>
          <a:p>
            <a:pPr>
              <a:buFontTx/>
              <a:buChar char="-"/>
            </a:pPr>
            <a:r>
              <a:rPr lang="fr-FR" dirty="0" smtClean="0"/>
              <a:t>Quartier connu : Hollywood</a:t>
            </a:r>
          </a:p>
          <a:p>
            <a:pPr>
              <a:buFontTx/>
              <a:buChar char="-"/>
            </a:pPr>
            <a:endParaRPr lang="fr-FR" dirty="0"/>
          </a:p>
        </p:txBody>
      </p:sp>
      <p:pic>
        <p:nvPicPr>
          <p:cNvPr id="5124" name="Picture 4" descr="Résultat de recherche d'images pour &quot;eric garcetti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79571" y="2412124"/>
            <a:ext cx="1567547" cy="1923391"/>
          </a:xfrm>
          <a:prstGeom prst="rect">
            <a:avLst/>
          </a:prstGeom>
          <a:noFill/>
        </p:spPr>
      </p:pic>
      <p:pic>
        <p:nvPicPr>
          <p:cNvPr id="5126" name="Picture 6" descr="Résultat de recherche d'images pour &quot;plan los angeles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50057" y="4457703"/>
            <a:ext cx="1657460" cy="2078754"/>
          </a:xfrm>
          <a:prstGeom prst="rect">
            <a:avLst/>
          </a:prstGeom>
          <a:noFill/>
        </p:spPr>
      </p:pic>
      <p:pic>
        <p:nvPicPr>
          <p:cNvPr id="5122" name="Picture 2" descr="Résultat de recherche d'images pour &quot;carte etats unis villes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18981" y="2536062"/>
            <a:ext cx="2540329" cy="1657565"/>
          </a:xfrm>
          <a:prstGeom prst="rect">
            <a:avLst/>
          </a:prstGeom>
          <a:noFill/>
        </p:spPr>
      </p:pic>
      <p:pic>
        <p:nvPicPr>
          <p:cNvPr id="4" name="Picture 4" descr="Résultat de recherche d'images pour &quot;hollywood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3809" y="4593075"/>
            <a:ext cx="2266391" cy="15081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96102588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L’histoire de Los Angeles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54954" y="2509024"/>
            <a:ext cx="10732246" cy="43489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- XVI ème siècle : Joao Rodrigues </a:t>
            </a:r>
            <a:r>
              <a:rPr lang="fr-FR" dirty="0" err="1" smtClean="0"/>
              <a:t>Cabrilho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- Los Angeles est fondée en 1781 en tant que village espagnol            </a:t>
            </a:r>
            <a:r>
              <a:rPr lang="fr-FR" sz="4400" dirty="0" smtClean="0"/>
              <a:t>Saloon</a:t>
            </a:r>
            <a:r>
              <a:rPr lang="fr-FR" dirty="0" smtClean="0"/>
              <a:t>              </a:t>
            </a:r>
          </a:p>
          <a:p>
            <a:pPr marL="0" indent="0">
              <a:buFontTx/>
              <a:buChar char="-"/>
            </a:pPr>
            <a:r>
              <a:rPr lang="fr-FR" dirty="0" smtClean="0"/>
              <a:t>En </a:t>
            </a:r>
            <a:r>
              <a:rPr lang="fr-FR" dirty="0"/>
              <a:t>1848, la Californie est annexée aux Etats Unis. </a:t>
            </a:r>
            <a:r>
              <a:rPr lang="fr-FR" dirty="0" smtClean="0"/>
              <a:t>                                      </a:t>
            </a:r>
          </a:p>
          <a:p>
            <a:pPr marL="0" indent="0">
              <a:buFontTx/>
              <a:buChar char="-"/>
            </a:pPr>
            <a:endParaRPr lang="fr-FR" dirty="0" smtClean="0"/>
          </a:p>
        </p:txBody>
      </p:sp>
      <p:pic>
        <p:nvPicPr>
          <p:cNvPr id="4098" name="Picture 2" descr="Résultat de recherche d'images pour &quot;saloon los angeles 1848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43872" y="4293220"/>
            <a:ext cx="3748697" cy="2322203"/>
          </a:xfrm>
          <a:prstGeom prst="rect">
            <a:avLst/>
          </a:prstGeom>
          <a:noFill/>
        </p:spPr>
      </p:pic>
      <p:pic>
        <p:nvPicPr>
          <p:cNvPr id="4100" name="Picture 4" descr="Résultat de recherche d'images pour &quot;chemin de fer los angeles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9262" y="4564932"/>
            <a:ext cx="2853048" cy="19935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3724136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1892" y="916389"/>
            <a:ext cx="8761413" cy="728480"/>
          </a:xfrm>
        </p:spPr>
        <p:txBody>
          <a:bodyPr/>
          <a:lstStyle/>
          <a:p>
            <a:r>
              <a:rPr lang="fr-FR" dirty="0" smtClean="0"/>
              <a:t>Géographie/Météo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Sur </a:t>
            </a:r>
            <a:r>
              <a:rPr lang="fr-FR" dirty="0"/>
              <a:t>la côte Ouest des Etats </a:t>
            </a:r>
            <a:r>
              <a:rPr lang="fr-FR" dirty="0" smtClean="0"/>
              <a:t>Unis.</a:t>
            </a:r>
          </a:p>
          <a:p>
            <a:r>
              <a:rPr lang="fr-FR" dirty="0" smtClean="0"/>
              <a:t>Sur </a:t>
            </a:r>
            <a:r>
              <a:rPr lang="fr-FR" dirty="0"/>
              <a:t>la faille de San </a:t>
            </a:r>
            <a:r>
              <a:rPr lang="fr-FR" dirty="0" smtClean="0"/>
              <a:t>Andreas : </a:t>
            </a:r>
            <a:r>
              <a:rPr lang="fr-FR" dirty="0"/>
              <a:t>risque de séisme </a:t>
            </a:r>
            <a:r>
              <a:rPr lang="fr-FR" dirty="0" smtClean="0"/>
              <a:t>élevé</a:t>
            </a:r>
            <a:r>
              <a:rPr lang="fr-FR" dirty="0"/>
              <a:t>. </a:t>
            </a:r>
            <a:endParaRPr lang="fr-FR" dirty="0" smtClean="0"/>
          </a:p>
          <a:p>
            <a:r>
              <a:rPr lang="fr-FR" dirty="0" smtClean="0"/>
              <a:t>Climat </a:t>
            </a:r>
            <a:r>
              <a:rPr lang="fr-FR" dirty="0"/>
              <a:t>méditerranéen </a:t>
            </a:r>
            <a:r>
              <a:rPr lang="fr-FR" dirty="0" smtClean="0"/>
              <a:t>: </a:t>
            </a:r>
            <a:r>
              <a:rPr lang="fr-FR" dirty="0"/>
              <a:t>hivers doux et humides et </a:t>
            </a:r>
            <a:r>
              <a:rPr lang="fr-FR" dirty="0" smtClean="0"/>
              <a:t> </a:t>
            </a:r>
            <a:r>
              <a:rPr lang="fr-FR" dirty="0"/>
              <a:t>étés chauds et secs. </a:t>
            </a:r>
            <a:endParaRPr lang="fr-FR" dirty="0" smtClean="0"/>
          </a:p>
          <a:p>
            <a:r>
              <a:rPr lang="fr-FR" dirty="0"/>
              <a:t>T</a:t>
            </a:r>
            <a:r>
              <a:rPr lang="fr-FR" dirty="0" smtClean="0"/>
              <a:t>empératures  </a:t>
            </a:r>
            <a:r>
              <a:rPr lang="fr-FR" dirty="0"/>
              <a:t>toute l’année </a:t>
            </a:r>
            <a:r>
              <a:rPr lang="fr-FR" dirty="0" smtClean="0"/>
              <a:t>:16,5°C.</a:t>
            </a:r>
          </a:p>
          <a:p>
            <a:r>
              <a:rPr lang="fr-FR" dirty="0" smtClean="0"/>
              <a:t>Plage célèbre: Venice</a:t>
            </a:r>
            <a:endParaRPr lang="fr-FR" dirty="0"/>
          </a:p>
          <a:p>
            <a:endParaRPr lang="fr-FR" dirty="0"/>
          </a:p>
        </p:txBody>
      </p:sp>
      <p:pic>
        <p:nvPicPr>
          <p:cNvPr id="3074" name="Picture 2" descr="Résultat de recherche d'images pour &quot;faille de san andreas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69408" y="4619296"/>
            <a:ext cx="3580854" cy="2012099"/>
          </a:xfrm>
          <a:prstGeom prst="rect">
            <a:avLst/>
          </a:prstGeom>
          <a:noFill/>
        </p:spPr>
      </p:pic>
      <p:pic>
        <p:nvPicPr>
          <p:cNvPr id="3076" name="Picture 4" descr="Résultat de recherche d'images pour &quot;plage los angeles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0826" y="4669294"/>
            <a:ext cx="2951983" cy="1967988"/>
          </a:xfrm>
          <a:prstGeom prst="rect">
            <a:avLst/>
          </a:prstGeom>
          <a:noFill/>
        </p:spPr>
      </p:pic>
      <p:pic>
        <p:nvPicPr>
          <p:cNvPr id="3080" name="Picture 8" descr="Résultat de recherche d'images pour &quot;plage los angeles venice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04529" y="2207172"/>
            <a:ext cx="2445734" cy="18343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84665297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Monuments Célèbres/Lieux célèbres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L’aéroport International de Los Angeles </a:t>
            </a:r>
            <a:endParaRPr lang="fr-FR" dirty="0" smtClean="0"/>
          </a:p>
          <a:p>
            <a:pPr lvl="0"/>
            <a:r>
              <a:rPr lang="fr-FR" dirty="0" smtClean="0"/>
              <a:t>Beverly </a:t>
            </a:r>
            <a:r>
              <a:rPr lang="fr-FR" dirty="0"/>
              <a:t>Hills </a:t>
            </a:r>
            <a:endParaRPr lang="fr-FR" dirty="0" smtClean="0"/>
          </a:p>
          <a:p>
            <a:pPr lvl="0"/>
            <a:r>
              <a:rPr lang="fr-FR" dirty="0" smtClean="0"/>
              <a:t>Hollywood</a:t>
            </a:r>
            <a:r>
              <a:rPr lang="fr-FR" dirty="0"/>
              <a:t> </a:t>
            </a:r>
          </a:p>
          <a:p>
            <a:pPr lvl="0"/>
            <a:r>
              <a:rPr lang="fr-FR" dirty="0"/>
              <a:t>L’amphithéâtre Hollywood Bowl </a:t>
            </a:r>
            <a:endParaRPr lang="fr-FR" dirty="0" smtClean="0"/>
          </a:p>
          <a:p>
            <a:pPr lvl="0"/>
            <a:r>
              <a:rPr lang="fr-FR" dirty="0" smtClean="0"/>
              <a:t>Le </a:t>
            </a:r>
            <a:r>
              <a:rPr lang="fr-FR" dirty="0"/>
              <a:t>jardin botanique de Los Angeles </a:t>
            </a:r>
            <a:endParaRPr lang="fr-FR" dirty="0" smtClean="0"/>
          </a:p>
          <a:p>
            <a:pPr lvl="0"/>
            <a:r>
              <a:rPr lang="fr-FR" dirty="0" smtClean="0"/>
              <a:t>Getty Center</a:t>
            </a:r>
          </a:p>
          <a:p>
            <a:pPr lvl="0"/>
            <a:r>
              <a:rPr lang="fr-FR" dirty="0" smtClean="0"/>
              <a:t>Griffith Park</a:t>
            </a:r>
          </a:p>
          <a:p>
            <a:pPr lvl="0"/>
            <a:r>
              <a:rPr lang="fr-FR" dirty="0" smtClean="0"/>
              <a:t>Grauman’s  Chinese  Théâtre</a:t>
            </a:r>
            <a:endParaRPr lang="fr-FR" dirty="0"/>
          </a:p>
        </p:txBody>
      </p:sp>
      <p:pic>
        <p:nvPicPr>
          <p:cNvPr id="2050" name="Picture 2" descr="Résultat de recherche d'images pour &quot;les studios de los angeles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3893" y="3403781"/>
            <a:ext cx="1123168" cy="868674"/>
          </a:xfrm>
          <a:prstGeom prst="rect">
            <a:avLst/>
          </a:prstGeom>
          <a:noFill/>
        </p:spPr>
      </p:pic>
      <p:pic>
        <p:nvPicPr>
          <p:cNvPr id="2052" name="Picture 4" descr="Résultat de recherche d'images pour &quot;aeroport international de los angeles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38334" y="2263610"/>
            <a:ext cx="1405211" cy="1053909"/>
          </a:xfrm>
          <a:prstGeom prst="rect">
            <a:avLst/>
          </a:prstGeom>
          <a:noFill/>
        </p:spPr>
      </p:pic>
      <p:pic>
        <p:nvPicPr>
          <p:cNvPr id="2054" name="Picture 6" descr="Résultat de recherche d'images pour &quot;beverly hills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49412" y="2337323"/>
            <a:ext cx="1402098" cy="878841"/>
          </a:xfrm>
          <a:prstGeom prst="rect">
            <a:avLst/>
          </a:prstGeom>
          <a:noFill/>
        </p:spPr>
      </p:pic>
      <p:sp>
        <p:nvSpPr>
          <p:cNvPr id="2056" name="AutoShape 8" descr="Résultat de recherche d'images pour &quot;l'amphithéâtre Hollywood Bowl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 descr="Résultat de recherche d'images pour &quot;l'amphithéâtre Hollywood Bowl&quot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695794" y="3377762"/>
            <a:ext cx="1860330" cy="730844"/>
          </a:xfrm>
          <a:prstGeom prst="rect">
            <a:avLst/>
          </a:prstGeom>
          <a:noFill/>
        </p:spPr>
      </p:pic>
      <p:pic>
        <p:nvPicPr>
          <p:cNvPr id="2060" name="Picture 12" descr="Résultat de recherche d'images pour &quot;jardin botanique de los angeles&quot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32927" y="4572656"/>
            <a:ext cx="1438687" cy="945275"/>
          </a:xfrm>
          <a:prstGeom prst="rect">
            <a:avLst/>
          </a:prstGeom>
          <a:noFill/>
        </p:spPr>
      </p:pic>
      <p:pic>
        <p:nvPicPr>
          <p:cNvPr id="2062" name="Picture 14" descr="Résultat de recherche d'images pour &quot;Getty Center&quot;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856493" y="4382816"/>
            <a:ext cx="1452638" cy="968729"/>
          </a:xfrm>
          <a:prstGeom prst="rect">
            <a:avLst/>
          </a:prstGeom>
          <a:noFill/>
        </p:spPr>
      </p:pic>
      <p:pic>
        <p:nvPicPr>
          <p:cNvPr id="2064" name="Picture 16" descr="Résultat de recherche d'images pour &quot;Griffith Park&quot;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073983" y="5677269"/>
            <a:ext cx="1469408" cy="975779"/>
          </a:xfrm>
          <a:prstGeom prst="rect">
            <a:avLst/>
          </a:prstGeom>
          <a:noFill/>
        </p:spPr>
      </p:pic>
      <p:pic>
        <p:nvPicPr>
          <p:cNvPr id="2066" name="Picture 18" descr="Résultat de recherche d'images pour &quot;Grauman's Chinese Theatre&quot;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011107" y="5506107"/>
            <a:ext cx="1529254" cy="11469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59119000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44427  E" pathEditMode="relative" ptsTypes="">
                                      <p:cBhvr>
                                        <p:cTn id="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Spécialités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2443656"/>
            <a:ext cx="12191999" cy="2317531"/>
          </a:xfrm>
          <a:solidFill>
            <a:schemeClr val="bg1"/>
          </a:solidFill>
        </p:spPr>
        <p:txBody>
          <a:bodyPr/>
          <a:lstStyle/>
          <a:p>
            <a:pPr>
              <a:buNone/>
            </a:pPr>
            <a:r>
              <a:rPr lang="fr-FR" sz="6000" dirty="0" smtClean="0">
                <a:solidFill>
                  <a:schemeClr val="tx1"/>
                </a:solidFill>
              </a:rPr>
              <a:t>    </a:t>
            </a:r>
            <a:r>
              <a:rPr lang="fr-FR" sz="4800" dirty="0" smtClean="0">
                <a:solidFill>
                  <a:schemeClr val="tx1"/>
                </a:solidFill>
              </a:rPr>
              <a:t>Rainbow</a:t>
            </a:r>
            <a:r>
              <a:rPr lang="fr-FR" sz="4400" dirty="0" smtClean="0">
                <a:solidFill>
                  <a:schemeClr val="tx1"/>
                </a:solidFill>
              </a:rPr>
              <a:t> </a:t>
            </a:r>
            <a:r>
              <a:rPr lang="fr-FR" sz="4800" dirty="0" smtClean="0">
                <a:solidFill>
                  <a:schemeClr val="tx1"/>
                </a:solidFill>
              </a:rPr>
              <a:t>cake &amp; Donuts Multicolores</a:t>
            </a:r>
            <a:endParaRPr lang="fr-FR" sz="4400" dirty="0">
              <a:solidFill>
                <a:schemeClr val="tx1"/>
              </a:solidFill>
            </a:endParaRPr>
          </a:p>
        </p:txBody>
      </p:sp>
      <p:pic>
        <p:nvPicPr>
          <p:cNvPr id="3074" name="Picture 2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1793" y="3484180"/>
            <a:ext cx="5612587" cy="3153103"/>
          </a:xfrm>
          <a:prstGeom prst="rect">
            <a:avLst/>
          </a:prstGeom>
          <a:noFill/>
        </p:spPr>
      </p:pic>
      <p:pic>
        <p:nvPicPr>
          <p:cNvPr id="4098" name="Picture 2" descr="Résultat de recherche d'images pour &quot;los angeles donuts au pépitetes multicolores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32731" y="3495674"/>
            <a:ext cx="2159876" cy="3062781"/>
          </a:xfrm>
          <a:prstGeom prst="rect">
            <a:avLst/>
          </a:prstGeom>
          <a:noFill/>
        </p:spPr>
      </p:pic>
      <p:pic>
        <p:nvPicPr>
          <p:cNvPr id="4102" name="Picture 6" descr="Image associé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03216" y="3499945"/>
            <a:ext cx="2247900" cy="30881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10624692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1776841" cy="930165"/>
          </a:xfrm>
          <a:solidFill>
            <a:schemeClr val="bg1"/>
          </a:solidFill>
        </p:spPr>
        <p:txBody>
          <a:bodyPr/>
          <a:lstStyle/>
          <a:p>
            <a:r>
              <a:rPr lang="fr-FR" sz="4800" dirty="0" smtClean="0">
                <a:solidFill>
                  <a:schemeClr val="tx1"/>
                </a:solidFill>
              </a:rPr>
              <a:t>    </a:t>
            </a:r>
            <a:r>
              <a:rPr lang="fr-FR" sz="6000" b="1" i="1" dirty="0" smtClean="0">
                <a:solidFill>
                  <a:schemeClr val="tx1"/>
                </a:solidFill>
              </a:rPr>
              <a:t>Merci de nous avoir écouté</a:t>
            </a:r>
            <a:endParaRPr lang="fr-FR" sz="5400" b="1" i="1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3216166" y="2364828"/>
            <a:ext cx="45719" cy="4099034"/>
          </a:xfrm>
          <a:solidFill>
            <a:schemeClr val="bg1"/>
          </a:solidFill>
        </p:spPr>
        <p:txBody>
          <a:bodyPr/>
          <a:lstStyle/>
          <a:p>
            <a:pPr>
              <a:buNone/>
            </a:pPr>
            <a:endParaRPr lang="fr-FR" sz="4800" dirty="0">
              <a:solidFill>
                <a:schemeClr val="tx1"/>
              </a:solidFill>
            </a:endParaRPr>
          </a:p>
        </p:txBody>
      </p:sp>
      <p:pic>
        <p:nvPicPr>
          <p:cNvPr id="3074" name="Picture 2" descr="Résultat de recherche d'images pour &quot;los angeles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30166"/>
            <a:ext cx="12192000" cy="59278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10624692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Quiz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54954" y="2666562"/>
            <a:ext cx="8761413" cy="34163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En quelle année est fondée Los Angeles  ?</a:t>
            </a:r>
          </a:p>
          <a:p>
            <a:r>
              <a:rPr lang="fr-FR" dirty="0" smtClean="0"/>
              <a:t>En 1848</a:t>
            </a:r>
          </a:p>
          <a:p>
            <a:r>
              <a:rPr lang="fr-FR" dirty="0" smtClean="0"/>
              <a:t>En 1881</a:t>
            </a:r>
          </a:p>
          <a:p>
            <a:r>
              <a:rPr lang="fr-FR" dirty="0" smtClean="0"/>
              <a:t>En 1762</a:t>
            </a:r>
          </a:p>
          <a:p>
            <a:pPr>
              <a:buNone/>
            </a:pPr>
            <a:r>
              <a:rPr lang="fr-FR" dirty="0" smtClean="0"/>
              <a:t>Comment s’appelle le maire de Los Angeles ?</a:t>
            </a:r>
          </a:p>
          <a:p>
            <a:r>
              <a:rPr lang="fr-FR" dirty="0" smtClean="0"/>
              <a:t>François Hollande</a:t>
            </a:r>
          </a:p>
          <a:p>
            <a:r>
              <a:rPr lang="fr-FR" dirty="0" smtClean="0"/>
              <a:t>Johnny Depp</a:t>
            </a:r>
          </a:p>
          <a:p>
            <a:r>
              <a:rPr lang="fr-FR" dirty="0" smtClean="0"/>
              <a:t>Eric Garcetti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2050" name="Picture 2" descr="Résultat de recherche d'images pour &quot;point d'interrogation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18072" y="2229507"/>
            <a:ext cx="3743325" cy="3743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10624692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rection Ion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200</Words>
  <Application>Microsoft Office PowerPoint</Application>
  <PresentationFormat>Personnalisé</PresentationFormat>
  <Paragraphs>88</Paragraphs>
  <Slides>12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Direction Ion</vt:lpstr>
      <vt:lpstr>LOS ANGELES</vt:lpstr>
      <vt:lpstr>SOMMAIRE</vt:lpstr>
      <vt:lpstr>Identité</vt:lpstr>
      <vt:lpstr>L’histoire de Los Angeles</vt:lpstr>
      <vt:lpstr>Géographie/Météo</vt:lpstr>
      <vt:lpstr>Monuments Célèbres/Lieux célèbres</vt:lpstr>
      <vt:lpstr>Spécialités</vt:lpstr>
      <vt:lpstr>    Merci de nous avoir écouté</vt:lpstr>
      <vt:lpstr>Quiz</vt:lpstr>
      <vt:lpstr>   Quiz </vt:lpstr>
      <vt:lpstr>   Quiz </vt:lpstr>
      <vt:lpstr>                                          Dégustation!!!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ANGELES</dc:title>
  <dc:creator>gil et olga cuvelier-soares</dc:creator>
  <cp:lastModifiedBy>zemb</cp:lastModifiedBy>
  <cp:revision>47</cp:revision>
  <cp:lastPrinted>2017-01-22T15:49:04Z</cp:lastPrinted>
  <dcterms:created xsi:type="dcterms:W3CDTF">2017-01-09T17:15:41Z</dcterms:created>
  <dcterms:modified xsi:type="dcterms:W3CDTF">2017-03-15T20:06:28Z</dcterms:modified>
</cp:coreProperties>
</file>