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FFCC-2857-4E84-A56B-E17281D715DF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0366F-FABD-4E07-9C58-BF7EC4C779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0366F-FABD-4E07-9C58-BF7EC4C7796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FE45B-7089-42B3-AFFC-04BD05AE3C33}" type="datetimeFigureOut">
              <a:rPr lang="fr-FR" smtClean="0"/>
              <a:pPr/>
              <a:t>13/05/2015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FBEE32-E9AA-4166-BFE0-B415F1D5CB1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96596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LE COCHON D’INDE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6" name="Image 5" descr="DSC06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25441">
            <a:off x="139536" y="2849844"/>
            <a:ext cx="3995935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DSC06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73893">
            <a:off x="4387611" y="2724770"/>
            <a:ext cx="4283967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5976" y="1484784"/>
            <a:ext cx="4392488" cy="1136104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Les jeux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983601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39952" y="2060848"/>
            <a:ext cx="4248472" cy="92008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Ses positions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5" name="Image 4" descr="Nouveau document 11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592287" cy="294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 5" descr="Nouveau document 11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97152"/>
            <a:ext cx="6984776" cy="1681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92008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Son cycle de vie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558257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 4" descr="Nouveau document 11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3942992" cy="4653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064096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Si il a mal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3992073" cy="4365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51648" cy="182880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Différentes races de Cochon d’Inde</a:t>
            </a:r>
            <a:endParaRPr lang="fr-FR" dirty="0">
              <a:latin typeface="Harrington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59832" y="26369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Harrington" pitchFamily="82" charset="0"/>
              </a:rPr>
              <a:t>Les poils courts</a:t>
            </a:r>
            <a:endParaRPr lang="fr-FR" sz="3600" dirty="0">
              <a:latin typeface="Harrington" pitchFamily="82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275856" y="3861048"/>
            <a:ext cx="2855218" cy="2141414"/>
            <a:chOff x="323528" y="2636912"/>
            <a:chExt cx="2855218" cy="2141414"/>
          </a:xfrm>
        </p:grpSpPr>
        <p:pic>
          <p:nvPicPr>
            <p:cNvPr id="5" name="Image 4" descr="liss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636912"/>
              <a:ext cx="2855218" cy="21414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ZoneTexte 6"/>
            <p:cNvSpPr txBox="1"/>
            <p:nvPr/>
          </p:nvSpPr>
          <p:spPr>
            <a:xfrm>
              <a:off x="1835696" y="436510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  <a:latin typeface="Harrington" pitchFamily="82" charset="0"/>
                </a:rPr>
                <a:t>Poil lisse</a:t>
              </a:r>
              <a:endParaRPr lang="fr-FR" dirty="0">
                <a:solidFill>
                  <a:schemeClr val="accent1">
                    <a:lumMod val="75000"/>
                  </a:schemeClr>
                </a:solidFill>
                <a:latin typeface="Harrington" pitchFamily="82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44208" y="4221088"/>
            <a:ext cx="2362200" cy="1756300"/>
            <a:chOff x="6444208" y="4077072"/>
            <a:chExt cx="2362200" cy="1933575"/>
          </a:xfrm>
        </p:grpSpPr>
        <p:pic>
          <p:nvPicPr>
            <p:cNvPr id="8" name="Image 7" descr="couronné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4077072"/>
              <a:ext cx="2362200" cy="1933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7236296" y="558332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Harrington" pitchFamily="82" charset="0"/>
                </a:rPr>
                <a:t>Le couronné</a:t>
              </a:r>
              <a:endParaRPr lang="fr-FR" dirty="0">
                <a:latin typeface="Harrington" pitchFamily="82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23528" y="4293096"/>
            <a:ext cx="2664296" cy="1737484"/>
            <a:chOff x="323528" y="4869160"/>
            <a:chExt cx="2664296" cy="1737484"/>
          </a:xfrm>
        </p:grpSpPr>
        <p:pic>
          <p:nvPicPr>
            <p:cNvPr id="12" name="Image 11" descr="rosette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869160"/>
              <a:ext cx="2657475" cy="17240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1619672" y="623731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Harrington" pitchFamily="82" charset="0"/>
                </a:rPr>
                <a:t>Rosettes</a:t>
              </a:r>
              <a:endParaRPr lang="fr-FR" dirty="0">
                <a:latin typeface="Harrington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3905E-6 C 0.01198 -0.02406 0.03298 -0.05853 0.05798 -0.05853 C 0.09496 -0.05853 0.125 -0.02267 0.125 0.02267 C 0.125 0.03724 0.12205 0.05065 0.11597 0.06268 C 0.11701 0.06268 3.05556E-6 0.24242 3.05556E-6 0.24381 C 3.05556E-6 0.24242 -0.11702 0.06268 -0.11598 0.06268 C -0.12205 0.05065 -0.125 0.03724 -0.125 0.02267 C -0.125 -0.02267 -0.09497 -0.05853 -0.05695 -0.05853 C -0.03299 -0.05853 -0.01198 -0.02406 3.05556E-6 4.43905E-6 Z " pathEditMode="relative" rAng="0" ptsTypes="ffffffff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196752"/>
            <a:ext cx="3384376" cy="34401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Harrington" pitchFamily="82" charset="0"/>
              </a:rPr>
              <a:t>Les </a:t>
            </a:r>
            <a:r>
              <a:rPr lang="fr-FR" sz="3600" dirty="0" smtClean="0">
                <a:solidFill>
                  <a:schemeClr val="tx1"/>
                </a:solidFill>
                <a:latin typeface="Harrington" pitchFamily="82" charset="0"/>
              </a:rPr>
              <a:t>poils</a:t>
            </a:r>
            <a:r>
              <a:rPr lang="fr-FR" sz="3200" dirty="0" smtClean="0">
                <a:solidFill>
                  <a:schemeClr val="tx1"/>
                </a:solidFill>
                <a:latin typeface="Harrington" pitchFamily="82" charset="0"/>
              </a:rPr>
              <a:t> longs</a:t>
            </a:r>
            <a:endParaRPr lang="fr-FR" sz="3200" dirty="0">
              <a:solidFill>
                <a:schemeClr val="tx1"/>
              </a:solidFill>
              <a:latin typeface="Harrington" pitchFamily="8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076056" y="2060848"/>
            <a:ext cx="3240360" cy="2160240"/>
            <a:chOff x="467544" y="548680"/>
            <a:chExt cx="2476500" cy="1847850"/>
          </a:xfrm>
        </p:grpSpPr>
        <p:pic>
          <p:nvPicPr>
            <p:cNvPr id="4" name="Image 3" descr="péruviens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548680"/>
              <a:ext cx="2476500" cy="1847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ZoneTexte 4"/>
            <p:cNvSpPr txBox="1"/>
            <p:nvPr/>
          </p:nvSpPr>
          <p:spPr>
            <a:xfrm>
              <a:off x="1763688" y="1916832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  <a:latin typeface="Harrington" pitchFamily="82" charset="0"/>
                </a:rPr>
                <a:t>Péruvien</a:t>
              </a:r>
              <a:endParaRPr lang="fr-FR" dirty="0">
                <a:solidFill>
                  <a:schemeClr val="accent1">
                    <a:lumMod val="75000"/>
                  </a:schemeClr>
                </a:solidFill>
                <a:latin typeface="Harrington" pitchFamily="82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23528" y="4797152"/>
            <a:ext cx="2592288" cy="1800225"/>
            <a:chOff x="1331640" y="2564904"/>
            <a:chExt cx="2592288" cy="1800225"/>
          </a:xfrm>
        </p:grpSpPr>
        <p:pic>
          <p:nvPicPr>
            <p:cNvPr id="8" name="Image 7" descr="texel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2564904"/>
              <a:ext cx="2543175" cy="180022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131840" y="393305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  <a:latin typeface="Harrington" pitchFamily="82" charset="0"/>
                </a:rPr>
                <a:t>Texel</a:t>
              </a:r>
              <a:endParaRPr lang="fr-FR" dirty="0">
                <a:solidFill>
                  <a:schemeClr val="accent1">
                    <a:lumMod val="75000"/>
                  </a:schemeClr>
                </a:solidFill>
                <a:latin typeface="Harrington" pitchFamily="82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51520" y="836712"/>
            <a:ext cx="3674015" cy="2735825"/>
            <a:chOff x="5998728" y="1217900"/>
            <a:chExt cx="2605721" cy="1932361"/>
          </a:xfrm>
        </p:grpSpPr>
        <p:pic>
          <p:nvPicPr>
            <p:cNvPr id="11" name="Image 10" descr="alpaga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8728" y="1217900"/>
              <a:ext cx="2400300" cy="190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ZoneTexte 11"/>
            <p:cNvSpPr txBox="1"/>
            <p:nvPr/>
          </p:nvSpPr>
          <p:spPr>
            <a:xfrm>
              <a:off x="7668345" y="278092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  <a:latin typeface="Harrington" pitchFamily="82" charset="0"/>
                </a:rPr>
                <a:t>Alpaga</a:t>
              </a:r>
              <a:endParaRPr lang="fr-FR" dirty="0">
                <a:solidFill>
                  <a:schemeClr val="accent1">
                    <a:lumMod val="75000"/>
                  </a:schemeClr>
                </a:solidFill>
                <a:latin typeface="Harrington" pitchFamily="82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796136" y="4437112"/>
            <a:ext cx="2880320" cy="2056766"/>
            <a:chOff x="4283968" y="4293096"/>
            <a:chExt cx="2592288" cy="1790700"/>
          </a:xfrm>
        </p:grpSpPr>
        <p:pic>
          <p:nvPicPr>
            <p:cNvPr id="13" name="Image 12" descr="lunkarya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8" y="4293096"/>
              <a:ext cx="2552700" cy="1790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5508104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Harrington" pitchFamily="82" charset="0"/>
                </a:rPr>
                <a:t>Lunkarya</a:t>
              </a:r>
              <a:endParaRPr lang="fr-FR" dirty="0">
                <a:latin typeface="Harrington" pitchFamily="82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771800" y="3645024"/>
            <a:ext cx="2592289" cy="1944216"/>
            <a:chOff x="1" y="4786446"/>
            <a:chExt cx="2466975" cy="1847850"/>
          </a:xfrm>
        </p:grpSpPr>
        <p:pic>
          <p:nvPicPr>
            <p:cNvPr id="6" name="Image 5" descr="shelty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" y="4786446"/>
              <a:ext cx="2466975" cy="1847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ZoneTexte 6"/>
            <p:cNvSpPr txBox="1"/>
            <p:nvPr/>
          </p:nvSpPr>
          <p:spPr>
            <a:xfrm>
              <a:off x="1439069" y="6223662"/>
              <a:ext cx="822325" cy="351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Harrington" pitchFamily="82" charset="0"/>
                </a:rPr>
                <a:t>Shelty</a:t>
              </a:r>
              <a:endParaRPr lang="fr-FR" dirty="0">
                <a:latin typeface="Harrington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16216" y="1988840"/>
            <a:ext cx="1584176" cy="404664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Harrington" pitchFamily="82" charset="0"/>
              </a:rPr>
              <a:t>Les nus</a:t>
            </a:r>
            <a:endParaRPr lang="fr-FR" sz="3600" dirty="0">
              <a:solidFill>
                <a:schemeClr val="tx1"/>
              </a:solidFill>
              <a:latin typeface="Harrington" pitchFamily="8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95536" y="980727"/>
            <a:ext cx="5400600" cy="3528393"/>
            <a:chOff x="395536" y="980727"/>
            <a:chExt cx="4176464" cy="3128317"/>
          </a:xfrm>
        </p:grpSpPr>
        <p:pic>
          <p:nvPicPr>
            <p:cNvPr id="4" name="Image 3" descr="skinny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980727"/>
              <a:ext cx="4176464" cy="3128317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954749" y="353445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Harrington" pitchFamily="82" charset="0"/>
                </a:rPr>
                <a:t>Skinny</a:t>
              </a:r>
              <a:endParaRPr lang="fr-FR" dirty="0">
                <a:latin typeface="Harrington" pitchFamily="82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788024" y="4077072"/>
            <a:ext cx="3888432" cy="2430270"/>
            <a:chOff x="4716016" y="4068072"/>
            <a:chExt cx="3888432" cy="2430270"/>
          </a:xfrm>
        </p:grpSpPr>
        <p:pic>
          <p:nvPicPr>
            <p:cNvPr id="6" name="Image 5" descr="bawin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4068072"/>
              <a:ext cx="3888432" cy="24302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ZoneTexte 6"/>
            <p:cNvSpPr txBox="1"/>
            <p:nvPr/>
          </p:nvSpPr>
          <p:spPr>
            <a:xfrm>
              <a:off x="6444208" y="594928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Harrington" pitchFamily="82" charset="0"/>
                </a:rPr>
                <a:t>Balwin</a:t>
              </a:r>
              <a:endParaRPr lang="fr-FR" dirty="0">
                <a:latin typeface="Harrington" pitchFamily="8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615 0.11867 C -0.53576 -0.0687 -0.50538 -0.25607 -0.48542 -0.28892 C -0.46545 -0.32177 -0.46667 -0.03424 -0.44705 -0.07865 C -0.42743 -0.12306 -0.38559 -0.59288 -0.36736 -0.5554 C -0.34913 -0.51793 -0.36719 0.08929 -0.33733 0.14619 C -0.30712 0.20287 -0.20729 -0.21443 -0.18681 -0.21513 C -0.16615 -0.21582 -0.24028 0.20056 -0.21302 0.14134 C -0.18594 0.08212 -0.05851 -0.54615 -0.02292 -0.56974 C 0.01267 -0.59334 0.00625 -0.29678 8.33333E-7 2.25769E-6 " pathEditMode="relative" ptsTypes="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51648" cy="992088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Sa carte d’identité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6" name="Espace réservé du contenu 5" descr="Nouveau document 11_2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2662237" cy="438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7672" cy="1396752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latin typeface="Harrington" pitchFamily="82" charset="0"/>
              </a:rPr>
              <a:t>La différence entre un cochon d’inde domestique et un sauvage</a:t>
            </a:r>
            <a:endParaRPr lang="fr-FR" sz="4400" dirty="0">
              <a:latin typeface="Harrington" pitchFamily="82" charset="0"/>
            </a:endParaRPr>
          </a:p>
        </p:txBody>
      </p:sp>
      <p:pic>
        <p:nvPicPr>
          <p:cNvPr id="4" name="Image 3" descr="Nouveau document 11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2673562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 descr="Nouveau document 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45024"/>
            <a:ext cx="4824536" cy="120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82880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Les parties du corps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5" name="Image 4" descr="Nouveau document 1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322572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Nouveau document 11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4862422" cy="361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51648" cy="92008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Ce qu’ils mangent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509120"/>
            <a:ext cx="8352928" cy="1672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 descr="Nouveau document 11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2520280" cy="299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Nouveau document 11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24233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182880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Ses attitudes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5" name="Image 4" descr="Nouveau document 1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29308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 5" descr="Nouveau document 1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3447452" cy="3920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0"/>
            <a:ext cx="7851648" cy="182880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Ses peurs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5" name="Image 4" descr="Nouveau document 11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8136904" cy="2029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920080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Les caresses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8460">
            <a:off x="1528685" y="3570517"/>
            <a:ext cx="6912768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 descr="Nouveau document 11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2736304" cy="264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40352" cy="992088"/>
          </a:xfrm>
        </p:spPr>
        <p:txBody>
          <a:bodyPr/>
          <a:lstStyle/>
          <a:p>
            <a:pPr algn="ctr"/>
            <a:r>
              <a:rPr lang="fr-FR" dirty="0" smtClean="0">
                <a:latin typeface="Harrington" pitchFamily="82" charset="0"/>
              </a:rPr>
              <a:t>Comment s’exprime-t-il</a:t>
            </a:r>
            <a:endParaRPr lang="fr-FR" dirty="0">
              <a:latin typeface="Harrington" pitchFamily="82" charset="0"/>
            </a:endParaRPr>
          </a:p>
        </p:txBody>
      </p:sp>
      <p:pic>
        <p:nvPicPr>
          <p:cNvPr id="4" name="Image 3" descr="Nouveau document 11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653136"/>
            <a:ext cx="6948264" cy="185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 descr="Nouveau document 11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84784"/>
            <a:ext cx="2808312" cy="305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 5" descr="Nouveau document 11_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72816"/>
            <a:ext cx="232285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69</Words>
  <Application>Microsoft Office PowerPoint</Application>
  <PresentationFormat>Affichage à l'écran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Débit</vt:lpstr>
      <vt:lpstr>LE COCHON D’INDE</vt:lpstr>
      <vt:lpstr>Sa carte d’identité</vt:lpstr>
      <vt:lpstr>La différence entre un cochon d’inde domestique et un sauvage</vt:lpstr>
      <vt:lpstr>Les parties du corps</vt:lpstr>
      <vt:lpstr>Ce qu’ils mangent</vt:lpstr>
      <vt:lpstr>Ses attitudes</vt:lpstr>
      <vt:lpstr>Ses peurs</vt:lpstr>
      <vt:lpstr>Les caresses</vt:lpstr>
      <vt:lpstr>Comment s’exprime-t-il</vt:lpstr>
      <vt:lpstr>Les jeux</vt:lpstr>
      <vt:lpstr>Ses positions</vt:lpstr>
      <vt:lpstr>Son cycle de vie</vt:lpstr>
      <vt:lpstr>Si il a mal</vt:lpstr>
      <vt:lpstr>Différentes races de Cochon d’Inde</vt:lpstr>
      <vt:lpstr>Les poils longs</vt:lpstr>
      <vt:lpstr>Les nus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zia</dc:creator>
  <cp:lastModifiedBy>zia</cp:lastModifiedBy>
  <cp:revision>29</cp:revision>
  <dcterms:created xsi:type="dcterms:W3CDTF">2015-05-03T14:56:29Z</dcterms:created>
  <dcterms:modified xsi:type="dcterms:W3CDTF">2015-05-13T12:12:50Z</dcterms:modified>
</cp:coreProperties>
</file>