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23"/>
  </p:notesMasterIdLst>
  <p:handoutMasterIdLst>
    <p:handoutMasterId r:id="rId24"/>
  </p:handoutMasterIdLst>
  <p:sldIdLst>
    <p:sldId id="310" r:id="rId5"/>
    <p:sldId id="311" r:id="rId6"/>
    <p:sldId id="309" r:id="rId7"/>
    <p:sldId id="318" r:id="rId8"/>
    <p:sldId id="320" r:id="rId9"/>
    <p:sldId id="326" r:id="rId10"/>
    <p:sldId id="312" r:id="rId11"/>
    <p:sldId id="321" r:id="rId12"/>
    <p:sldId id="325" r:id="rId13"/>
    <p:sldId id="329" r:id="rId14"/>
    <p:sldId id="330" r:id="rId15"/>
    <p:sldId id="331" r:id="rId16"/>
    <p:sldId id="332" r:id="rId17"/>
    <p:sldId id="333" r:id="rId18"/>
    <p:sldId id="322" r:id="rId19"/>
    <p:sldId id="328" r:id="rId20"/>
    <p:sldId id="327" r:id="rId21"/>
    <p:sldId id="324" r:id="rId22"/>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3CB6807E-6419-42CB-8823-B57E4975B483}">
          <p14:sldIdLst>
            <p14:sldId id="310"/>
            <p14:sldId id="311"/>
            <p14:sldId id="309"/>
            <p14:sldId id="318"/>
            <p14:sldId id="320"/>
            <p14:sldId id="326"/>
            <p14:sldId id="312"/>
            <p14:sldId id="321"/>
            <p14:sldId id="325"/>
            <p14:sldId id="329"/>
            <p14:sldId id="330"/>
            <p14:sldId id="331"/>
            <p14:sldId id="332"/>
            <p14:sldId id="333"/>
            <p14:sldId id="322"/>
            <p14:sldId id="328"/>
            <p14:sldId id="327"/>
            <p14:sldId id="324"/>
          </p14:sldIdLst>
        </p14:section>
      </p14:sectionLst>
    </p:ex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sa HENRIET" initials="LH" lastIdx="2" clrIdx="0">
    <p:extLst>
      <p:ext uri="{19B8F6BF-5375-455C-9EA6-DF929625EA0E}">
        <p15:presenceInfo xmlns:p15="http://schemas.microsoft.com/office/powerpoint/2012/main" userId="S::lhenriet@ac-ndsf.fr::9e423a3f-118b-4eb6-9d2d-1ca995f683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84956" autoAdjust="0"/>
  </p:normalViewPr>
  <p:slideViewPr>
    <p:cSldViewPr snapToGrid="0">
      <p:cViewPr varScale="1">
        <p:scale>
          <a:sx n="72" d="100"/>
          <a:sy n="72" d="100"/>
        </p:scale>
        <p:origin x="854" y="67"/>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79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CA70EDB-4B36-4CA5-AB48-4ED7CCB713E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EE198DCC-3E8D-4419-B930-82477F012A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F08DB3-0D29-4A43-857F-E099129922D1}" type="datetime1">
              <a:rPr lang="fr-FR" smtClean="0"/>
              <a:t>18/05/2025</a:t>
            </a:fld>
            <a:endParaRPr lang="fr-FR" dirty="0"/>
          </a:p>
        </p:txBody>
      </p:sp>
      <p:sp>
        <p:nvSpPr>
          <p:cNvPr id="4" name="Espace réservé du pied de page 3">
            <a:extLst>
              <a:ext uri="{FF2B5EF4-FFF2-40B4-BE49-F238E27FC236}">
                <a16:creationId xmlns:a16="http://schemas.microsoft.com/office/drawing/2014/main" id="{10811FE1-7A54-4024-AE57-E9290B12C1B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DB134E4-1F26-4974-A60F-F29A4212D5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615F8F-0F47-4F29-9881-7A839B3FAAFF}" type="slidenum">
              <a:rPr lang="fr-FR" smtClean="0"/>
              <a:t>‹N°›</a:t>
            </a:fld>
            <a:endParaRPr lang="fr-FR"/>
          </a:p>
        </p:txBody>
      </p:sp>
    </p:spTree>
    <p:extLst>
      <p:ext uri="{BB962C8B-B14F-4D97-AF65-F5344CB8AC3E}">
        <p14:creationId xmlns:p14="http://schemas.microsoft.com/office/powerpoint/2010/main" val="1003512939"/>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9:19:37.002"/>
    </inkml:context>
    <inkml:brush xml:id="br0">
      <inkml:brushProperty name="width" value="0.05" units="cm"/>
      <inkml:brushProperty name="height" value="0.05" units="cm"/>
      <inkml:brushProperty name="color" value="#E71224"/>
    </inkml:brush>
  </inkml:definitions>
  <inkml:trace contextRef="#ctx0" brushRef="#br0">88 1 24575,'-4'0'0,"-8"0"0,-21 5 0,-5 1-8191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42E851-0615-4781-BC0D-A2E801150AE0}" type="datetime1">
              <a:rPr lang="fr-FR" smtClean="0"/>
              <a:pPr/>
              <a:t>18/05/2025</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5939589-3E79-4C82-AA4A-FE78234FAA59}" type="slidenum">
              <a:rPr lang="fr-FR" noProof="0" smtClean="0"/>
              <a:t>‹N°›</a:t>
            </a:fld>
            <a:endParaRPr lang="fr-FR" noProof="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D5939589-3E79-4C82-AA4A-FE78234FAA59}" type="slidenum">
              <a:rPr lang="fr-FR" noProof="0" smtClean="0"/>
              <a:t>7</a:t>
            </a:fld>
            <a:endParaRPr lang="fr-FR" noProof="0"/>
          </a:p>
        </p:txBody>
      </p:sp>
    </p:spTree>
    <p:extLst>
      <p:ext uri="{BB962C8B-B14F-4D97-AF65-F5344CB8AC3E}">
        <p14:creationId xmlns:p14="http://schemas.microsoft.com/office/powerpoint/2010/main" val="2268976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rtlCol="0" anchor="b"/>
          <a:lstStyle>
            <a:lvl1pPr algn="l">
              <a:defRPr sz="6000" b="1" i="0" cap="all" baseline="0"/>
            </a:lvl1pPr>
          </a:lstStyle>
          <a:p>
            <a:pPr rtl="0"/>
            <a:r>
              <a:rPr lang="fr-FR" noProof="0"/>
              <a:t>Modifiez le style du titre</a:t>
            </a:r>
          </a:p>
        </p:txBody>
      </p:sp>
      <p:sp>
        <p:nvSpPr>
          <p:cNvPr id="3" name="Sous-titr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rtlCol="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p>
        </p:txBody>
      </p:sp>
      <p:cxnSp>
        <p:nvCxnSpPr>
          <p:cNvPr id="11" name="Connecteur droit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78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rtlCol="0"/>
          <a:lstStyle/>
          <a:p>
            <a:pPr rtl="0"/>
            <a:r>
              <a:rPr lang="fr-FR" noProof="0"/>
              <a:t>Modifiez le style du titre</a:t>
            </a:r>
          </a:p>
        </p:txBody>
      </p:sp>
      <p:sp>
        <p:nvSpPr>
          <p:cNvPr id="3" name="Espace réservé du texte 2">
            <a:extLst>
              <a:ext uri="{FF2B5EF4-FFF2-40B4-BE49-F238E27FC236}">
                <a16:creationId xmlns:a16="http://schemas.microsoft.com/office/drawing/2014/main" id="{72A2D237-A706-4712-90CA-B04517CBBE05}"/>
              </a:ext>
            </a:extLst>
          </p:cNvPr>
          <p:cNvSpPr>
            <a:spLocks noGrp="1"/>
          </p:cNvSpPr>
          <p:nvPr>
            <p:ph type="body" idx="1" hasCustomPrompt="1"/>
          </p:nvPr>
        </p:nvSpPr>
        <p:spPr>
          <a:xfrm>
            <a:off x="1444752" y="1681163"/>
            <a:ext cx="4553712"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4" name="Espace réservé du contenu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444752" y="2505075"/>
            <a:ext cx="4553712"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a:extLst>
              <a:ext uri="{FF2B5EF4-FFF2-40B4-BE49-F238E27FC236}">
                <a16:creationId xmlns:a16="http://schemas.microsoft.com/office/drawing/2014/main" id="{F3D53357-616B-47F4-944B-F979FE96635D}"/>
              </a:ext>
            </a:extLst>
          </p:cNvPr>
          <p:cNvSpPr>
            <a:spLocks noGrp="1"/>
          </p:cNvSpPr>
          <p:nvPr>
            <p:ph type="body" sz="quarter" idx="3" hasCustomPrompt="1"/>
          </p:nvPr>
        </p:nvSpPr>
        <p:spPr>
          <a:xfrm>
            <a:off x="6784848" y="1681163"/>
            <a:ext cx="4553712"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6" name="Espace réservé du contenu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6784848" y="2505075"/>
            <a:ext cx="4553712"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cxnSp>
        <p:nvCxnSpPr>
          <p:cNvPr id="10" name="Connecteur droit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sme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fr-FR" noProof="0"/>
          </a:p>
        </p:txBody>
      </p:sp>
      <p:sp>
        <p:nvSpPr>
          <p:cNvPr id="14" name="Graphisme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rtl="0"/>
            <a:endParaRPr lang="fr-FR" noProof="0"/>
          </a:p>
        </p:txBody>
      </p:sp>
      <p:sp>
        <p:nvSpPr>
          <p:cNvPr id="16" name="Graphisme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fr-FR" noProof="0"/>
          </a:p>
        </p:txBody>
      </p:sp>
    </p:spTree>
    <p:extLst>
      <p:ext uri="{BB962C8B-B14F-4D97-AF65-F5344CB8AC3E}">
        <p14:creationId xmlns:p14="http://schemas.microsoft.com/office/powerpoint/2010/main" val="93759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rtlCol="0"/>
          <a:lstStyle/>
          <a:p>
            <a:pPr rtl="0"/>
            <a:r>
              <a:rPr lang="fr-FR" noProof="0"/>
              <a:t>Modifiez le style du titre</a:t>
            </a:r>
          </a:p>
        </p:txBody>
      </p:sp>
      <p:sp>
        <p:nvSpPr>
          <p:cNvPr id="3" name="Espace réservé du texte 2">
            <a:extLst>
              <a:ext uri="{FF2B5EF4-FFF2-40B4-BE49-F238E27FC236}">
                <a16:creationId xmlns:a16="http://schemas.microsoft.com/office/drawing/2014/main" id="{72A2D237-A706-4712-90CA-B04517CBBE05}"/>
              </a:ext>
            </a:extLst>
          </p:cNvPr>
          <p:cNvSpPr>
            <a:spLocks noGrp="1"/>
          </p:cNvSpPr>
          <p:nvPr>
            <p:ph type="body" idx="1" hasCustomPrompt="1"/>
          </p:nvPr>
        </p:nvSpPr>
        <p:spPr>
          <a:xfrm>
            <a:off x="1444752" y="1681163"/>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4" name="Espace réservé du contenu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444752" y="2505075"/>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fr-FR" noProof="0"/>
              <a:t>Modifiez les styles du texte du masque</a:t>
            </a:r>
          </a:p>
          <a:p>
            <a:pPr lvl="1" rtl="0"/>
            <a:r>
              <a:rPr lang="fr-FR" noProof="0"/>
              <a:t>Deuxième niveau</a:t>
            </a:r>
          </a:p>
          <a:p>
            <a:pPr lvl="2" rtl="0"/>
            <a:r>
              <a:rPr lang="fr-FR" noProof="0"/>
              <a:t>Troisième niveau</a:t>
            </a:r>
          </a:p>
        </p:txBody>
      </p:sp>
      <p:sp>
        <p:nvSpPr>
          <p:cNvPr id="5" name="Espace réservé du texte 4">
            <a:extLst>
              <a:ext uri="{FF2B5EF4-FFF2-40B4-BE49-F238E27FC236}">
                <a16:creationId xmlns:a16="http://schemas.microsoft.com/office/drawing/2014/main" id="{F3D53357-616B-47F4-944B-F979FE96635D}"/>
              </a:ext>
            </a:extLst>
          </p:cNvPr>
          <p:cNvSpPr>
            <a:spLocks noGrp="1"/>
          </p:cNvSpPr>
          <p:nvPr>
            <p:ph type="body" sz="quarter" idx="3" hasCustomPrompt="1"/>
          </p:nvPr>
        </p:nvSpPr>
        <p:spPr>
          <a:xfrm>
            <a:off x="4983480" y="1681163"/>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6" name="Espace réservé du contenu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4983480" y="2505075"/>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fr-FR" noProof="0"/>
              <a:t>Modifiez les styles du texte du masque</a:t>
            </a:r>
          </a:p>
          <a:p>
            <a:pPr lvl="1" rtl="0"/>
            <a:r>
              <a:rPr lang="fr-FR" noProof="0"/>
              <a:t>Deuxième niveau</a:t>
            </a:r>
          </a:p>
          <a:p>
            <a:pPr lvl="2" rtl="0"/>
            <a:r>
              <a:rPr lang="fr-FR" noProof="0"/>
              <a:t>Troisième niveau</a:t>
            </a:r>
          </a:p>
        </p:txBody>
      </p:sp>
      <p:cxnSp>
        <p:nvCxnSpPr>
          <p:cNvPr id="10" name="Connecteur droit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sme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fr-FR" noProof="0"/>
          </a:p>
        </p:txBody>
      </p:sp>
      <p:sp>
        <p:nvSpPr>
          <p:cNvPr id="14" name="Graphisme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rtl="0"/>
            <a:endParaRPr lang="fr-FR" noProof="0"/>
          </a:p>
        </p:txBody>
      </p:sp>
      <p:sp>
        <p:nvSpPr>
          <p:cNvPr id="16" name="Graphisme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fr-FR" noProof="0"/>
          </a:p>
        </p:txBody>
      </p:sp>
      <p:sp>
        <p:nvSpPr>
          <p:cNvPr id="15" name="Espace réservé du texte 4">
            <a:extLst>
              <a:ext uri="{FF2B5EF4-FFF2-40B4-BE49-F238E27FC236}">
                <a16:creationId xmlns:a16="http://schemas.microsoft.com/office/drawing/2014/main" id="{2D693B15-7265-4478-9579-62FCD5222D04}"/>
              </a:ext>
            </a:extLst>
          </p:cNvPr>
          <p:cNvSpPr>
            <a:spLocks noGrp="1"/>
          </p:cNvSpPr>
          <p:nvPr>
            <p:ph type="body" sz="quarter" idx="13" hasCustomPrompt="1"/>
          </p:nvPr>
        </p:nvSpPr>
        <p:spPr>
          <a:xfrm>
            <a:off x="8531352" y="1769269"/>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17" name="Espace réservé du contenu 5">
            <a:extLst>
              <a:ext uri="{FF2B5EF4-FFF2-40B4-BE49-F238E27FC236}">
                <a16:creationId xmlns:a16="http://schemas.microsoft.com/office/drawing/2014/main" id="{48F9E92F-BB16-4896-A47F-6497C3D705B9}"/>
              </a:ext>
            </a:extLst>
          </p:cNvPr>
          <p:cNvSpPr>
            <a:spLocks noGrp="1"/>
          </p:cNvSpPr>
          <p:nvPr>
            <p:ph sz="quarter" idx="14" hasCustomPrompt="1"/>
          </p:nvPr>
        </p:nvSpPr>
        <p:spPr>
          <a:xfrm>
            <a:off x="8531352" y="2593181"/>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fr-FR" noProof="0"/>
              <a:t>Modifiez les styles du texte du masque</a:t>
            </a:r>
          </a:p>
          <a:p>
            <a:pPr lvl="1" rtl="0"/>
            <a:r>
              <a:rPr lang="fr-FR" noProof="0"/>
              <a:t>Deuxième niveau</a:t>
            </a:r>
          </a:p>
          <a:p>
            <a:pPr lvl="2" rtl="0"/>
            <a:r>
              <a:rPr lang="fr-FR" noProof="0"/>
              <a:t>Troisième niveau</a:t>
            </a:r>
          </a:p>
        </p:txBody>
      </p:sp>
    </p:spTree>
    <p:extLst>
      <p:ext uri="{BB962C8B-B14F-4D97-AF65-F5344CB8AC3E}">
        <p14:creationId xmlns:p14="http://schemas.microsoft.com/office/powerpoint/2010/main" val="237307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rtlCol="0" anchor="b"/>
          <a:lstStyle>
            <a:lvl1pPr algn="l">
              <a:defRPr sz="5400" b="0" i="0" cap="none" baseline="0"/>
            </a:lvl1pPr>
          </a:lstStyle>
          <a:p>
            <a:pPr rtl="0"/>
            <a:r>
              <a:rPr lang="fr-FR" noProof="0"/>
              <a:t>Titre</a:t>
            </a:r>
          </a:p>
        </p:txBody>
      </p:sp>
      <p:sp>
        <p:nvSpPr>
          <p:cNvPr id="3" name="Sous-titr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rtlCol="0">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p>
        </p:txBody>
      </p:sp>
      <p:sp>
        <p:nvSpPr>
          <p:cNvPr id="5" name="Espace réservé du pied de page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rtlCol="0"/>
          <a:lstStyle>
            <a:lvl1pPr>
              <a:defRPr>
                <a:solidFill>
                  <a:schemeClr val="accent2"/>
                </a:solidFill>
              </a:defRPr>
            </a:lvl1pPr>
          </a:lstStyle>
          <a:p>
            <a:pPr rtl="0"/>
            <a:r>
              <a:rPr lang="fr-FR" noProof="0"/>
              <a:t>Titre de la présentation</a:t>
            </a:r>
          </a:p>
        </p:txBody>
      </p:sp>
      <p:sp>
        <p:nvSpPr>
          <p:cNvPr id="6" name="Espace réservé du numéro de diapositive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rtlCol="0"/>
          <a:lstStyle>
            <a:lvl1pPr>
              <a:defRPr>
                <a:solidFill>
                  <a:schemeClr val="accent2"/>
                </a:solidFill>
              </a:defRPr>
            </a:lvl1pPr>
          </a:lstStyle>
          <a:p>
            <a:pPr rtl="0"/>
            <a:fld id="{D8DA9DAA-006C-4F4B-980E-E3DF019B24E2}" type="slidenum">
              <a:rPr lang="fr-FR" noProof="0" smtClean="0"/>
              <a:pPr rtl="0"/>
              <a:t>‹N°›</a:t>
            </a:fld>
            <a:endParaRPr lang="fr-FR" noProof="0"/>
          </a:p>
        </p:txBody>
      </p:sp>
      <p:cxnSp>
        <p:nvCxnSpPr>
          <p:cNvPr id="7" name="Connecteur droit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3" name="Espace réservé d’image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rtlCol="0" anchor="ctr"/>
          <a:lstStyle>
            <a:lvl1pPr algn="ctr">
              <a:buNone/>
              <a:defRPr>
                <a:solidFill>
                  <a:schemeClr val="bg1"/>
                </a:solidFill>
              </a:defRPr>
            </a:lvl1pPr>
          </a:lstStyle>
          <a:p>
            <a:pPr rtl="0"/>
            <a:r>
              <a:rPr lang="fr-FR" noProof="0"/>
              <a:t>Cliquez sur l'icône pour ajouter une image</a:t>
            </a:r>
          </a:p>
        </p:txBody>
      </p:sp>
      <p:sp>
        <p:nvSpPr>
          <p:cNvPr id="10" name="Espace réservé d’image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rtlCol="0" anchor="ctr"/>
          <a:lstStyle>
            <a:lvl1pPr algn="ctr">
              <a:buNone/>
              <a:defRPr>
                <a:solidFill>
                  <a:schemeClr val="bg1"/>
                </a:solidFill>
              </a:defRPr>
            </a:lvl1pPr>
          </a:lstStyle>
          <a:p>
            <a:pPr rtl="0"/>
            <a:r>
              <a:rPr lang="fr-FR" noProof="0"/>
              <a:t>Cliquez sur l'icône pour ajouter une image</a:t>
            </a:r>
          </a:p>
        </p:txBody>
      </p:sp>
      <p:sp>
        <p:nvSpPr>
          <p:cNvPr id="11" name="Espace réservé d’image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rtlCol="0" anchor="ctr"/>
          <a:lstStyle>
            <a:lvl1pPr algn="ctr">
              <a:buNone/>
              <a:defRPr>
                <a:solidFill>
                  <a:schemeClr val="bg1"/>
                </a:solidFill>
              </a:defRPr>
            </a:lvl1pPr>
          </a:lstStyle>
          <a:p>
            <a:pPr rtl="0"/>
            <a:r>
              <a:rPr lang="fr-FR" noProof="0"/>
              <a:t>Cliquez sur l'icône pour ajouter une image</a:t>
            </a:r>
          </a:p>
        </p:txBody>
      </p:sp>
    </p:spTree>
    <p:extLst>
      <p:ext uri="{BB962C8B-B14F-4D97-AF65-F5344CB8AC3E}">
        <p14:creationId xmlns:p14="http://schemas.microsoft.com/office/powerpoint/2010/main" val="1257891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re uniquement">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33" name="Espace réservé d’image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rtlCol="0" anchor="ctr">
            <a:noAutofit/>
          </a:bodyPr>
          <a:lstStyle>
            <a:lvl1pPr algn="ctr">
              <a:buNone/>
              <a:defRPr sz="1800">
                <a:solidFill>
                  <a:schemeClr val="bg1"/>
                </a:solidFill>
              </a:defRPr>
            </a:lvl1pPr>
          </a:lstStyle>
          <a:p>
            <a:pPr rtl="0"/>
            <a:r>
              <a:rPr lang="fr-FR" noProof="0"/>
              <a:t>Cliquez sur l'icône pour ajouter une image</a:t>
            </a:r>
          </a:p>
        </p:txBody>
      </p:sp>
      <p:sp>
        <p:nvSpPr>
          <p:cNvPr id="32" name="Espace réservé d’image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rtlCol="0" anchor="ctr">
            <a:noAutofit/>
          </a:bodyPr>
          <a:lstStyle>
            <a:lvl1pPr algn="ctr">
              <a:buNone/>
              <a:defRPr sz="1800">
                <a:solidFill>
                  <a:schemeClr val="bg1"/>
                </a:solidFill>
              </a:defRPr>
            </a:lvl1pPr>
          </a:lstStyle>
          <a:p>
            <a:pPr rtl="0"/>
            <a:r>
              <a:rPr lang="fr-FR" noProof="0"/>
              <a:t>Cliquez sur l'icône pour ajouter une image</a:t>
            </a:r>
          </a:p>
        </p:txBody>
      </p:sp>
      <p:sp>
        <p:nvSpPr>
          <p:cNvPr id="31" name="Espace réservé d’image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rtlCol="0" anchor="ctr">
            <a:noAutofit/>
          </a:bodyPr>
          <a:lstStyle>
            <a:lvl1pPr algn="ctr">
              <a:buNone/>
              <a:defRPr sz="1800">
                <a:solidFill>
                  <a:schemeClr val="bg1"/>
                </a:solidFill>
              </a:defRPr>
            </a:lvl1pPr>
          </a:lstStyle>
          <a:p>
            <a:pPr rtl="0"/>
            <a:r>
              <a:rPr lang="fr-FR" noProof="0"/>
              <a:t>Cliquez sur l'icône pour ajouter une image</a:t>
            </a:r>
          </a:p>
        </p:txBody>
      </p:sp>
      <p:sp>
        <p:nvSpPr>
          <p:cNvPr id="30" name="Espace réservé d’image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rtlCol="0" anchor="ctr">
            <a:noAutofit/>
          </a:bodyPr>
          <a:lstStyle>
            <a:lvl1pPr algn="ctr">
              <a:buNone/>
              <a:defRPr sz="1800">
                <a:solidFill>
                  <a:schemeClr val="bg1"/>
                </a:solidFill>
              </a:defRPr>
            </a:lvl1pPr>
          </a:lstStyle>
          <a:p>
            <a:pPr rtl="0"/>
            <a:r>
              <a:rPr lang="fr-FR" noProof="0"/>
              <a:t>Cliquez sur l'icône pour ajouter une image</a:t>
            </a:r>
          </a:p>
        </p:txBody>
      </p:sp>
      <p:sp>
        <p:nvSpPr>
          <p:cNvPr id="2" name="Titre 1">
            <a:extLst>
              <a:ext uri="{FF2B5EF4-FFF2-40B4-BE49-F238E27FC236}">
                <a16:creationId xmlns:a16="http://schemas.microsoft.com/office/drawing/2014/main" id="{E969F227-D21C-48B3-828A-6BFA9585E82F}"/>
              </a:ext>
            </a:extLst>
          </p:cNvPr>
          <p:cNvSpPr>
            <a:spLocks noGrp="1"/>
          </p:cNvSpPr>
          <p:nvPr>
            <p:ph type="title"/>
          </p:nvPr>
        </p:nvSpPr>
        <p:spPr>
          <a:xfrm>
            <a:off x="5760720" y="585216"/>
            <a:ext cx="5276088" cy="2276856"/>
          </a:xfrm>
        </p:spPr>
        <p:txBody>
          <a:bodyPr rtlCol="0" anchor="b"/>
          <a:lstStyle>
            <a:lvl1pPr algn="r">
              <a:defRPr sz="4800" b="1" cap="all" spc="400" baseline="0">
                <a:solidFill>
                  <a:schemeClr val="bg1"/>
                </a:solidFill>
              </a:defRPr>
            </a:lvl1pPr>
          </a:lstStyle>
          <a:p>
            <a:pPr rtl="0"/>
            <a:r>
              <a:rPr lang="fr-FR" noProof="0"/>
              <a:t>Modifiez le style du titre</a:t>
            </a:r>
          </a:p>
        </p:txBody>
      </p:sp>
      <p:sp>
        <p:nvSpPr>
          <p:cNvPr id="3" name="Espace réservé de la date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rtlCol="0"/>
          <a:lstStyle>
            <a:lvl1pPr>
              <a:defRPr>
                <a:solidFill>
                  <a:schemeClr val="bg1"/>
                </a:solidFill>
              </a:defRPr>
            </a:lvl1pPr>
          </a:lstStyle>
          <a:p>
            <a:pPr rtl="0"/>
            <a:r>
              <a:rPr lang="fr-FR" noProof="0"/>
              <a:t>03/09/20XX</a:t>
            </a:r>
          </a:p>
        </p:txBody>
      </p:sp>
      <p:sp>
        <p:nvSpPr>
          <p:cNvPr id="4" name="Espace réservé du pied de page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rtlCol="0"/>
          <a:lstStyle>
            <a:lvl1pPr>
              <a:defRPr>
                <a:solidFill>
                  <a:schemeClr val="bg1"/>
                </a:solidFill>
              </a:defRPr>
            </a:lvl1pPr>
          </a:lstStyle>
          <a:p>
            <a:pPr rtl="0"/>
            <a:r>
              <a:rPr lang="fr-FR" noProof="0"/>
              <a:t>Titre de la présentation</a:t>
            </a:r>
          </a:p>
        </p:txBody>
      </p:sp>
      <p:sp>
        <p:nvSpPr>
          <p:cNvPr id="5" name="Espace réservé du numéro de diapositive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rtlCol="0"/>
          <a:lstStyle>
            <a:lvl1pPr>
              <a:defRPr>
                <a:solidFill>
                  <a:schemeClr val="bg1"/>
                </a:solidFill>
              </a:defRPr>
            </a:lvl1pPr>
          </a:lstStyle>
          <a:p>
            <a:pPr rtl="0"/>
            <a:fld id="{D8DA9DAA-006C-4F4B-980E-E3DF019B24E2}" type="slidenum">
              <a:rPr lang="fr-FR" noProof="0" smtClean="0"/>
              <a:pPr rtl="0"/>
              <a:t>‹N°›</a:t>
            </a:fld>
            <a:endParaRPr lang="fr-FR" noProof="0"/>
          </a:p>
        </p:txBody>
      </p:sp>
      <p:sp>
        <p:nvSpPr>
          <p:cNvPr id="8" name="Graphisme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fr-FR" noProof="0"/>
          </a:p>
        </p:txBody>
      </p:sp>
      <p:sp>
        <p:nvSpPr>
          <p:cNvPr id="10" name="Graphisme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fr-FR" noProof="0"/>
          </a:p>
        </p:txBody>
      </p:sp>
      <p:sp>
        <p:nvSpPr>
          <p:cNvPr id="12" name="Graphisme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fr-FR" noProof="0"/>
          </a:p>
        </p:txBody>
      </p:sp>
      <p:cxnSp>
        <p:nvCxnSpPr>
          <p:cNvPr id="14" name="Connecteur droit 13">
            <a:extLst>
              <a:ext uri="{FF2B5EF4-FFF2-40B4-BE49-F238E27FC236}">
                <a16:creationId xmlns:a16="http://schemas.microsoft.com/office/drawing/2014/main" id="{13AE7F8D-AE68-4A83-BAB5-3A97D473CE3C}"/>
              </a:ext>
            </a:extLst>
          </p:cNvPr>
          <p:cNvCxnSpPr>
            <a:cxnSpLocks/>
          </p:cNvCxnSpPr>
          <p:nvPr userDrawn="1"/>
        </p:nvCxnSpPr>
        <p:spPr>
          <a:xfrm>
            <a:off x="856114" y="3577174"/>
            <a:ext cx="0" cy="32760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Espace réservé du texte 15">
            <a:extLst>
              <a:ext uri="{FF2B5EF4-FFF2-40B4-BE49-F238E27FC236}">
                <a16:creationId xmlns:a16="http://schemas.microsoft.com/office/drawing/2014/main" id="{A928810C-E773-43AE-A2A1-4073955CC8DA}"/>
              </a:ext>
            </a:extLst>
          </p:cNvPr>
          <p:cNvSpPr>
            <a:spLocks noGrp="1"/>
          </p:cNvSpPr>
          <p:nvPr>
            <p:ph type="body" sz="quarter" idx="13" hasCustomPrompt="1"/>
          </p:nvPr>
        </p:nvSpPr>
        <p:spPr>
          <a:xfrm>
            <a:off x="5760720" y="3127248"/>
            <a:ext cx="5276088" cy="1124712"/>
          </a:xfrm>
        </p:spPr>
        <p:txBody>
          <a:bodyPr rtlCol="0"/>
          <a:lstStyle>
            <a:lvl1pPr marL="0" indent="0" algn="r">
              <a:buNone/>
              <a:defRPr sz="1800">
                <a:solidFill>
                  <a:schemeClr val="bg1"/>
                </a:solidFill>
              </a:defRPr>
            </a:lvl1pPr>
          </a:lstStyle>
          <a:p>
            <a:pPr lvl="0" rtl="0"/>
            <a:r>
              <a:rPr lang="fr-FR" noProof="0"/>
              <a:t>Modifiez les styles du texte</a:t>
            </a:r>
          </a:p>
        </p:txBody>
      </p:sp>
    </p:spTree>
    <p:extLst>
      <p:ext uri="{BB962C8B-B14F-4D97-AF65-F5344CB8AC3E}">
        <p14:creationId xmlns:p14="http://schemas.microsoft.com/office/powerpoint/2010/main" val="301045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69F227-D21C-48B3-828A-6BFA9585E82F}"/>
              </a:ext>
            </a:extLst>
          </p:cNvPr>
          <p:cNvSpPr>
            <a:spLocks noGrp="1"/>
          </p:cNvSpPr>
          <p:nvPr>
            <p:ph type="title"/>
          </p:nvPr>
        </p:nvSpPr>
        <p:spPr/>
        <p:txBody>
          <a:bodyPr rtlCol="0"/>
          <a:lstStyle/>
          <a:p>
            <a:pPr rtl="0"/>
            <a:r>
              <a:rPr lang="fr-FR" noProof="0"/>
              <a:t>Modifiez le style du titre</a:t>
            </a:r>
          </a:p>
        </p:txBody>
      </p:sp>
      <p:sp>
        <p:nvSpPr>
          <p:cNvPr id="3" name="Espace réservé de la date 2">
            <a:extLst>
              <a:ext uri="{FF2B5EF4-FFF2-40B4-BE49-F238E27FC236}">
                <a16:creationId xmlns:a16="http://schemas.microsoft.com/office/drawing/2014/main" id="{8DF1DFFF-E5C5-43DF-B71C-7270DB97372C}"/>
              </a:ext>
            </a:extLst>
          </p:cNvPr>
          <p:cNvSpPr>
            <a:spLocks noGrp="1"/>
          </p:cNvSpPr>
          <p:nvPr>
            <p:ph type="dt" sz="half" idx="10"/>
          </p:nvPr>
        </p:nvSpPr>
        <p:spPr/>
        <p:txBody>
          <a:bodyPr rtlCol="0"/>
          <a:lstStyle/>
          <a:p>
            <a:pPr rtl="0"/>
            <a:r>
              <a:rPr lang="fr-FR" noProof="0"/>
              <a:t>03/09/20XX</a:t>
            </a:r>
          </a:p>
        </p:txBody>
      </p:sp>
      <p:sp>
        <p:nvSpPr>
          <p:cNvPr id="4" name="Espace réservé du pied de page 3">
            <a:extLst>
              <a:ext uri="{FF2B5EF4-FFF2-40B4-BE49-F238E27FC236}">
                <a16:creationId xmlns:a16="http://schemas.microsoft.com/office/drawing/2014/main" id="{7EBC03C0-6EB7-4633-967C-12C35768BB58}"/>
              </a:ext>
            </a:extLst>
          </p:cNvPr>
          <p:cNvSpPr>
            <a:spLocks noGrp="1"/>
          </p:cNvSpPr>
          <p:nvPr>
            <p:ph type="ftr" sz="quarter" idx="11"/>
          </p:nvPr>
        </p:nvSpPr>
        <p:spPr/>
        <p:txBody>
          <a:bodyPr rtlCol="0"/>
          <a:lstStyle/>
          <a:p>
            <a:pPr rtl="0"/>
            <a:r>
              <a:rPr lang="fr-FR" noProof="0"/>
              <a:t>Titre de la présentation</a:t>
            </a:r>
          </a:p>
        </p:txBody>
      </p:sp>
      <p:sp>
        <p:nvSpPr>
          <p:cNvPr id="5" name="Espace réservé du numéro de diapositive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rtlCol="0"/>
          <a:lstStyle/>
          <a:p>
            <a:pPr rtl="0"/>
            <a:fld id="{D8DA9DAA-006C-4F4B-980E-E3DF019B24E2}" type="slidenum">
              <a:rPr lang="fr-FR" noProof="0" smtClean="0"/>
              <a:t>‹N°›</a:t>
            </a:fld>
            <a:endParaRPr lang="fr-FR" noProof="0"/>
          </a:p>
        </p:txBody>
      </p:sp>
      <p:cxnSp>
        <p:nvCxnSpPr>
          <p:cNvPr id="6" name="Connecteur droit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DFF36D6-399B-43E3-84DD-9FC5119ECCE9}"/>
              </a:ext>
            </a:extLst>
          </p:cNvPr>
          <p:cNvSpPr>
            <a:spLocks noGrp="1"/>
          </p:cNvSpPr>
          <p:nvPr>
            <p:ph type="dt" sz="half" idx="10"/>
          </p:nvPr>
        </p:nvSpPr>
        <p:spPr/>
        <p:txBody>
          <a:bodyPr rtlCol="0"/>
          <a:lstStyle/>
          <a:p>
            <a:pPr rtl="0"/>
            <a:r>
              <a:rPr lang="fr-FR" noProof="0"/>
              <a:t>03/09/20XX</a:t>
            </a:r>
          </a:p>
        </p:txBody>
      </p:sp>
      <p:sp>
        <p:nvSpPr>
          <p:cNvPr id="3" name="Espace réservé du pied de page 2">
            <a:extLst>
              <a:ext uri="{FF2B5EF4-FFF2-40B4-BE49-F238E27FC236}">
                <a16:creationId xmlns:a16="http://schemas.microsoft.com/office/drawing/2014/main" id="{50234AB7-3B85-4028-A500-5A1BDBF45C56}"/>
              </a:ext>
            </a:extLst>
          </p:cNvPr>
          <p:cNvSpPr>
            <a:spLocks noGrp="1"/>
          </p:cNvSpPr>
          <p:nvPr>
            <p:ph type="ftr" sz="quarter" idx="11"/>
          </p:nvPr>
        </p:nvSpPr>
        <p:spPr/>
        <p:txBody>
          <a:bodyPr rtlCol="0"/>
          <a:lstStyle/>
          <a:p>
            <a:pPr rtl="0"/>
            <a:r>
              <a:rPr lang="fr-FR" noProof="0"/>
              <a:t>Titre de la présentation</a:t>
            </a:r>
          </a:p>
        </p:txBody>
      </p:sp>
      <p:sp>
        <p:nvSpPr>
          <p:cNvPr id="4" name="Espace réservé du numéro de diapositive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rtlCol="0"/>
          <a:lstStyle/>
          <a:p>
            <a:pPr rtl="0"/>
            <a:fld id="{D8DA9DAA-006C-4F4B-980E-E3DF019B24E2}" type="slidenum">
              <a:rPr lang="fr-FR" noProof="0" smtClean="0"/>
              <a:t>‹N°›</a:t>
            </a:fld>
            <a:endParaRPr lang="fr-FR" noProof="0"/>
          </a:p>
        </p:txBody>
      </p:sp>
      <p:cxnSp>
        <p:nvCxnSpPr>
          <p:cNvPr id="5" name="Connecteur droit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67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rtlCol="0" anchor="b"/>
          <a:lstStyle>
            <a:lvl1pPr>
              <a:defRPr sz="3200"/>
            </a:lvl1pPr>
          </a:lstStyle>
          <a:p>
            <a:pPr rtl="0"/>
            <a:r>
              <a:rPr lang="fr-FR" noProof="0"/>
              <a:t>Modifiez le style du titre</a:t>
            </a:r>
          </a:p>
        </p:txBody>
      </p:sp>
      <p:sp>
        <p:nvSpPr>
          <p:cNvPr id="3" name="Espace réservé du contenu 2">
            <a:extLst>
              <a:ext uri="{FF2B5EF4-FFF2-40B4-BE49-F238E27FC236}">
                <a16:creationId xmlns:a16="http://schemas.microsoft.com/office/drawing/2014/main" id="{4EF71768-C3FA-49EF-99EF-06E6C3B2846F}"/>
              </a:ext>
            </a:extLst>
          </p:cNvPr>
          <p:cNvSpPr>
            <a:spLocks noGrp="1"/>
          </p:cNvSpPr>
          <p:nvPr>
            <p:ph idx="1" hasCustomPrompt="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texte 3">
            <a:extLst>
              <a:ext uri="{FF2B5EF4-FFF2-40B4-BE49-F238E27FC236}">
                <a16:creationId xmlns:a16="http://schemas.microsoft.com/office/drawing/2014/main" id="{92DA6F24-ED6C-4D12-A9D6-EE37FBD68693}"/>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de la date 4">
            <a:extLst>
              <a:ext uri="{FF2B5EF4-FFF2-40B4-BE49-F238E27FC236}">
                <a16:creationId xmlns:a16="http://schemas.microsoft.com/office/drawing/2014/main" id="{38E6AACE-FAFB-4934-8E3C-AB5B216353D8}"/>
              </a:ext>
            </a:extLst>
          </p:cNvPr>
          <p:cNvSpPr>
            <a:spLocks noGrp="1"/>
          </p:cNvSpPr>
          <p:nvPr>
            <p:ph type="dt" sz="half" idx="10"/>
          </p:nvPr>
        </p:nvSpPr>
        <p:spPr/>
        <p:txBody>
          <a:bodyPr rtlCol="0"/>
          <a:lstStyle/>
          <a:p>
            <a:pPr rtl="0"/>
            <a:r>
              <a:rPr lang="fr-FR" noProof="0"/>
              <a:t>03/09/20XX</a:t>
            </a:r>
          </a:p>
        </p:txBody>
      </p:sp>
      <p:sp>
        <p:nvSpPr>
          <p:cNvPr id="6" name="Espace réservé du pied de page 5">
            <a:extLst>
              <a:ext uri="{FF2B5EF4-FFF2-40B4-BE49-F238E27FC236}">
                <a16:creationId xmlns:a16="http://schemas.microsoft.com/office/drawing/2014/main" id="{181533EA-D0F8-4C79-8721-F190DE2D2DC0}"/>
              </a:ext>
            </a:extLst>
          </p:cNvPr>
          <p:cNvSpPr>
            <a:spLocks noGrp="1"/>
          </p:cNvSpPr>
          <p:nvPr>
            <p:ph type="ftr" sz="quarter" idx="11"/>
          </p:nvPr>
        </p:nvSpPr>
        <p:spPr/>
        <p:txBody>
          <a:bodyPr rtlCol="0"/>
          <a:lstStyle/>
          <a:p>
            <a:pPr rtl="0"/>
            <a:r>
              <a:rPr lang="fr-FR" noProof="0"/>
              <a:t>Titre de la présentation</a:t>
            </a:r>
          </a:p>
        </p:txBody>
      </p:sp>
      <p:sp>
        <p:nvSpPr>
          <p:cNvPr id="7" name="Espace réservé du numéro de diapositive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rtlCol="0"/>
          <a:lstStyle/>
          <a:p>
            <a:pPr rtl="0"/>
            <a:fld id="{D8DA9DAA-006C-4F4B-980E-E3DF019B24E2}" type="slidenum">
              <a:rPr lang="fr-FR" noProof="0" smtClean="0"/>
              <a:t>‹N°›</a:t>
            </a:fld>
            <a:endParaRPr lang="fr-FR" noProof="0"/>
          </a:p>
        </p:txBody>
      </p:sp>
      <p:cxnSp>
        <p:nvCxnSpPr>
          <p:cNvPr id="8" name="Connecteur droit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805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rtlCol="0" anchor="b"/>
          <a:lstStyle>
            <a:lvl1pPr>
              <a:defRPr sz="3200"/>
            </a:lvl1pPr>
          </a:lstStyle>
          <a:p>
            <a:pPr rtl="0"/>
            <a:r>
              <a:rPr lang="fr-FR" noProof="0"/>
              <a:t>Modifiez le style du titre</a:t>
            </a:r>
          </a:p>
        </p:txBody>
      </p:sp>
      <p:sp>
        <p:nvSpPr>
          <p:cNvPr id="3" name="Espace réservé d’image 2">
            <a:extLst>
              <a:ext uri="{FF2B5EF4-FFF2-40B4-BE49-F238E27FC236}">
                <a16:creationId xmlns:a16="http://schemas.microsoft.com/office/drawing/2014/main" id="{C55ED73B-8413-478D-80D7-B78B69763B69}"/>
              </a:ext>
            </a:extLst>
          </p:cNvPr>
          <p:cNvSpPr>
            <a:spLocks noGrp="1"/>
          </p:cNvSpPr>
          <p:nvPr>
            <p:ph type="pic" idx="1" hasCustomPrompt="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p>
        </p:txBody>
      </p:sp>
      <p:sp>
        <p:nvSpPr>
          <p:cNvPr id="4" name="Espace réservé du texte 3">
            <a:extLst>
              <a:ext uri="{FF2B5EF4-FFF2-40B4-BE49-F238E27FC236}">
                <a16:creationId xmlns:a16="http://schemas.microsoft.com/office/drawing/2014/main" id="{91BDF226-1B94-4D2D-98B3-7B932FB17DAA}"/>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de la date 4">
            <a:extLst>
              <a:ext uri="{FF2B5EF4-FFF2-40B4-BE49-F238E27FC236}">
                <a16:creationId xmlns:a16="http://schemas.microsoft.com/office/drawing/2014/main" id="{100C4E9A-CA29-4CCD-ACFA-B29F80FBA163}"/>
              </a:ext>
            </a:extLst>
          </p:cNvPr>
          <p:cNvSpPr>
            <a:spLocks noGrp="1"/>
          </p:cNvSpPr>
          <p:nvPr>
            <p:ph type="dt" sz="half" idx="10"/>
          </p:nvPr>
        </p:nvSpPr>
        <p:spPr/>
        <p:txBody>
          <a:bodyPr rtlCol="0"/>
          <a:lstStyle/>
          <a:p>
            <a:pPr rtl="0"/>
            <a:r>
              <a:rPr lang="fr-FR" noProof="0"/>
              <a:t>03/09/20XX</a:t>
            </a:r>
          </a:p>
        </p:txBody>
      </p:sp>
      <p:sp>
        <p:nvSpPr>
          <p:cNvPr id="6" name="Espace réservé du pied de page 5">
            <a:extLst>
              <a:ext uri="{FF2B5EF4-FFF2-40B4-BE49-F238E27FC236}">
                <a16:creationId xmlns:a16="http://schemas.microsoft.com/office/drawing/2014/main" id="{71A5B7BE-3F1B-4FF3-B1D7-6E39B99D07BD}"/>
              </a:ext>
            </a:extLst>
          </p:cNvPr>
          <p:cNvSpPr>
            <a:spLocks noGrp="1"/>
          </p:cNvSpPr>
          <p:nvPr>
            <p:ph type="ftr" sz="quarter" idx="11"/>
          </p:nvPr>
        </p:nvSpPr>
        <p:spPr/>
        <p:txBody>
          <a:bodyPr rtlCol="0"/>
          <a:lstStyle/>
          <a:p>
            <a:pPr rtl="0"/>
            <a:r>
              <a:rPr lang="fr-FR" noProof="0"/>
              <a:t>Titre de la présentation</a:t>
            </a:r>
          </a:p>
        </p:txBody>
      </p:sp>
      <p:sp>
        <p:nvSpPr>
          <p:cNvPr id="7" name="Espace réservé du numéro de diapositive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rtlCol="0"/>
          <a:lstStyle/>
          <a:p>
            <a:pPr rtl="0"/>
            <a:fld id="{D8DA9DAA-006C-4F4B-980E-E3DF019B24E2}" type="slidenum">
              <a:rPr lang="fr-FR" noProof="0" smtClean="0"/>
              <a:t>‹N°›</a:t>
            </a:fld>
            <a:endParaRPr lang="fr-FR" noProof="0"/>
          </a:p>
        </p:txBody>
      </p:sp>
      <p:cxnSp>
        <p:nvCxnSpPr>
          <p:cNvPr id="8" name="Connecteur droit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7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2">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640AAD-80AF-40E7-BE3F-43D32FC68ED4}"/>
              </a:ext>
            </a:extLst>
          </p:cNvPr>
          <p:cNvSpPr>
            <a:spLocks noGrp="1"/>
          </p:cNvSpPr>
          <p:nvPr>
            <p:ph type="ctrTitle"/>
          </p:nvPr>
        </p:nvSpPr>
        <p:spPr>
          <a:xfrm>
            <a:off x="1298448" y="594360"/>
            <a:ext cx="6272784" cy="2843784"/>
          </a:xfrm>
        </p:spPr>
        <p:txBody>
          <a:bodyPr rtlCol="0" anchor="b"/>
          <a:lstStyle>
            <a:lvl1pPr algn="l">
              <a:defRPr sz="5400" b="1" i="0" cap="all" baseline="0">
                <a:solidFill>
                  <a:schemeClr val="bg1"/>
                </a:solidFill>
              </a:defRPr>
            </a:lvl1pPr>
          </a:lstStyle>
          <a:p>
            <a:pPr rtl="0"/>
            <a:r>
              <a:rPr lang="fr-FR" noProof="0"/>
              <a:t>Modifiez le style du titre</a:t>
            </a:r>
          </a:p>
        </p:txBody>
      </p:sp>
      <p:sp>
        <p:nvSpPr>
          <p:cNvPr id="3" name="Sous-titre 2">
            <a:extLst>
              <a:ext uri="{FF2B5EF4-FFF2-40B4-BE49-F238E27FC236}">
                <a16:creationId xmlns:a16="http://schemas.microsoft.com/office/drawing/2014/main" id="{EC80FBD9-0977-4B2B-9318-30774BB0947C}"/>
              </a:ext>
            </a:extLst>
          </p:cNvPr>
          <p:cNvSpPr>
            <a:spLocks noGrp="1"/>
          </p:cNvSpPr>
          <p:nvPr>
            <p:ph type="subTitle" idx="1"/>
          </p:nvPr>
        </p:nvSpPr>
        <p:spPr>
          <a:xfrm>
            <a:off x="5641848" y="4700016"/>
            <a:ext cx="5093208" cy="1197864"/>
          </a:xfrm>
        </p:spPr>
        <p:txBody>
          <a:bodyPr rtlCol="0">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p>
        </p:txBody>
      </p:sp>
      <p:cxnSp>
        <p:nvCxnSpPr>
          <p:cNvPr id="9" name="Connecteur droit 8">
            <a:extLst>
              <a:ext uri="{FF2B5EF4-FFF2-40B4-BE49-F238E27FC236}">
                <a16:creationId xmlns:a16="http://schemas.microsoft.com/office/drawing/2014/main" id="{8E825845-66DD-4B77-A729-CD97D156FE6C}"/>
              </a:ext>
            </a:extLst>
          </p:cNvPr>
          <p:cNvCxnSpPr>
            <a:cxnSpLocks/>
          </p:cNvCxnSpPr>
          <p:nvPr userDrawn="1"/>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9" name="Graphisme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fr-FR" noProof="0"/>
          </a:p>
        </p:txBody>
      </p:sp>
      <p:sp>
        <p:nvSpPr>
          <p:cNvPr id="21" name="Graphisme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pPr rtl="0"/>
            <a:endParaRPr lang="fr-FR" noProof="0"/>
          </a:p>
        </p:txBody>
      </p:sp>
      <p:sp>
        <p:nvSpPr>
          <p:cNvPr id="23" name="Graphisme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pPr rtl="0"/>
            <a:endParaRPr lang="fr-FR" noProof="0"/>
          </a:p>
        </p:txBody>
      </p:sp>
    </p:spTree>
    <p:extLst>
      <p:ext uri="{BB962C8B-B14F-4D97-AF65-F5344CB8AC3E}">
        <p14:creationId xmlns:p14="http://schemas.microsoft.com/office/powerpoint/2010/main" val="213790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re uniquement">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Espace réservé d’image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rtlCol="0" anchor="ctr">
            <a:noAutofit/>
          </a:bodyPr>
          <a:lstStyle>
            <a:lvl1pPr algn="ctr">
              <a:buNone/>
              <a:defRPr sz="1600" b="1">
                <a:solidFill>
                  <a:schemeClr val="bg1"/>
                </a:solidFill>
              </a:defRPr>
            </a:lvl1pPr>
          </a:lstStyle>
          <a:p>
            <a:pPr rtl="0"/>
            <a:r>
              <a:rPr lang="fr-FR" noProof="0"/>
              <a:t>Cliquez sur l'icône pour ajouter une image</a:t>
            </a:r>
          </a:p>
        </p:txBody>
      </p:sp>
      <p:sp>
        <p:nvSpPr>
          <p:cNvPr id="2" name="Titr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rtlCol="0" anchor="b"/>
          <a:lstStyle>
            <a:lvl1pPr algn="r">
              <a:defRPr sz="6000" b="1" cap="all" spc="400" baseline="0">
                <a:solidFill>
                  <a:schemeClr val="bg1"/>
                </a:solidFill>
              </a:defRPr>
            </a:lvl1pPr>
          </a:lstStyle>
          <a:p>
            <a:pPr rtl="0"/>
            <a:r>
              <a:rPr lang="fr-FR" noProof="0"/>
              <a:t>Titre</a:t>
            </a:r>
          </a:p>
        </p:txBody>
      </p:sp>
      <p:sp>
        <p:nvSpPr>
          <p:cNvPr id="3" name="Espace réservé de la date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rtlCol="0"/>
          <a:lstStyle>
            <a:lvl1pPr>
              <a:defRPr>
                <a:solidFill>
                  <a:schemeClr val="bg1"/>
                </a:solidFill>
              </a:defRPr>
            </a:lvl1pPr>
          </a:lstStyle>
          <a:p>
            <a:pPr rtl="0"/>
            <a:r>
              <a:rPr lang="fr-FR" noProof="0"/>
              <a:t>03/09/20XX</a:t>
            </a:r>
          </a:p>
        </p:txBody>
      </p:sp>
      <p:sp>
        <p:nvSpPr>
          <p:cNvPr id="4" name="Espace réservé du pied de page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rtlCol="0"/>
          <a:lstStyle>
            <a:lvl1pPr>
              <a:defRPr>
                <a:solidFill>
                  <a:schemeClr val="bg1"/>
                </a:solidFill>
              </a:defRPr>
            </a:lvl1pPr>
          </a:lstStyle>
          <a:p>
            <a:pPr rtl="0"/>
            <a:r>
              <a:rPr lang="fr-FR" noProof="0"/>
              <a:t>Titre de la présentation</a:t>
            </a:r>
          </a:p>
        </p:txBody>
      </p:sp>
      <p:sp>
        <p:nvSpPr>
          <p:cNvPr id="5" name="Espace réservé du numéro de diapositive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rtlCol="0"/>
          <a:lstStyle>
            <a:lvl1pPr>
              <a:defRPr>
                <a:solidFill>
                  <a:schemeClr val="bg1"/>
                </a:solidFill>
              </a:defRPr>
            </a:lvl1pPr>
          </a:lstStyle>
          <a:p>
            <a:pPr rtl="0"/>
            <a:fld id="{D8DA9DAA-006C-4F4B-980E-E3DF019B24E2}" type="slidenum">
              <a:rPr lang="fr-FR" noProof="0" smtClean="0"/>
              <a:pPr rtl="0"/>
              <a:t>‹N°›</a:t>
            </a:fld>
            <a:endParaRPr lang="fr-FR" noProof="0"/>
          </a:p>
        </p:txBody>
      </p:sp>
      <p:cxnSp>
        <p:nvCxnSpPr>
          <p:cNvPr id="14" name="Connecteur droit 13">
            <a:extLst>
              <a:ext uri="{FF2B5EF4-FFF2-40B4-BE49-F238E27FC236}">
                <a16:creationId xmlns:a16="http://schemas.microsoft.com/office/drawing/2014/main" id="{13AE7F8D-AE68-4A83-BAB5-3A97D473CE3C}"/>
              </a:ext>
            </a:extLst>
          </p:cNvPr>
          <p:cNvCxnSpPr>
            <a:cxnSpLocks/>
          </p:cNvCxnSpPr>
          <p:nvPr userDrawn="1"/>
        </p:nvCxnSpPr>
        <p:spPr>
          <a:xfrm>
            <a:off x="856114" y="3568936"/>
            <a:ext cx="0" cy="32760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Espace réservé du texte 15">
            <a:extLst>
              <a:ext uri="{FF2B5EF4-FFF2-40B4-BE49-F238E27FC236}">
                <a16:creationId xmlns:a16="http://schemas.microsoft.com/office/drawing/2014/main" id="{A928810C-E773-43AE-A2A1-4073955CC8DA}"/>
              </a:ext>
            </a:extLst>
          </p:cNvPr>
          <p:cNvSpPr>
            <a:spLocks noGrp="1"/>
          </p:cNvSpPr>
          <p:nvPr>
            <p:ph type="body" sz="quarter" idx="13" hasCustomPrompt="1"/>
          </p:nvPr>
        </p:nvSpPr>
        <p:spPr>
          <a:xfrm>
            <a:off x="5202936" y="3127248"/>
            <a:ext cx="5833872" cy="3118104"/>
          </a:xfrm>
        </p:spPr>
        <p:txBody>
          <a:bodyPr rtlCol="0"/>
          <a:lstStyle>
            <a:lvl1pPr marL="0" indent="0" algn="r">
              <a:buNone/>
              <a:defRPr sz="1800">
                <a:solidFill>
                  <a:schemeClr val="bg1"/>
                </a:solidFill>
              </a:defRPr>
            </a:lvl1pPr>
          </a:lstStyle>
          <a:p>
            <a:pPr lvl="0" rtl="0"/>
            <a:r>
              <a:rPr lang="fr-FR" noProof="0"/>
              <a:t>Modifiez les styles du texte</a:t>
            </a:r>
          </a:p>
        </p:txBody>
      </p:sp>
      <p:sp>
        <p:nvSpPr>
          <p:cNvPr id="11" name="Graphisme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fr-FR" noProof="0"/>
          </a:p>
        </p:txBody>
      </p:sp>
      <p:sp>
        <p:nvSpPr>
          <p:cNvPr id="13" name="Graphisme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fr-FR" noProof="0"/>
          </a:p>
        </p:txBody>
      </p:sp>
      <p:sp>
        <p:nvSpPr>
          <p:cNvPr id="17" name="Graphisme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fr-FR" noProof="0"/>
          </a:p>
        </p:txBody>
      </p:sp>
    </p:spTree>
    <p:extLst>
      <p:ext uri="{BB962C8B-B14F-4D97-AF65-F5344CB8AC3E}">
        <p14:creationId xmlns:p14="http://schemas.microsoft.com/office/powerpoint/2010/main" val="249076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15" name="Espace réservé d’image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rtlCol="0" anchor="ctr">
            <a:noAutofit/>
          </a:bodyPr>
          <a:lstStyle>
            <a:lvl1pPr algn="ctr">
              <a:buNone/>
              <a:defRPr/>
            </a:lvl1pPr>
          </a:lstStyle>
          <a:p>
            <a:pPr rtl="0"/>
            <a:r>
              <a:rPr lang="fr-FR" noProof="0"/>
              <a:t>Cliquez sur l'icône pour ajouter une image</a:t>
            </a:r>
          </a:p>
        </p:txBody>
      </p:sp>
      <p:sp>
        <p:nvSpPr>
          <p:cNvPr id="2" name="Titr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rtlCol="0" anchor="b"/>
          <a:lstStyle>
            <a:lvl1pPr>
              <a:defRPr sz="5400"/>
            </a:lvl1pPr>
          </a:lstStyle>
          <a:p>
            <a:pPr rtl="0"/>
            <a:r>
              <a:rPr lang="fr-FR" noProof="0"/>
              <a:t>Modifiez le style du titre</a:t>
            </a:r>
          </a:p>
        </p:txBody>
      </p:sp>
      <p:sp>
        <p:nvSpPr>
          <p:cNvPr id="3" name="Espace réservé du contenu 2">
            <a:extLst>
              <a:ext uri="{FF2B5EF4-FFF2-40B4-BE49-F238E27FC236}">
                <a16:creationId xmlns:a16="http://schemas.microsoft.com/office/drawing/2014/main" id="{628CABF8-19D8-4F3C-994F-4D35EC7A2C3E}"/>
              </a:ext>
            </a:extLst>
          </p:cNvPr>
          <p:cNvSpPr>
            <a:spLocks noGrp="1"/>
          </p:cNvSpPr>
          <p:nvPr>
            <p:ph idx="1" hasCustomPrompt="1"/>
          </p:nvPr>
        </p:nvSpPr>
        <p:spPr>
          <a:xfrm>
            <a:off x="850392" y="2825496"/>
            <a:ext cx="6190488" cy="3346704"/>
          </a:xfrm>
        </p:spPr>
        <p:txBody>
          <a:bodyPr rtlCol="0"/>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p:txBody>
      </p:sp>
      <p:sp>
        <p:nvSpPr>
          <p:cNvPr id="4" name="Espace réservé de la date 3">
            <a:extLst>
              <a:ext uri="{FF2B5EF4-FFF2-40B4-BE49-F238E27FC236}">
                <a16:creationId xmlns:a16="http://schemas.microsoft.com/office/drawing/2014/main" id="{D097BB2D-4E2C-4490-A2A3-4B68BCC5D2F9}"/>
              </a:ext>
            </a:extLst>
          </p:cNvPr>
          <p:cNvSpPr>
            <a:spLocks noGrp="1"/>
          </p:cNvSpPr>
          <p:nvPr>
            <p:ph type="dt" sz="half" idx="10"/>
          </p:nvPr>
        </p:nvSpPr>
        <p:spPr/>
        <p:txBody>
          <a:bodyPr rtlCol="0"/>
          <a:lstStyle>
            <a:lvl1pPr>
              <a:defRPr>
                <a:solidFill>
                  <a:schemeClr val="accent2"/>
                </a:solidFill>
              </a:defRPr>
            </a:lvl1pPr>
          </a:lstStyle>
          <a:p>
            <a:pPr rtl="0"/>
            <a:r>
              <a:rPr lang="fr-FR" noProof="0"/>
              <a:t>03/09/20XX</a:t>
            </a:r>
          </a:p>
        </p:txBody>
      </p:sp>
      <p:sp>
        <p:nvSpPr>
          <p:cNvPr id="5" name="Espace réservé du pied de page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rtlCol="0"/>
          <a:lstStyle>
            <a:lvl1pPr>
              <a:defRPr baseline="0">
                <a:solidFill>
                  <a:schemeClr val="accent2"/>
                </a:solidFill>
              </a:defRPr>
            </a:lvl1pPr>
          </a:lstStyle>
          <a:p>
            <a:pPr rtl="0"/>
            <a:r>
              <a:rPr lang="fr-FR" noProof="0"/>
              <a:t>Titre de la présentation</a:t>
            </a:r>
          </a:p>
        </p:txBody>
      </p:sp>
      <p:sp>
        <p:nvSpPr>
          <p:cNvPr id="6" name="Espace réservé du numéro de diapositive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rtlCol="0"/>
          <a:lstStyle>
            <a:lvl1pPr>
              <a:defRPr>
                <a:solidFill>
                  <a:schemeClr val="accent2"/>
                </a:solidFill>
              </a:defRPr>
            </a:lvl1pPr>
          </a:lstStyle>
          <a:p>
            <a:pPr rtl="0"/>
            <a:fld id="{D8DA9DAA-006C-4F4B-980E-E3DF019B24E2}" type="slidenum">
              <a:rPr lang="fr-FR" noProof="0" smtClean="0"/>
              <a:pPr rtl="0"/>
              <a:t>‹N°›</a:t>
            </a:fld>
            <a:endParaRPr lang="fr-FR" noProof="0"/>
          </a:p>
        </p:txBody>
      </p:sp>
      <p:cxnSp>
        <p:nvCxnSpPr>
          <p:cNvPr id="9" name="Connecteur droit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sme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fr-FR" noProof="0"/>
          </a:p>
        </p:txBody>
      </p:sp>
      <p:sp>
        <p:nvSpPr>
          <p:cNvPr id="19" name="Graphisme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fr-FR" noProof="0"/>
          </a:p>
        </p:txBody>
      </p:sp>
    </p:spTree>
    <p:extLst>
      <p:ext uri="{BB962C8B-B14F-4D97-AF65-F5344CB8AC3E}">
        <p14:creationId xmlns:p14="http://schemas.microsoft.com/office/powerpoint/2010/main" val="189711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En-tête de section">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640AAD-80AF-40E7-BE3F-43D32FC68ED4}"/>
              </a:ext>
            </a:extLst>
          </p:cNvPr>
          <p:cNvSpPr>
            <a:spLocks noGrp="1"/>
          </p:cNvSpPr>
          <p:nvPr>
            <p:ph type="ctrTitle"/>
          </p:nvPr>
        </p:nvSpPr>
        <p:spPr>
          <a:xfrm>
            <a:off x="1524000" y="1463040"/>
            <a:ext cx="9144000" cy="2340864"/>
          </a:xfrm>
        </p:spPr>
        <p:txBody>
          <a:bodyPr rtlCol="0" anchor="b">
            <a:normAutofit/>
          </a:bodyPr>
          <a:lstStyle>
            <a:lvl1pPr algn="ctr">
              <a:defRPr sz="6000" b="1" i="0" cap="all" baseline="0">
                <a:solidFill>
                  <a:schemeClr val="bg1"/>
                </a:solidFill>
              </a:defRPr>
            </a:lvl1pPr>
          </a:lstStyle>
          <a:p>
            <a:pPr rtl="0"/>
            <a:r>
              <a:rPr lang="fr-FR" noProof="0"/>
              <a:t>Modifiez le style du titre</a:t>
            </a:r>
          </a:p>
        </p:txBody>
      </p:sp>
      <p:sp>
        <p:nvSpPr>
          <p:cNvPr id="3" name="Sous-titre 2">
            <a:extLst>
              <a:ext uri="{FF2B5EF4-FFF2-40B4-BE49-F238E27FC236}">
                <a16:creationId xmlns:a16="http://schemas.microsoft.com/office/drawing/2014/main" id="{EC80FBD9-0977-4B2B-9318-30774BB0947C}"/>
              </a:ext>
            </a:extLst>
          </p:cNvPr>
          <p:cNvSpPr>
            <a:spLocks noGrp="1"/>
          </p:cNvSpPr>
          <p:nvPr>
            <p:ph type="subTitle" idx="1"/>
          </p:nvPr>
        </p:nvSpPr>
        <p:spPr>
          <a:xfrm>
            <a:off x="1527048" y="3858768"/>
            <a:ext cx="9144000" cy="1325880"/>
          </a:xfrm>
        </p:spPr>
        <p:txBody>
          <a:bodyPr rtlCol="0">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p>
        </p:txBody>
      </p:sp>
      <p:sp>
        <p:nvSpPr>
          <p:cNvPr id="4" name="Graphisme 12">
            <a:extLst>
              <a:ext uri="{FF2B5EF4-FFF2-40B4-BE49-F238E27FC236}">
                <a16:creationId xmlns:a16="http://schemas.microsoft.com/office/drawing/2014/main" id="{8A41917E-4B97-447C-98AB-970D625F1DE6}"/>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fr-FR" noProof="0"/>
          </a:p>
        </p:txBody>
      </p:sp>
      <p:sp>
        <p:nvSpPr>
          <p:cNvPr id="5" name="Graphisme 13">
            <a:extLst>
              <a:ext uri="{FF2B5EF4-FFF2-40B4-BE49-F238E27FC236}">
                <a16:creationId xmlns:a16="http://schemas.microsoft.com/office/drawing/2014/main" id="{3B3FD238-4561-4AF8-A1F1-185B0CAFE2AC}"/>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fr-FR" noProof="0"/>
          </a:p>
        </p:txBody>
      </p:sp>
      <p:sp>
        <p:nvSpPr>
          <p:cNvPr id="6" name="Graphisme 15">
            <a:extLst>
              <a:ext uri="{FF2B5EF4-FFF2-40B4-BE49-F238E27FC236}">
                <a16:creationId xmlns:a16="http://schemas.microsoft.com/office/drawing/2014/main" id="{BAB9414C-AE69-4648-873E-9CE6B2DF8A71}"/>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fr-FR" noProof="0"/>
          </a:p>
        </p:txBody>
      </p:sp>
      <p:sp>
        <p:nvSpPr>
          <p:cNvPr id="7" name="Graphisme 22">
            <a:extLst>
              <a:ext uri="{FF2B5EF4-FFF2-40B4-BE49-F238E27FC236}">
                <a16:creationId xmlns:a16="http://schemas.microsoft.com/office/drawing/2014/main" id="{3BF75235-4E6E-4184-82A5-EE6FE7993BBC}"/>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pPr rtl="0"/>
            <a:endParaRPr lang="fr-FR" noProof="0"/>
          </a:p>
        </p:txBody>
      </p:sp>
      <p:sp>
        <p:nvSpPr>
          <p:cNvPr id="11" name="Graphisme 21">
            <a:extLst>
              <a:ext uri="{FF2B5EF4-FFF2-40B4-BE49-F238E27FC236}">
                <a16:creationId xmlns:a16="http://schemas.microsoft.com/office/drawing/2014/main" id="{E66FE37C-2F4B-42DA-BFF6-92DD00BDC49B}"/>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pPr rtl="0"/>
            <a:endParaRPr lang="fr-FR" noProof="0"/>
          </a:p>
        </p:txBody>
      </p:sp>
      <p:sp>
        <p:nvSpPr>
          <p:cNvPr id="13" name="Graphisme 23">
            <a:extLst>
              <a:ext uri="{FF2B5EF4-FFF2-40B4-BE49-F238E27FC236}">
                <a16:creationId xmlns:a16="http://schemas.microsoft.com/office/drawing/2014/main" id="{DDD38822-731A-48DA-A8A0-FBBAF7A6D65D}"/>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pPr rtl="0"/>
            <a:endParaRPr lang="fr-FR" noProof="0"/>
          </a:p>
        </p:txBody>
      </p:sp>
    </p:spTree>
    <p:extLst>
      <p:ext uri="{BB962C8B-B14F-4D97-AF65-F5344CB8AC3E}">
        <p14:creationId xmlns:p14="http://schemas.microsoft.com/office/powerpoint/2010/main" val="344248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96CF8C-1EA0-4E47-AC60-CAC3B80A3C5D}"/>
              </a:ext>
            </a:extLst>
          </p:cNvPr>
          <p:cNvSpPr>
            <a:spLocks noGrp="1"/>
          </p:cNvSpPr>
          <p:nvPr>
            <p:ph type="title"/>
          </p:nvPr>
        </p:nvSpPr>
        <p:spPr/>
        <p:txBody>
          <a:bodyPr rtlCol="0"/>
          <a:lstStyle>
            <a:lvl1pPr>
              <a:defRPr sz="5400"/>
            </a:lvl1pPr>
          </a:lstStyle>
          <a:p>
            <a:pPr rtl="0"/>
            <a:r>
              <a:rPr lang="fr-FR" noProof="0"/>
              <a:t>Modifiez le style du titre</a:t>
            </a:r>
          </a:p>
        </p:txBody>
      </p:sp>
      <p:sp>
        <p:nvSpPr>
          <p:cNvPr id="3" name="Espace réservé du contenu 2">
            <a:extLst>
              <a:ext uri="{FF2B5EF4-FFF2-40B4-BE49-F238E27FC236}">
                <a16:creationId xmlns:a16="http://schemas.microsoft.com/office/drawing/2014/main" id="{628CABF8-19D8-4F3C-994F-4D35EC7A2C3E}"/>
              </a:ext>
            </a:extLst>
          </p:cNvPr>
          <p:cNvSpPr>
            <a:spLocks noGrp="1"/>
          </p:cNvSpPr>
          <p:nvPr>
            <p:ph idx="1" hasCustomPrompt="1"/>
          </p:nvPr>
        </p:nvSpPr>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numéro de diapositive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rtlCol="0"/>
          <a:lstStyle/>
          <a:p>
            <a:pPr rtl="0"/>
            <a:fld id="{D8DA9DAA-006C-4F4B-980E-E3DF019B24E2}" type="slidenum">
              <a:rPr lang="fr-FR" noProof="0" smtClean="0"/>
              <a:t>‹N°›</a:t>
            </a:fld>
            <a:endParaRPr lang="fr-FR" noProof="0"/>
          </a:p>
        </p:txBody>
      </p:sp>
      <p:cxnSp>
        <p:nvCxnSpPr>
          <p:cNvPr id="7" name="Connecteur droit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74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3236976"/>
          </a:xfrm>
        </p:spPr>
        <p:txBody>
          <a:bodyPr rtlCol="0" anchor="b"/>
          <a:lstStyle>
            <a:lvl1pPr algn="l">
              <a:lnSpc>
                <a:spcPct val="110000"/>
              </a:lnSpc>
              <a:spcBef>
                <a:spcPts val="1000"/>
              </a:spcBef>
              <a:defRPr sz="3600" b="0" i="0" cap="none" baseline="0"/>
            </a:lvl1pPr>
          </a:lstStyle>
          <a:p>
            <a:pPr rtl="0"/>
            <a:r>
              <a:rPr lang="fr-FR" noProof="0"/>
              <a:t>Modifiez le style du titre</a:t>
            </a:r>
          </a:p>
        </p:txBody>
      </p:sp>
      <p:sp>
        <p:nvSpPr>
          <p:cNvPr id="3" name="Sous-titr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6391655" y="4498848"/>
            <a:ext cx="4434835" cy="510474"/>
          </a:xfrm>
        </p:spPr>
        <p:txBody>
          <a:bodyPr rtlCol="0"/>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Modifier le style du sous-titre du masque</a:t>
            </a:r>
          </a:p>
        </p:txBody>
      </p:sp>
      <p:sp>
        <p:nvSpPr>
          <p:cNvPr id="5" name="Espace réservé du pied de page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rtlCol="0"/>
          <a:lstStyle>
            <a:lvl1pPr>
              <a:defRPr>
                <a:solidFill>
                  <a:schemeClr val="accent2"/>
                </a:solidFill>
              </a:defRPr>
            </a:lvl1pPr>
          </a:lstStyle>
          <a:p>
            <a:pPr rtl="0"/>
            <a:r>
              <a:rPr lang="fr-FR" noProof="0"/>
              <a:t>Titre de la présentation</a:t>
            </a:r>
          </a:p>
        </p:txBody>
      </p:sp>
      <p:sp>
        <p:nvSpPr>
          <p:cNvPr id="6" name="Espace réservé au numéro de diapositive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rtlCol="0"/>
          <a:lstStyle>
            <a:lvl1pPr>
              <a:defRPr>
                <a:solidFill>
                  <a:schemeClr val="accent2"/>
                </a:solidFill>
              </a:defRPr>
            </a:lvl1pPr>
          </a:lstStyle>
          <a:p>
            <a:pPr rtl="0"/>
            <a:fld id="{D8DA9DAA-006C-4F4B-980E-E3DF019B24E2}" type="slidenum">
              <a:rPr lang="fr-FR" noProof="0" smtClean="0"/>
              <a:pPr rtl="0"/>
              <a:t>‹N°›</a:t>
            </a:fld>
            <a:endParaRPr lang="fr-FR" noProof="0"/>
          </a:p>
        </p:txBody>
      </p:sp>
      <p:cxnSp>
        <p:nvCxnSpPr>
          <p:cNvPr id="7" name="Connecteur droit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3" name="Espace réservé d’image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rtlCol="0" anchor="ctr"/>
          <a:lstStyle>
            <a:lvl1pPr algn="ctr">
              <a:buNone/>
              <a:defRPr>
                <a:solidFill>
                  <a:schemeClr val="bg1"/>
                </a:solidFill>
              </a:defRPr>
            </a:lvl1pPr>
          </a:lstStyle>
          <a:p>
            <a:pPr rtl="0"/>
            <a:r>
              <a:rPr lang="fr-FR" noProof="0"/>
              <a:t>Cliquez sur l'icône pour ajouter une image</a:t>
            </a:r>
          </a:p>
        </p:txBody>
      </p:sp>
    </p:spTree>
    <p:extLst>
      <p:ext uri="{BB962C8B-B14F-4D97-AF65-F5344CB8AC3E}">
        <p14:creationId xmlns:p14="http://schemas.microsoft.com/office/powerpoint/2010/main" val="129904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re et contenu">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96CF8C-1EA0-4E47-AC60-CAC3B80A3C5D}"/>
              </a:ext>
            </a:extLst>
          </p:cNvPr>
          <p:cNvSpPr>
            <a:spLocks noGrp="1"/>
          </p:cNvSpPr>
          <p:nvPr>
            <p:ph type="title" hasCustomPrompt="1"/>
          </p:nvPr>
        </p:nvSpPr>
        <p:spPr>
          <a:xfrm>
            <a:off x="576072" y="365125"/>
            <a:ext cx="10771632" cy="1325563"/>
          </a:xfrm>
        </p:spPr>
        <p:txBody>
          <a:bodyPr rtlCol="0"/>
          <a:lstStyle>
            <a:lvl1pPr>
              <a:defRPr sz="5400" b="1" cap="all" baseline="0">
                <a:solidFill>
                  <a:schemeClr val="bg1"/>
                </a:solidFill>
              </a:defRPr>
            </a:lvl1pPr>
          </a:lstStyle>
          <a:p>
            <a:pPr rtl="0"/>
            <a:r>
              <a:rPr lang="fr-FR" noProof="0"/>
              <a:t>Titre</a:t>
            </a:r>
          </a:p>
        </p:txBody>
      </p:sp>
      <p:sp>
        <p:nvSpPr>
          <p:cNvPr id="3" name="Espace réservé du contenu 2">
            <a:extLst>
              <a:ext uri="{FF2B5EF4-FFF2-40B4-BE49-F238E27FC236}">
                <a16:creationId xmlns:a16="http://schemas.microsoft.com/office/drawing/2014/main" id="{628CABF8-19D8-4F3C-994F-4D35EC7A2C3E}"/>
              </a:ext>
            </a:extLst>
          </p:cNvPr>
          <p:cNvSpPr>
            <a:spLocks noGrp="1"/>
          </p:cNvSpPr>
          <p:nvPr>
            <p:ph idx="1" hasCustomPrompt="1"/>
          </p:nvPr>
        </p:nvSpPr>
        <p:spPr>
          <a:xfrm>
            <a:off x="576072" y="1825625"/>
            <a:ext cx="10771632" cy="4351338"/>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a:extLst>
              <a:ext uri="{FF2B5EF4-FFF2-40B4-BE49-F238E27FC236}">
                <a16:creationId xmlns:a16="http://schemas.microsoft.com/office/drawing/2014/main" id="{D097BB2D-4E2C-4490-A2A3-4B68BCC5D2F9}"/>
              </a:ext>
            </a:extLst>
          </p:cNvPr>
          <p:cNvSpPr>
            <a:spLocks noGrp="1"/>
          </p:cNvSpPr>
          <p:nvPr>
            <p:ph type="dt" sz="half" idx="10"/>
          </p:nvPr>
        </p:nvSpPr>
        <p:spPr>
          <a:xfrm>
            <a:off x="658368" y="6356350"/>
            <a:ext cx="2743200" cy="365125"/>
          </a:xfrm>
        </p:spPr>
        <p:txBody>
          <a:bodyPr rtlCol="0"/>
          <a:lstStyle>
            <a:lvl1pPr>
              <a:defRPr>
                <a:solidFill>
                  <a:schemeClr val="bg1"/>
                </a:solidFill>
              </a:defRPr>
            </a:lvl1pPr>
          </a:lstStyle>
          <a:p>
            <a:pPr rtl="0"/>
            <a:r>
              <a:rPr lang="fr-FR" noProof="0"/>
              <a:t>03/09/20XX</a:t>
            </a:r>
          </a:p>
        </p:txBody>
      </p:sp>
      <p:sp>
        <p:nvSpPr>
          <p:cNvPr id="5" name="Espace réservé du pied de page 4">
            <a:extLst>
              <a:ext uri="{FF2B5EF4-FFF2-40B4-BE49-F238E27FC236}">
                <a16:creationId xmlns:a16="http://schemas.microsoft.com/office/drawing/2014/main" id="{6140F15D-DD72-46D5-BF0F-F5064710700E}"/>
              </a:ext>
            </a:extLst>
          </p:cNvPr>
          <p:cNvSpPr>
            <a:spLocks noGrp="1"/>
          </p:cNvSpPr>
          <p:nvPr>
            <p:ph type="ftr" sz="quarter" idx="11"/>
          </p:nvPr>
        </p:nvSpPr>
        <p:spPr>
          <a:xfrm>
            <a:off x="8503920" y="841248"/>
            <a:ext cx="3630168" cy="365125"/>
          </a:xfrm>
        </p:spPr>
        <p:txBody>
          <a:bodyPr rtlCol="0"/>
          <a:lstStyle>
            <a:lvl1pPr>
              <a:defRPr>
                <a:solidFill>
                  <a:schemeClr val="bg1"/>
                </a:solidFill>
              </a:defRPr>
            </a:lvl1pPr>
          </a:lstStyle>
          <a:p>
            <a:pPr rtl="0"/>
            <a:r>
              <a:rPr lang="fr-FR" noProof="0"/>
              <a:t>Titre de la présentation</a:t>
            </a:r>
          </a:p>
        </p:txBody>
      </p:sp>
      <p:sp>
        <p:nvSpPr>
          <p:cNvPr id="6" name="Espace réservé du numéro de diapositive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rtlCol="0"/>
          <a:lstStyle>
            <a:lvl1pPr>
              <a:defRPr>
                <a:solidFill>
                  <a:schemeClr val="bg1"/>
                </a:solidFill>
              </a:defRPr>
            </a:lvl1pPr>
          </a:lstStyle>
          <a:p>
            <a:pPr rtl="0"/>
            <a:fld id="{D8DA9DAA-006C-4F4B-980E-E3DF019B24E2}" type="slidenum">
              <a:rPr lang="fr-FR" noProof="0" smtClean="0"/>
              <a:pPr rtl="0"/>
              <a:t>‹N°›</a:t>
            </a:fld>
            <a:endParaRPr lang="fr-FR" noProof="0"/>
          </a:p>
        </p:txBody>
      </p:sp>
      <p:sp>
        <p:nvSpPr>
          <p:cNvPr id="9" name="Graphisme 22">
            <a:extLst>
              <a:ext uri="{FF2B5EF4-FFF2-40B4-BE49-F238E27FC236}">
                <a16:creationId xmlns:a16="http://schemas.microsoft.com/office/drawing/2014/main" id="{4EADA2ED-8A8C-4D17-8798-F26BF3B4CE25}"/>
              </a:ext>
            </a:extLst>
          </p:cNvPr>
          <p:cNvSpPr/>
          <p:nvPr userDrawn="1"/>
        </p:nvSpPr>
        <p:spPr>
          <a:xfrm>
            <a:off x="11202264" y="344083"/>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pPr rtl="0"/>
            <a:endParaRPr lang="fr-FR" noProof="0"/>
          </a:p>
        </p:txBody>
      </p:sp>
      <p:sp>
        <p:nvSpPr>
          <p:cNvPr id="11" name="Graphisme 23">
            <a:extLst>
              <a:ext uri="{FF2B5EF4-FFF2-40B4-BE49-F238E27FC236}">
                <a16:creationId xmlns:a16="http://schemas.microsoft.com/office/drawing/2014/main" id="{54AB3A25-6605-4446-9E53-ACEECD25E27B}"/>
              </a:ext>
            </a:extLst>
          </p:cNvPr>
          <p:cNvSpPr/>
          <p:nvPr userDrawn="1"/>
        </p:nvSpPr>
        <p:spPr>
          <a:xfrm>
            <a:off x="11563141" y="59091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pPr rtl="0"/>
            <a:endParaRPr lang="fr-FR" noProof="0"/>
          </a:p>
        </p:txBody>
      </p:sp>
    </p:spTree>
    <p:extLst>
      <p:ext uri="{BB962C8B-B14F-4D97-AF65-F5344CB8AC3E}">
        <p14:creationId xmlns:p14="http://schemas.microsoft.com/office/powerpoint/2010/main" val="12226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257166-6921-4546-BA2C-99E464681F40}"/>
              </a:ext>
            </a:extLst>
          </p:cNvPr>
          <p:cNvSpPr>
            <a:spLocks noGrp="1"/>
          </p:cNvSpPr>
          <p:nvPr>
            <p:ph type="title"/>
          </p:nvPr>
        </p:nvSpPr>
        <p:spPr/>
        <p:txBody>
          <a:bodyPr rtlCol="0"/>
          <a:lstStyle/>
          <a:p>
            <a:pPr rtl="0"/>
            <a:r>
              <a:rPr lang="fr-FR" noProof="0"/>
              <a:t>Modifiez le style du titre</a:t>
            </a:r>
          </a:p>
        </p:txBody>
      </p:sp>
      <p:sp>
        <p:nvSpPr>
          <p:cNvPr id="3" name="Espace réservé du contenu 2">
            <a:extLst>
              <a:ext uri="{FF2B5EF4-FFF2-40B4-BE49-F238E27FC236}">
                <a16:creationId xmlns:a16="http://schemas.microsoft.com/office/drawing/2014/main" id="{695B9122-6371-4049-B57A-33DED7DA2F76}"/>
              </a:ext>
            </a:extLst>
          </p:cNvPr>
          <p:cNvSpPr>
            <a:spLocks noGrp="1"/>
          </p:cNvSpPr>
          <p:nvPr>
            <p:ph sz="half" idx="1" hasCustomPrompt="1"/>
          </p:nvPr>
        </p:nvSpPr>
        <p:spPr>
          <a:xfrm>
            <a:off x="1444752" y="1825625"/>
            <a:ext cx="4553712"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contenu 3">
            <a:extLst>
              <a:ext uri="{FF2B5EF4-FFF2-40B4-BE49-F238E27FC236}">
                <a16:creationId xmlns:a16="http://schemas.microsoft.com/office/drawing/2014/main" id="{BA14555D-0753-4312-A26B-2338813F9BB1}"/>
              </a:ext>
            </a:extLst>
          </p:cNvPr>
          <p:cNvSpPr>
            <a:spLocks noGrp="1"/>
          </p:cNvSpPr>
          <p:nvPr>
            <p:ph sz="half" idx="2" hasCustomPrompt="1"/>
          </p:nvPr>
        </p:nvSpPr>
        <p:spPr>
          <a:xfrm>
            <a:off x="6784848" y="1825625"/>
            <a:ext cx="4553712"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cxnSp>
        <p:nvCxnSpPr>
          <p:cNvPr id="8" name="Connecteur droit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Graphisme 15">
            <a:extLst>
              <a:ext uri="{FF2B5EF4-FFF2-40B4-BE49-F238E27FC236}">
                <a16:creationId xmlns:a16="http://schemas.microsoft.com/office/drawing/2014/main" id="{D8685329-C6A1-4CB4-8AAE-150D0341F6A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fr-FR" noProof="0"/>
          </a:p>
        </p:txBody>
      </p:sp>
      <p:sp>
        <p:nvSpPr>
          <p:cNvPr id="12" name="Graphisme 16">
            <a:extLst>
              <a:ext uri="{FF2B5EF4-FFF2-40B4-BE49-F238E27FC236}">
                <a16:creationId xmlns:a16="http://schemas.microsoft.com/office/drawing/2014/main" id="{83CE1DAA-30A3-41AE-8AE1-A7EE5C48A6F3}"/>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rtl="0"/>
            <a:endParaRPr lang="fr-FR" noProof="0"/>
          </a:p>
        </p:txBody>
      </p:sp>
      <p:sp>
        <p:nvSpPr>
          <p:cNvPr id="14" name="Graphisme 14">
            <a:extLst>
              <a:ext uri="{FF2B5EF4-FFF2-40B4-BE49-F238E27FC236}">
                <a16:creationId xmlns:a16="http://schemas.microsoft.com/office/drawing/2014/main" id="{065162DD-7ACB-4F9C-90DD-24C743035892}"/>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fr-FR" noProof="0"/>
          </a:p>
        </p:txBody>
      </p:sp>
    </p:spTree>
    <p:extLst>
      <p:ext uri="{BB962C8B-B14F-4D97-AF65-F5344CB8AC3E}">
        <p14:creationId xmlns:p14="http://schemas.microsoft.com/office/powerpoint/2010/main" val="120528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fr-FR" noProof="0"/>
              <a:t>Modifiez le style du titre</a:t>
            </a:r>
          </a:p>
        </p:txBody>
      </p:sp>
      <p:sp>
        <p:nvSpPr>
          <p:cNvPr id="3" name="Espace réservé du texte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pPr rtl="0"/>
            <a:r>
              <a:rPr lang="fr-FR" noProof="0"/>
              <a:t>03/09/20XX</a:t>
            </a:r>
          </a:p>
        </p:txBody>
      </p:sp>
      <p:sp>
        <p:nvSpPr>
          <p:cNvPr id="5" name="Espace réservé du pied de page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pPr rtl="0"/>
            <a:r>
              <a:rPr lang="fr-FR" noProof="0"/>
              <a:t>Titre de la présentation</a:t>
            </a:r>
          </a:p>
        </p:txBody>
      </p:sp>
      <p:sp>
        <p:nvSpPr>
          <p:cNvPr id="6" name="Espace réservé du numéro de diapositive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pPr rtl="0"/>
            <a:fld id="{D8DA9DAA-006C-4F4B-980E-E3DF019B24E2}" type="slidenum">
              <a:rPr lang="fr-FR" noProof="0" smtClean="0"/>
              <a:t>‹N°›</a:t>
            </a:fld>
            <a:endParaRPr lang="fr-FR" noProof="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717" r:id="rId3"/>
    <p:sldLayoutId id="2147483710" r:id="rId4"/>
    <p:sldLayoutId id="2147483709" r:id="rId5"/>
    <p:sldLayoutId id="2147483698" r:id="rId6"/>
    <p:sldLayoutId id="2147483713" r:id="rId7"/>
    <p:sldLayoutId id="2147483712" r:id="rId8"/>
    <p:sldLayoutId id="2147483700" r:id="rId9"/>
    <p:sldLayoutId id="2147483701" r:id="rId10"/>
    <p:sldLayoutId id="2147483716" r:id="rId11"/>
    <p:sldLayoutId id="2147483714" r:id="rId12"/>
    <p:sldLayoutId id="2147483715" r:id="rId13"/>
    <p:sldLayoutId id="2147483702" r:id="rId14"/>
    <p:sldLayoutId id="2147483703" r:id="rId15"/>
    <p:sldLayoutId id="2147483704" r:id="rId16"/>
    <p:sldLayoutId id="2147483705"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hyperlink" Target="https://fr.vikidia.org/wiki/Muses" TargetMode="External"/><Relationship Id="rId13" Type="http://schemas.openxmlformats.org/officeDocument/2006/relationships/hyperlink" Target="https://fr.vikidia.org/wiki/Bell%C3%A9rophon" TargetMode="External"/><Relationship Id="rId3" Type="http://schemas.openxmlformats.org/officeDocument/2006/relationships/hyperlink" Target="https://fr.vikidia.org/w/index.php?title=P%C3%A9gase&amp;action=edit&amp;section=2" TargetMode="External"/><Relationship Id="rId7" Type="http://schemas.openxmlformats.org/officeDocument/2006/relationships/hyperlink" Target="https://fr.vikidia.org/w/index.php?title=H%C3%A9licon&amp;action=edit&amp;redlink=1" TargetMode="External"/><Relationship Id="rId12" Type="http://schemas.openxmlformats.org/officeDocument/2006/relationships/hyperlink" Target="https://fr.vikidia.org/w/index.php?title=P%C3%A9gase&amp;action=edit&amp;section=3" TargetMode="External"/><Relationship Id="rId2" Type="http://schemas.openxmlformats.org/officeDocument/2006/relationships/hyperlink" Target="https://fr.vikidia.org/w/index.php?title=P%C3%A9gase&amp;veaction=edit&amp;section=2" TargetMode="External"/><Relationship Id="rId1" Type="http://schemas.openxmlformats.org/officeDocument/2006/relationships/slideLayout" Target="../slideLayouts/slideLayout8.xml"/><Relationship Id="rId6" Type="http://schemas.openxmlformats.org/officeDocument/2006/relationships/hyperlink" Target="https://fr.vikidia.org/wiki/H%C3%A9siode" TargetMode="External"/><Relationship Id="rId11" Type="http://schemas.openxmlformats.org/officeDocument/2006/relationships/hyperlink" Target="https://fr.vikidia.org/w/index.php?title=P%C3%A9gase&amp;veaction=edit&amp;section=3" TargetMode="External"/><Relationship Id="rId5" Type="http://schemas.openxmlformats.org/officeDocument/2006/relationships/hyperlink" Target="https://fr.vikidia.org/wiki/Pos%C3%A9%C3%AFdon" TargetMode="External"/><Relationship Id="rId15" Type="http://schemas.openxmlformats.org/officeDocument/2006/relationships/image" Target="../media/image17.jpeg"/><Relationship Id="rId10" Type="http://schemas.openxmlformats.org/officeDocument/2006/relationships/hyperlink" Target="https://fr.vikidia.org/wiki/%C3%89tymologie" TargetMode="External"/><Relationship Id="rId4" Type="http://schemas.openxmlformats.org/officeDocument/2006/relationships/hyperlink" Target="https://fr.vikidia.org/wiki/M%C3%A9duse_(mythologie)" TargetMode="External"/><Relationship Id="rId9" Type="http://schemas.openxmlformats.org/officeDocument/2006/relationships/hyperlink" Target="https://fr.vikidia.org/wiki/B%C3%A9otie" TargetMode="External"/><Relationship Id="rId14" Type="http://schemas.openxmlformats.org/officeDocument/2006/relationships/hyperlink" Target="https://fr.vikidia.org/wiki/Chim%C3%A8re_(mythologie)"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fr.vikidia.org/wiki/Cheval" TargetMode="External"/><Relationship Id="rId2" Type="http://schemas.openxmlformats.org/officeDocument/2006/relationships/hyperlink" Target="https://fr.vikidia.org/wiki/Fiction" TargetMode="External"/><Relationship Id="rId1" Type="http://schemas.openxmlformats.org/officeDocument/2006/relationships/slideLayout" Target="../slideLayouts/slideLayout8.xml"/><Relationship Id="rId5" Type="http://schemas.openxmlformats.org/officeDocument/2006/relationships/image" Target="../media/image19.jpeg"/><Relationship Id="rId4" Type="http://schemas.openxmlformats.org/officeDocument/2006/relationships/hyperlink" Target="https://fr.vikidia.org/wiki/Corne"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8.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8.xml"/><Relationship Id="rId1" Type="http://schemas.openxmlformats.org/officeDocument/2006/relationships/video" Target="https://www.youtube.com/embed/x1Mcc4kYG3Q?feature=oembed"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1.jpe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BBBFF-606A-F465-B420-95811816985F}"/>
            </a:ext>
          </a:extLst>
        </p:cNvPr>
        <p:cNvGrpSpPr/>
        <p:nvPr/>
      </p:nvGrpSpPr>
      <p:grpSpPr>
        <a:xfrm>
          <a:off x="0" y="0"/>
          <a:ext cx="0" cy="0"/>
          <a:chOff x="0" y="0"/>
          <a:chExt cx="0" cy="0"/>
        </a:xfrm>
      </p:grpSpPr>
      <p:sp>
        <p:nvSpPr>
          <p:cNvPr id="12" name="Titre 1">
            <a:extLst>
              <a:ext uri="{FF2B5EF4-FFF2-40B4-BE49-F238E27FC236}">
                <a16:creationId xmlns:a16="http://schemas.microsoft.com/office/drawing/2014/main" id="{F2DACBC5-D2A1-6E71-5430-B142F70F5DE2}"/>
              </a:ext>
            </a:extLst>
          </p:cNvPr>
          <p:cNvSpPr txBox="1">
            <a:spLocks/>
          </p:cNvSpPr>
          <p:nvPr/>
        </p:nvSpPr>
        <p:spPr>
          <a:xfrm>
            <a:off x="572306" y="1096383"/>
            <a:ext cx="6124328" cy="1413736"/>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5400" b="1" kern="1200" cap="all" baseline="0">
                <a:solidFill>
                  <a:schemeClr val="bg1"/>
                </a:solidFill>
                <a:latin typeface="+mj-lt"/>
                <a:ea typeface="+mj-ea"/>
                <a:cs typeface="+mj-cs"/>
              </a:defRPr>
            </a:lvl1pPr>
          </a:lstStyle>
          <a:p>
            <a:r>
              <a:rPr lang="fr-FR" sz="9600" dirty="0"/>
              <a:t>LES CHEVAUX</a:t>
            </a:r>
            <a:br>
              <a:rPr lang="fr-FR" dirty="0"/>
            </a:br>
            <a:br>
              <a:rPr lang="fr-FR" sz="3200" dirty="0"/>
            </a:br>
            <a:br>
              <a:rPr lang="fr-FR" sz="3200" dirty="0"/>
            </a:br>
            <a:r>
              <a:rPr lang="fr-FR" sz="3200" dirty="0"/>
              <a:t> </a:t>
            </a:r>
            <a:endParaRPr lang="fr-FR" dirty="0"/>
          </a:p>
        </p:txBody>
      </p:sp>
      <p:sp>
        <p:nvSpPr>
          <p:cNvPr id="13" name="Titre 1">
            <a:extLst>
              <a:ext uri="{FF2B5EF4-FFF2-40B4-BE49-F238E27FC236}">
                <a16:creationId xmlns:a16="http://schemas.microsoft.com/office/drawing/2014/main" id="{F1D67FD1-49F3-1700-410F-08BDFEB28660}"/>
              </a:ext>
            </a:extLst>
          </p:cNvPr>
          <p:cNvSpPr txBox="1">
            <a:spLocks/>
          </p:cNvSpPr>
          <p:nvPr/>
        </p:nvSpPr>
        <p:spPr>
          <a:xfrm>
            <a:off x="8157881" y="5578736"/>
            <a:ext cx="2635625" cy="974464"/>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5400" b="1" kern="1200" cap="all" baseline="0">
                <a:solidFill>
                  <a:schemeClr val="bg1"/>
                </a:solidFill>
                <a:latin typeface="+mj-lt"/>
                <a:ea typeface="+mj-ea"/>
                <a:cs typeface="+mj-cs"/>
              </a:defRPr>
            </a:lvl1pPr>
          </a:lstStyle>
          <a:p>
            <a:r>
              <a:rPr lang="fr-FR" dirty="0"/>
              <a:t>clémence</a:t>
            </a:r>
            <a:br>
              <a:rPr lang="fr-FR" dirty="0"/>
            </a:br>
            <a:br>
              <a:rPr lang="fr-FR" sz="3200" dirty="0"/>
            </a:br>
            <a:br>
              <a:rPr lang="fr-FR" sz="3200" dirty="0"/>
            </a:br>
            <a:r>
              <a:rPr lang="fr-FR" sz="3200" dirty="0"/>
              <a:t> </a:t>
            </a:r>
            <a:endParaRPr lang="fr-FR" dirty="0"/>
          </a:p>
        </p:txBody>
      </p:sp>
      <p:pic>
        <p:nvPicPr>
          <p:cNvPr id="1026" name="Picture 2" descr="747 600+ Cheval Photos, taleaux et images libre de droits ...">
            <a:extLst>
              <a:ext uri="{FF2B5EF4-FFF2-40B4-BE49-F238E27FC236}">
                <a16:creationId xmlns:a16="http://schemas.microsoft.com/office/drawing/2014/main" id="{4887D783-0737-E920-8C0B-0F64A754314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95366" y="458545"/>
            <a:ext cx="6124328" cy="44831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eval en Normandie, sorties et vacances - Normandie Tourisme">
            <a:extLst>
              <a:ext uri="{FF2B5EF4-FFF2-40B4-BE49-F238E27FC236}">
                <a16:creationId xmlns:a16="http://schemas.microsoft.com/office/drawing/2014/main" id="{745E334F-3A02-2751-CE69-318A2170CE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588" y="2462272"/>
            <a:ext cx="5220412" cy="3442446"/>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1604BC2E-B6DF-14D0-BDDA-F85627CBD5AE}"/>
              </a:ext>
            </a:extLst>
          </p:cNvPr>
          <p:cNvSpPr txBox="1"/>
          <p:nvPr/>
        </p:nvSpPr>
        <p:spPr>
          <a:xfrm>
            <a:off x="806824" y="6122894"/>
            <a:ext cx="2635625" cy="369332"/>
          </a:xfrm>
          <a:prstGeom prst="rect">
            <a:avLst/>
          </a:prstGeom>
          <a:noFill/>
        </p:spPr>
        <p:txBody>
          <a:bodyPr wrap="square" rtlCol="0">
            <a:spAutoFit/>
          </a:bodyPr>
          <a:lstStyle/>
          <a:p>
            <a:r>
              <a:rPr lang="fr-FR" dirty="0"/>
              <a:t> 2025</a:t>
            </a:r>
          </a:p>
        </p:txBody>
      </p:sp>
    </p:spTree>
    <p:extLst>
      <p:ext uri="{BB962C8B-B14F-4D97-AF65-F5344CB8AC3E}">
        <p14:creationId xmlns:p14="http://schemas.microsoft.com/office/powerpoint/2010/main" val="2948281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mp;rsquo;imagerie des pompiers, du poney et du cheval &amp;#8211; Fleurus">
            <a:extLst>
              <a:ext uri="{FF2B5EF4-FFF2-40B4-BE49-F238E27FC236}">
                <a16:creationId xmlns:a16="http://schemas.microsoft.com/office/drawing/2014/main" id="{75F71BA2-F658-9467-E135-2314ED52A4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837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2C21885F-5739-FF00-79FC-B0938F055C36}"/>
              </a:ext>
            </a:extLst>
          </p:cNvPr>
          <p:cNvSpPr txBox="1"/>
          <p:nvPr/>
        </p:nvSpPr>
        <p:spPr>
          <a:xfrm flipH="1">
            <a:off x="3870251" y="792654"/>
            <a:ext cx="5433238" cy="784830"/>
          </a:xfrm>
          <a:prstGeom prst="rect">
            <a:avLst/>
          </a:prstGeom>
          <a:noFill/>
        </p:spPr>
        <p:txBody>
          <a:bodyPr wrap="square" rtlCol="0">
            <a:spAutoFit/>
          </a:bodyPr>
          <a:lstStyle/>
          <a:p>
            <a:r>
              <a:rPr lang="fr-FR" sz="4500" dirty="0"/>
              <a:t>Les légende</a:t>
            </a:r>
          </a:p>
        </p:txBody>
      </p:sp>
      <p:sp>
        <p:nvSpPr>
          <p:cNvPr id="9" name="ZoneTexte 8">
            <a:extLst>
              <a:ext uri="{FF2B5EF4-FFF2-40B4-BE49-F238E27FC236}">
                <a16:creationId xmlns:a16="http://schemas.microsoft.com/office/drawing/2014/main" id="{04E21E8A-1AB1-1634-3E18-68CE4DC747E6}"/>
              </a:ext>
            </a:extLst>
          </p:cNvPr>
          <p:cNvSpPr txBox="1"/>
          <p:nvPr/>
        </p:nvSpPr>
        <p:spPr>
          <a:xfrm>
            <a:off x="191386" y="3164935"/>
            <a:ext cx="9391207" cy="3416320"/>
          </a:xfrm>
          <a:prstGeom prst="rect">
            <a:avLst/>
          </a:prstGeom>
          <a:noFill/>
        </p:spPr>
        <p:txBody>
          <a:bodyPr wrap="square">
            <a:spAutoFit/>
          </a:bodyPr>
          <a:lstStyle/>
          <a:p>
            <a:pPr algn="l">
              <a:buNone/>
            </a:pPr>
            <a:r>
              <a:rPr lang="fr-FR" b="1" i="0" dirty="0">
                <a:solidFill>
                  <a:srgbClr val="000000"/>
                </a:solidFill>
                <a:effectLst/>
                <a:latin typeface="Arial" panose="020B0604020202020204" pitchFamily="34" charset="0"/>
              </a:rPr>
              <a:t>La légende de Pégase : 1</a:t>
            </a:r>
            <a:r>
              <a:rPr lang="fr-FR" b="1" i="0" baseline="30000" dirty="0">
                <a:solidFill>
                  <a:srgbClr val="000000"/>
                </a:solidFill>
                <a:effectLst/>
                <a:latin typeface="Arial" panose="020B0604020202020204" pitchFamily="34" charset="0"/>
              </a:rPr>
              <a:t>e</a:t>
            </a:r>
            <a:r>
              <a:rPr lang="fr-FR" b="1" i="0" dirty="0">
                <a:solidFill>
                  <a:srgbClr val="000000"/>
                </a:solidFill>
                <a:effectLst/>
                <a:latin typeface="Arial" panose="020B0604020202020204" pitchFamily="34" charset="0"/>
              </a:rPr>
              <a:t> version</a:t>
            </a:r>
            <a:r>
              <a:rPr lang="fr-FR" b="0" i="0" dirty="0">
                <a:solidFill>
                  <a:srgbClr val="54595D"/>
                </a:solidFill>
                <a:effectLst/>
                <a:latin typeface="Arial" panose="020B0604020202020204" pitchFamily="34" charset="0"/>
              </a:rPr>
              <a:t>[</a:t>
            </a:r>
            <a:r>
              <a:rPr lang="fr-FR" b="0" i="0" u="none" strike="noStrike" dirty="0">
                <a:solidFill>
                  <a:srgbClr val="0645AD"/>
                </a:solidFill>
                <a:effectLst/>
                <a:latin typeface="Arial" panose="020B0604020202020204" pitchFamily="34" charset="0"/>
                <a:hlinkClick r:id="rId2" tooltip="Modifier la section : La légende de Pégase : 1e version"/>
              </a:rPr>
              <a:t>modifier</a:t>
            </a:r>
            <a:r>
              <a:rPr lang="fr-FR" b="0" i="0" dirty="0">
                <a:solidFill>
                  <a:srgbClr val="54595D"/>
                </a:solidFill>
                <a:effectLst/>
                <a:latin typeface="Arial" panose="020B0604020202020204" pitchFamily="34" charset="0"/>
              </a:rPr>
              <a:t> | </a:t>
            </a:r>
            <a:r>
              <a:rPr lang="fr-FR" b="0" i="0" u="none" strike="noStrike" dirty="0">
                <a:solidFill>
                  <a:srgbClr val="0645AD"/>
                </a:solidFill>
                <a:effectLst/>
                <a:latin typeface="Arial" panose="020B0604020202020204" pitchFamily="34" charset="0"/>
                <a:hlinkClick r:id="rId3" tooltip="Modifier la section : La légende de Pégase : 1e version"/>
              </a:rPr>
              <a:t>modifier le wikicode</a:t>
            </a:r>
            <a:r>
              <a:rPr lang="fr-FR" b="0" i="0" dirty="0">
                <a:solidFill>
                  <a:srgbClr val="54595D"/>
                </a:solidFill>
                <a:effectLst/>
                <a:latin typeface="Arial" panose="020B0604020202020204" pitchFamily="34" charset="0"/>
              </a:rPr>
              <a:t>]</a:t>
            </a:r>
            <a:endParaRPr lang="fr-FR" b="1" i="0" dirty="0">
              <a:solidFill>
                <a:srgbClr val="000000"/>
              </a:solidFill>
              <a:effectLst/>
              <a:latin typeface="Arial" panose="020B0604020202020204" pitchFamily="34" charset="0"/>
            </a:endParaRPr>
          </a:p>
          <a:p>
            <a:pPr algn="l">
              <a:buNone/>
            </a:pPr>
            <a:r>
              <a:rPr lang="fr-FR" b="0" i="0" dirty="0">
                <a:solidFill>
                  <a:srgbClr val="202122"/>
                </a:solidFill>
                <a:effectLst/>
                <a:latin typeface="Arial" panose="020B0604020202020204" pitchFamily="34" charset="0"/>
              </a:rPr>
              <a:t>Pégase est le fils de la gorgone </a:t>
            </a:r>
            <a:r>
              <a:rPr lang="fr-FR" b="0" i="0" u="none" strike="noStrike" dirty="0">
                <a:solidFill>
                  <a:srgbClr val="0645AD"/>
                </a:solidFill>
                <a:effectLst/>
                <a:latin typeface="Arial" panose="020B0604020202020204" pitchFamily="34" charset="0"/>
                <a:hlinkClick r:id="rId4" tooltip="Méduse (mythologie)"/>
              </a:rPr>
              <a:t>Méduse</a:t>
            </a:r>
            <a:r>
              <a:rPr lang="fr-FR" b="0" i="0" dirty="0">
                <a:solidFill>
                  <a:srgbClr val="202122"/>
                </a:solidFill>
                <a:effectLst/>
                <a:latin typeface="Arial" panose="020B0604020202020204" pitchFamily="34" charset="0"/>
              </a:rPr>
              <a:t> et de </a:t>
            </a:r>
            <a:r>
              <a:rPr lang="fr-FR" b="0" i="0" u="none" strike="noStrike" dirty="0" err="1">
                <a:solidFill>
                  <a:srgbClr val="0645AD"/>
                </a:solidFill>
                <a:effectLst/>
                <a:latin typeface="Arial" panose="020B0604020202020204" pitchFamily="34" charset="0"/>
                <a:hlinkClick r:id="rId5" tooltip="Poséïdon"/>
              </a:rPr>
              <a:t>Poséïdon</a:t>
            </a:r>
            <a:r>
              <a:rPr lang="fr-FR" b="0" i="0" dirty="0">
                <a:solidFill>
                  <a:srgbClr val="202122"/>
                </a:solidFill>
                <a:effectLst/>
                <a:latin typeface="Arial" panose="020B0604020202020204" pitchFamily="34" charset="0"/>
              </a:rPr>
              <a:t>. Selon </a:t>
            </a:r>
            <a:r>
              <a:rPr lang="fr-FR" b="0" i="0" u="none" strike="noStrike" dirty="0">
                <a:solidFill>
                  <a:srgbClr val="0645AD"/>
                </a:solidFill>
                <a:effectLst/>
                <a:latin typeface="Arial" panose="020B0604020202020204" pitchFamily="34" charset="0"/>
                <a:hlinkClick r:id="rId6" tooltip="Hésiode"/>
              </a:rPr>
              <a:t>Hésiode</a:t>
            </a:r>
            <a:r>
              <a:rPr lang="fr-FR" b="0" i="0" dirty="0">
                <a:solidFill>
                  <a:srgbClr val="202122"/>
                </a:solidFill>
                <a:effectLst/>
                <a:latin typeface="Arial" panose="020B0604020202020204" pitchFamily="34" charset="0"/>
              </a:rPr>
              <a:t>, le nom de Pégase est issu du grec π</a:t>
            </a:r>
            <a:r>
              <a:rPr lang="fr-FR" b="0" i="0" dirty="0" err="1">
                <a:solidFill>
                  <a:srgbClr val="202122"/>
                </a:solidFill>
                <a:effectLst/>
                <a:latin typeface="Arial" panose="020B0604020202020204" pitchFamily="34" charset="0"/>
              </a:rPr>
              <a:t>ηγή</a:t>
            </a:r>
            <a:r>
              <a:rPr lang="fr-FR" b="0" i="0" dirty="0">
                <a:solidFill>
                  <a:srgbClr val="202122"/>
                </a:solidFill>
                <a:effectLst/>
                <a:latin typeface="Arial" panose="020B0604020202020204" pitchFamily="34" charset="0"/>
              </a:rPr>
              <a:t> / </a:t>
            </a:r>
            <a:r>
              <a:rPr lang="fr-FR" b="0" i="0" dirty="0" err="1">
                <a:solidFill>
                  <a:srgbClr val="202122"/>
                </a:solidFill>
                <a:effectLst/>
                <a:latin typeface="Arial" panose="020B0604020202020204" pitchFamily="34" charset="0"/>
              </a:rPr>
              <a:t>pêgế</a:t>
            </a:r>
            <a:r>
              <a:rPr lang="fr-FR" b="0" i="0" dirty="0">
                <a:solidFill>
                  <a:srgbClr val="202122"/>
                </a:solidFill>
                <a:effectLst/>
                <a:latin typeface="Arial" panose="020B0604020202020204" pitchFamily="34" charset="0"/>
              </a:rPr>
              <a:t> « source », parce qu'il fit, dit-on, jaillir la source Hippocrène de l'</a:t>
            </a:r>
            <a:r>
              <a:rPr lang="fr-FR" b="0" i="0" u="none" strike="noStrike" dirty="0">
                <a:solidFill>
                  <a:srgbClr val="BA0000"/>
                </a:solidFill>
                <a:effectLst/>
                <a:latin typeface="Arial" panose="020B0604020202020204" pitchFamily="34" charset="0"/>
                <a:hlinkClick r:id="rId7" tooltip="Hélicon (page inexistante)"/>
              </a:rPr>
              <a:t>Hélicon</a:t>
            </a:r>
            <a:r>
              <a:rPr lang="fr-FR" b="0" i="0" dirty="0">
                <a:solidFill>
                  <a:srgbClr val="202122"/>
                </a:solidFill>
                <a:effectLst/>
                <a:latin typeface="Arial" panose="020B0604020202020204" pitchFamily="34" charset="0"/>
              </a:rPr>
              <a:t>, la montagne des </a:t>
            </a:r>
            <a:r>
              <a:rPr lang="fr-FR" b="0" i="0" u="none" strike="noStrike" dirty="0">
                <a:solidFill>
                  <a:srgbClr val="0645AD"/>
                </a:solidFill>
                <a:effectLst/>
                <a:latin typeface="Arial" panose="020B0604020202020204" pitchFamily="34" charset="0"/>
                <a:hlinkClick r:id="rId8" tooltip="Muses"/>
              </a:rPr>
              <a:t>Muses</a:t>
            </a:r>
            <a:r>
              <a:rPr lang="fr-FR" b="0" i="0" dirty="0">
                <a:solidFill>
                  <a:srgbClr val="202122"/>
                </a:solidFill>
                <a:effectLst/>
                <a:latin typeface="Arial" panose="020B0604020202020204" pitchFamily="34" charset="0"/>
              </a:rPr>
              <a:t>, située en </a:t>
            </a:r>
            <a:r>
              <a:rPr lang="fr-FR" b="0" i="0" u="none" strike="noStrike" dirty="0">
                <a:solidFill>
                  <a:srgbClr val="0645AD"/>
                </a:solidFill>
                <a:effectLst/>
                <a:latin typeface="Arial" panose="020B0604020202020204" pitchFamily="34" charset="0"/>
                <a:hlinkClick r:id="rId9" tooltip="Béotie"/>
              </a:rPr>
              <a:t>Béotie</a:t>
            </a:r>
            <a:r>
              <a:rPr lang="fr-FR" b="0" i="0" dirty="0">
                <a:solidFill>
                  <a:srgbClr val="202122"/>
                </a:solidFill>
                <a:effectLst/>
                <a:latin typeface="Arial" panose="020B0604020202020204" pitchFamily="34" charset="0"/>
              </a:rPr>
              <a:t>, mais d'autres </a:t>
            </a:r>
            <a:r>
              <a:rPr lang="fr-FR" b="0" i="0" u="none" strike="noStrike" dirty="0">
                <a:solidFill>
                  <a:srgbClr val="0645AD"/>
                </a:solidFill>
                <a:effectLst/>
                <a:latin typeface="Arial" panose="020B0604020202020204" pitchFamily="34" charset="0"/>
                <a:hlinkClick r:id="rId10" tooltip="Étymologie"/>
              </a:rPr>
              <a:t>étymologies</a:t>
            </a:r>
            <a:r>
              <a:rPr lang="fr-FR" b="0" i="0" dirty="0">
                <a:solidFill>
                  <a:srgbClr val="202122"/>
                </a:solidFill>
                <a:effectLst/>
                <a:latin typeface="Arial" panose="020B0604020202020204" pitchFamily="34" charset="0"/>
              </a:rPr>
              <a:t> sont possibles.</a:t>
            </a:r>
          </a:p>
          <a:p>
            <a:pPr algn="l">
              <a:buNone/>
            </a:pPr>
            <a:r>
              <a:rPr lang="fr-FR" b="1" i="0" dirty="0">
                <a:solidFill>
                  <a:srgbClr val="000000"/>
                </a:solidFill>
                <a:effectLst/>
                <a:latin typeface="Arial" panose="020B0604020202020204" pitchFamily="34" charset="0"/>
              </a:rPr>
              <a:t>La légende de Pégase : 2</a:t>
            </a:r>
            <a:r>
              <a:rPr lang="fr-FR" b="1" i="0" baseline="30000" dirty="0">
                <a:solidFill>
                  <a:srgbClr val="000000"/>
                </a:solidFill>
                <a:effectLst/>
                <a:latin typeface="Arial" panose="020B0604020202020204" pitchFamily="34" charset="0"/>
              </a:rPr>
              <a:t>e</a:t>
            </a:r>
            <a:r>
              <a:rPr lang="fr-FR" b="1" i="0" dirty="0">
                <a:solidFill>
                  <a:srgbClr val="000000"/>
                </a:solidFill>
                <a:effectLst/>
                <a:latin typeface="Arial" panose="020B0604020202020204" pitchFamily="34" charset="0"/>
              </a:rPr>
              <a:t> version</a:t>
            </a:r>
            <a:r>
              <a:rPr lang="fr-FR" b="0" i="0" dirty="0">
                <a:solidFill>
                  <a:srgbClr val="54595D"/>
                </a:solidFill>
                <a:effectLst/>
                <a:latin typeface="Arial" panose="020B0604020202020204" pitchFamily="34" charset="0"/>
              </a:rPr>
              <a:t>[</a:t>
            </a:r>
            <a:r>
              <a:rPr lang="fr-FR" b="0" i="0" u="none" strike="noStrike" dirty="0">
                <a:solidFill>
                  <a:srgbClr val="0645AD"/>
                </a:solidFill>
                <a:effectLst/>
                <a:latin typeface="Arial" panose="020B0604020202020204" pitchFamily="34" charset="0"/>
                <a:hlinkClick r:id="rId11" tooltip="Modifier la section : La légende de Pégase : 2e version"/>
              </a:rPr>
              <a:t>modifier</a:t>
            </a:r>
            <a:r>
              <a:rPr lang="fr-FR" b="0" i="0" dirty="0">
                <a:solidFill>
                  <a:srgbClr val="54595D"/>
                </a:solidFill>
                <a:effectLst/>
                <a:latin typeface="Arial" panose="020B0604020202020204" pitchFamily="34" charset="0"/>
              </a:rPr>
              <a:t> | </a:t>
            </a:r>
            <a:r>
              <a:rPr lang="fr-FR" b="0" i="0" u="none" strike="noStrike" dirty="0">
                <a:solidFill>
                  <a:srgbClr val="0645AD"/>
                </a:solidFill>
                <a:effectLst/>
                <a:latin typeface="Arial" panose="020B0604020202020204" pitchFamily="34" charset="0"/>
                <a:hlinkClick r:id="rId12" tooltip="Modifier la section : La légende de Pégase : 2e version"/>
              </a:rPr>
              <a:t>modifier le wikicode</a:t>
            </a:r>
            <a:r>
              <a:rPr lang="fr-FR" b="0" i="0" dirty="0">
                <a:solidFill>
                  <a:srgbClr val="54595D"/>
                </a:solidFill>
                <a:effectLst/>
                <a:latin typeface="Arial" panose="020B0604020202020204" pitchFamily="34" charset="0"/>
              </a:rPr>
              <a:t>]</a:t>
            </a:r>
            <a:endParaRPr lang="fr-FR" b="1" i="0" dirty="0">
              <a:solidFill>
                <a:srgbClr val="000000"/>
              </a:solidFill>
              <a:effectLst/>
              <a:latin typeface="Arial" panose="020B0604020202020204" pitchFamily="34" charset="0"/>
            </a:endParaRPr>
          </a:p>
          <a:p>
            <a:pPr algn="l"/>
            <a:r>
              <a:rPr lang="fr-FR" b="0" i="0" dirty="0">
                <a:solidFill>
                  <a:srgbClr val="202122"/>
                </a:solidFill>
                <a:effectLst/>
                <a:latin typeface="Arial" panose="020B0604020202020204" pitchFamily="34" charset="0"/>
              </a:rPr>
              <a:t>Un beau jour Pégase se fit enlever par </a:t>
            </a:r>
            <a:r>
              <a:rPr lang="fr-FR" b="0" i="0" u="none" strike="noStrike" dirty="0">
                <a:solidFill>
                  <a:srgbClr val="0645AD"/>
                </a:solidFill>
                <a:effectLst/>
                <a:latin typeface="Arial" panose="020B0604020202020204" pitchFamily="34" charset="0"/>
                <a:hlinkClick r:id="rId13" tooltip="Bellérophon"/>
              </a:rPr>
              <a:t>Bellérophon</a:t>
            </a:r>
            <a:r>
              <a:rPr lang="fr-FR" b="0" i="0" dirty="0">
                <a:solidFill>
                  <a:srgbClr val="202122"/>
                </a:solidFill>
                <a:effectLst/>
                <a:latin typeface="Arial" panose="020B0604020202020204" pitchFamily="34" charset="0"/>
              </a:rPr>
              <a:t> pour venir à bout de la </a:t>
            </a:r>
            <a:r>
              <a:rPr lang="fr-FR" b="0" i="0" u="none" strike="noStrike" dirty="0">
                <a:solidFill>
                  <a:srgbClr val="0645AD"/>
                </a:solidFill>
                <a:effectLst/>
                <a:latin typeface="Arial" panose="020B0604020202020204" pitchFamily="34" charset="0"/>
                <a:hlinkClick r:id="rId14" tooltip="Chimère (mythologie)"/>
              </a:rPr>
              <a:t>chimère</a:t>
            </a:r>
            <a:r>
              <a:rPr lang="fr-FR" b="0" i="0" dirty="0">
                <a:solidFill>
                  <a:srgbClr val="202122"/>
                </a:solidFill>
                <a:effectLst/>
                <a:latin typeface="Arial" panose="020B0604020202020204" pitchFamily="34" charset="0"/>
              </a:rPr>
              <a:t>, des Amazones et des </a:t>
            </a:r>
            <a:r>
              <a:rPr lang="fr-FR" b="0" i="0" dirty="0" err="1">
                <a:solidFill>
                  <a:srgbClr val="202122"/>
                </a:solidFill>
                <a:effectLst/>
                <a:latin typeface="Arial" panose="020B0604020202020204" pitchFamily="34" charset="0"/>
              </a:rPr>
              <a:t>Solymes</a:t>
            </a:r>
            <a:r>
              <a:rPr lang="fr-FR" b="0" i="0" dirty="0">
                <a:solidFill>
                  <a:srgbClr val="202122"/>
                </a:solidFill>
                <a:effectLst/>
                <a:latin typeface="Arial" panose="020B0604020202020204" pitchFamily="34" charset="0"/>
              </a:rPr>
              <a:t>. Mais Bellérophon, grisé par ses victoires, voulut s'élever jusqu'au ciel. Pégase, piqué par un monstre demi-Lion, demi-Scorpion le désarçonna, puis s’enfuit laissant Bellérophon à terre sans défense contre cet horrible monstre assoiffé de sang. La bête qui a mis fin à la vie de Bellérophon, rattrapa Pégase mais Zeus intervint et réussit à venir à bout de la bête, puis Pégase devint la monture de Zeus.</a:t>
            </a:r>
          </a:p>
        </p:txBody>
      </p:sp>
      <p:sp>
        <p:nvSpPr>
          <p:cNvPr id="10" name="ZoneTexte 9">
            <a:extLst>
              <a:ext uri="{FF2B5EF4-FFF2-40B4-BE49-F238E27FC236}">
                <a16:creationId xmlns:a16="http://schemas.microsoft.com/office/drawing/2014/main" id="{F024704A-FA86-477F-A78B-8919AC77F706}"/>
              </a:ext>
            </a:extLst>
          </p:cNvPr>
          <p:cNvSpPr txBox="1"/>
          <p:nvPr/>
        </p:nvSpPr>
        <p:spPr>
          <a:xfrm>
            <a:off x="1786269" y="1978794"/>
            <a:ext cx="4167963" cy="784830"/>
          </a:xfrm>
          <a:prstGeom prst="rect">
            <a:avLst/>
          </a:prstGeom>
          <a:noFill/>
        </p:spPr>
        <p:txBody>
          <a:bodyPr wrap="square" rtlCol="0">
            <a:spAutoFit/>
          </a:bodyPr>
          <a:lstStyle/>
          <a:p>
            <a:r>
              <a:rPr lang="fr-FR" sz="4500" dirty="0"/>
              <a:t>Pégase</a:t>
            </a:r>
          </a:p>
        </p:txBody>
      </p:sp>
      <p:pic>
        <p:nvPicPr>
          <p:cNvPr id="4098" name="Picture 2" descr="Pégase, le cheval ailé de la mythologie grecque">
            <a:extLst>
              <a:ext uri="{FF2B5EF4-FFF2-40B4-BE49-F238E27FC236}">
                <a16:creationId xmlns:a16="http://schemas.microsoft.com/office/drawing/2014/main" id="{319C5BF9-EF12-8BA6-FAF6-D6C1FA4EB48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73961" y="792654"/>
            <a:ext cx="4312822" cy="2654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371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280077E9-8306-4767-16FF-77236A888809}"/>
              </a:ext>
            </a:extLst>
          </p:cNvPr>
          <p:cNvSpPr txBox="1"/>
          <p:nvPr/>
        </p:nvSpPr>
        <p:spPr>
          <a:xfrm>
            <a:off x="4178595" y="489099"/>
            <a:ext cx="6220047" cy="784830"/>
          </a:xfrm>
          <a:prstGeom prst="rect">
            <a:avLst/>
          </a:prstGeom>
          <a:noFill/>
        </p:spPr>
        <p:txBody>
          <a:bodyPr wrap="square" rtlCol="0">
            <a:spAutoFit/>
          </a:bodyPr>
          <a:lstStyle/>
          <a:p>
            <a:r>
              <a:rPr lang="fr-FR" sz="4500" dirty="0"/>
              <a:t>Les centaures</a:t>
            </a:r>
          </a:p>
        </p:txBody>
      </p:sp>
      <p:sp>
        <p:nvSpPr>
          <p:cNvPr id="9" name="ZoneTexte 8">
            <a:extLst>
              <a:ext uri="{FF2B5EF4-FFF2-40B4-BE49-F238E27FC236}">
                <a16:creationId xmlns:a16="http://schemas.microsoft.com/office/drawing/2014/main" id="{4984DBEB-F116-8DD2-B675-0D2680504125}"/>
              </a:ext>
            </a:extLst>
          </p:cNvPr>
          <p:cNvSpPr txBox="1"/>
          <p:nvPr/>
        </p:nvSpPr>
        <p:spPr>
          <a:xfrm>
            <a:off x="287078" y="1836094"/>
            <a:ext cx="6411432" cy="1477328"/>
          </a:xfrm>
          <a:prstGeom prst="rect">
            <a:avLst/>
          </a:prstGeom>
          <a:noFill/>
        </p:spPr>
        <p:txBody>
          <a:bodyPr wrap="square" rtlCol="0">
            <a:spAutoFit/>
          </a:bodyPr>
          <a:lstStyle/>
          <a:p>
            <a:r>
              <a:rPr lang="fr-FR" dirty="0"/>
              <a:t>Quelle </a:t>
            </a:r>
            <a:r>
              <a:rPr lang="fr-FR" dirty="0" err="1"/>
              <a:t>drol</a:t>
            </a:r>
            <a:r>
              <a:rPr lang="fr-FR" dirty="0"/>
              <a:t> de créatures !Pour  les </a:t>
            </a:r>
            <a:r>
              <a:rPr lang="fr-FR" dirty="0" err="1"/>
              <a:t>Greces,un</a:t>
            </a:r>
            <a:r>
              <a:rPr lang="fr-FR" dirty="0"/>
              <a:t> centaure ressemblait à un homme </a:t>
            </a:r>
            <a:r>
              <a:rPr lang="fr-FR" dirty="0" err="1"/>
              <a:t>jusqu</a:t>
            </a:r>
            <a:r>
              <a:rPr lang="fr-FR" dirty="0"/>
              <a:t> à la taille ;mais le reste de son corps était celui d un cheval .On dit que c </a:t>
            </a:r>
            <a:r>
              <a:rPr lang="fr-FR" dirty="0" err="1"/>
              <a:t>éaient</a:t>
            </a:r>
            <a:r>
              <a:rPr lang="fr-FR" dirty="0"/>
              <a:t> des </a:t>
            </a:r>
            <a:r>
              <a:rPr lang="fr-FR" dirty="0" err="1"/>
              <a:t>etre</a:t>
            </a:r>
            <a:r>
              <a:rPr lang="fr-FR" dirty="0"/>
              <a:t> dangereux ,sauf Chiron qui enseignait la musique ,la médecine et la chasse.</a:t>
            </a:r>
          </a:p>
        </p:txBody>
      </p:sp>
      <p:pic>
        <p:nvPicPr>
          <p:cNvPr id="3074" name="Picture 2" descr="Chiron, histoire de l'instructeur de héros de la mythologie grecque">
            <a:extLst>
              <a:ext uri="{FF2B5EF4-FFF2-40B4-BE49-F238E27FC236}">
                <a16:creationId xmlns:a16="http://schemas.microsoft.com/office/drawing/2014/main" id="{DF82994C-9D6D-9584-CB39-769E806FFA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2093" y="1300359"/>
            <a:ext cx="3667013" cy="5068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586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756A569B-E876-3B9F-4BCE-633138D8B5F6}"/>
              </a:ext>
            </a:extLst>
          </p:cNvPr>
          <p:cNvSpPr txBox="1"/>
          <p:nvPr/>
        </p:nvSpPr>
        <p:spPr>
          <a:xfrm>
            <a:off x="4295553" y="616687"/>
            <a:ext cx="5773479" cy="784830"/>
          </a:xfrm>
          <a:prstGeom prst="rect">
            <a:avLst/>
          </a:prstGeom>
          <a:noFill/>
        </p:spPr>
        <p:txBody>
          <a:bodyPr wrap="square" rtlCol="0">
            <a:spAutoFit/>
          </a:bodyPr>
          <a:lstStyle/>
          <a:p>
            <a:r>
              <a:rPr lang="fr-FR" sz="4500" dirty="0"/>
              <a:t>La licorne</a:t>
            </a:r>
          </a:p>
        </p:txBody>
      </p:sp>
      <p:sp>
        <p:nvSpPr>
          <p:cNvPr id="9" name="ZoneTexte 8">
            <a:extLst>
              <a:ext uri="{FF2B5EF4-FFF2-40B4-BE49-F238E27FC236}">
                <a16:creationId xmlns:a16="http://schemas.microsoft.com/office/drawing/2014/main" id="{1F146918-6E0F-9B5E-1F0C-324F988EB24A}"/>
              </a:ext>
            </a:extLst>
          </p:cNvPr>
          <p:cNvSpPr txBox="1"/>
          <p:nvPr/>
        </p:nvSpPr>
        <p:spPr>
          <a:xfrm>
            <a:off x="390746" y="1870801"/>
            <a:ext cx="6097772" cy="2308324"/>
          </a:xfrm>
          <a:prstGeom prst="rect">
            <a:avLst/>
          </a:prstGeom>
          <a:noFill/>
        </p:spPr>
        <p:txBody>
          <a:bodyPr wrap="square">
            <a:spAutoFit/>
          </a:bodyPr>
          <a:lstStyle/>
          <a:p>
            <a:r>
              <a:rPr lang="fr-FR" b="0" i="0" dirty="0">
                <a:solidFill>
                  <a:srgbClr val="202122"/>
                </a:solidFill>
                <a:effectLst/>
                <a:latin typeface="Arial" panose="020B0604020202020204" pitchFamily="34" charset="0"/>
              </a:rPr>
              <a:t>La </a:t>
            </a:r>
            <a:r>
              <a:rPr lang="fr-FR" b="1" i="0" dirty="0">
                <a:solidFill>
                  <a:srgbClr val="202122"/>
                </a:solidFill>
                <a:effectLst/>
                <a:latin typeface="Arial" panose="020B0604020202020204" pitchFamily="34" charset="0"/>
              </a:rPr>
              <a:t>licorne</a:t>
            </a:r>
            <a:r>
              <a:rPr lang="fr-FR" b="0" i="0" dirty="0">
                <a:solidFill>
                  <a:srgbClr val="202122"/>
                </a:solidFill>
                <a:effectLst/>
                <a:latin typeface="Arial" panose="020B0604020202020204" pitchFamily="34" charset="0"/>
              </a:rPr>
              <a:t> est un animal </a:t>
            </a:r>
            <a:r>
              <a:rPr lang="fr-FR" b="0" i="0" u="none" strike="noStrike" dirty="0">
                <a:solidFill>
                  <a:srgbClr val="0645AD"/>
                </a:solidFill>
                <a:effectLst/>
                <a:latin typeface="Arial" panose="020B0604020202020204" pitchFamily="34" charset="0"/>
                <a:hlinkClick r:id="rId2" tooltip="Fiction"/>
              </a:rPr>
              <a:t>imaginaire</a:t>
            </a:r>
            <a:r>
              <a:rPr lang="fr-FR" b="0" i="0" dirty="0">
                <a:solidFill>
                  <a:srgbClr val="202122"/>
                </a:solidFill>
                <a:effectLst/>
                <a:latin typeface="Arial" panose="020B0604020202020204" pitchFamily="34" charset="0"/>
              </a:rPr>
              <a:t> , mythique et extraordinaire dont le corps est généralement celui d'un </a:t>
            </a:r>
            <a:r>
              <a:rPr lang="fr-FR" b="0" i="0" u="none" strike="noStrike" dirty="0">
                <a:solidFill>
                  <a:srgbClr val="0645AD"/>
                </a:solidFill>
                <a:effectLst/>
                <a:latin typeface="Arial" panose="020B0604020202020204" pitchFamily="34" charset="0"/>
                <a:hlinkClick r:id="rId3" tooltip="Cheval"/>
              </a:rPr>
              <a:t>cheval</a:t>
            </a:r>
            <a:r>
              <a:rPr lang="fr-FR" b="0" i="0" dirty="0">
                <a:solidFill>
                  <a:srgbClr val="202122"/>
                </a:solidFill>
                <a:effectLst/>
                <a:latin typeface="Arial" panose="020B0604020202020204" pitchFamily="34" charset="0"/>
              </a:rPr>
              <a:t> blanc, portant sur le front une </a:t>
            </a:r>
            <a:r>
              <a:rPr lang="fr-FR" b="0" i="0" u="none" strike="noStrike" dirty="0">
                <a:solidFill>
                  <a:srgbClr val="0645AD"/>
                </a:solidFill>
                <a:effectLst/>
                <a:latin typeface="Arial" panose="020B0604020202020204" pitchFamily="34" charset="0"/>
                <a:hlinkClick r:id="rId4" tooltip="Corne"/>
              </a:rPr>
              <a:t>corne</a:t>
            </a:r>
            <a:r>
              <a:rPr lang="fr-FR" b="0" i="0" dirty="0">
                <a:solidFill>
                  <a:srgbClr val="202122"/>
                </a:solidFill>
                <a:effectLst/>
                <a:latin typeface="Arial" panose="020B0604020202020204" pitchFamily="34" charset="0"/>
              </a:rPr>
              <a:t> unique longue et torsadée. Elle représente à la fois la puissance, la pureté, sans oublier la féminité et est aussi le symbole de l’imaginaire . La licorne reste un animal mystérieux et légendaire. La licorne est devenue un symbole pour certains.</a:t>
            </a:r>
            <a:endParaRPr lang="fr-FR" dirty="0"/>
          </a:p>
        </p:txBody>
      </p:sp>
      <p:pic>
        <p:nvPicPr>
          <p:cNvPr id="5122" name="Picture 2" descr="Quelle est l'origine de la Licorne ? | Univers Cheval">
            <a:extLst>
              <a:ext uri="{FF2B5EF4-FFF2-40B4-BE49-F238E27FC236}">
                <a16:creationId xmlns:a16="http://schemas.microsoft.com/office/drawing/2014/main" id="{D8AC3534-C2E4-08ED-FD93-B6C936FD2E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8520" y="3259740"/>
            <a:ext cx="5773480" cy="3598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139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864C2BE8-4FB2-9BEF-2728-4407625B15A7}"/>
              </a:ext>
            </a:extLst>
          </p:cNvPr>
          <p:cNvSpPr txBox="1"/>
          <p:nvPr/>
        </p:nvSpPr>
        <p:spPr>
          <a:xfrm>
            <a:off x="4093535" y="765543"/>
            <a:ext cx="5029200" cy="784830"/>
          </a:xfrm>
          <a:prstGeom prst="rect">
            <a:avLst/>
          </a:prstGeom>
          <a:noFill/>
        </p:spPr>
        <p:txBody>
          <a:bodyPr wrap="square" rtlCol="0">
            <a:spAutoFit/>
          </a:bodyPr>
          <a:lstStyle/>
          <a:p>
            <a:r>
              <a:rPr lang="fr-FR" sz="4500" dirty="0"/>
              <a:t>Le cheval de trois</a:t>
            </a:r>
          </a:p>
        </p:txBody>
      </p:sp>
      <p:sp>
        <p:nvSpPr>
          <p:cNvPr id="9" name="ZoneTexte 8">
            <a:extLst>
              <a:ext uri="{FF2B5EF4-FFF2-40B4-BE49-F238E27FC236}">
                <a16:creationId xmlns:a16="http://schemas.microsoft.com/office/drawing/2014/main" id="{89BE74A5-8F75-B930-B04E-65D076EE9D01}"/>
              </a:ext>
            </a:extLst>
          </p:cNvPr>
          <p:cNvSpPr txBox="1"/>
          <p:nvPr/>
        </p:nvSpPr>
        <p:spPr>
          <a:xfrm>
            <a:off x="412011" y="2137443"/>
            <a:ext cx="9391207" cy="2015936"/>
          </a:xfrm>
          <a:prstGeom prst="rect">
            <a:avLst/>
          </a:prstGeom>
          <a:noFill/>
        </p:spPr>
        <p:txBody>
          <a:bodyPr wrap="square">
            <a:spAutoFit/>
          </a:bodyPr>
          <a:lstStyle/>
          <a:p>
            <a:r>
              <a:rPr lang="fr-FR" sz="2500" b="0" i="0" dirty="0">
                <a:solidFill>
                  <a:schemeClr val="tx1">
                    <a:lumMod val="95000"/>
                    <a:lumOff val="5000"/>
                  </a:schemeClr>
                </a:solidFill>
                <a:effectLst/>
                <a:latin typeface="Google Sans"/>
              </a:rPr>
              <a:t>À l'initiative d'Ulysse, des guerriers grecs réussissent à pénétrer dans Troie, assiégée en vain depuis dix ans, en se cachant dans un grand cheval de bois, harnaché d'or, offert aux Troyens. Cette ruse de guerre entraîne la chute de la ville et permet le dénouement de la guerre.</a:t>
            </a:r>
            <a:endParaRPr lang="fr-FR" sz="2500" dirty="0">
              <a:solidFill>
                <a:schemeClr val="tx1">
                  <a:lumMod val="95000"/>
                  <a:lumOff val="5000"/>
                </a:schemeClr>
              </a:solidFill>
            </a:endParaRPr>
          </a:p>
        </p:txBody>
      </p:sp>
      <p:pic>
        <p:nvPicPr>
          <p:cNvPr id="6146" name="Picture 2" descr="Illustration Du Vecteur D'esquisse De Cheval De Troie Illustration de  Vecteur - Illustration du conception, affiche: 226415839">
            <a:extLst>
              <a:ext uri="{FF2B5EF4-FFF2-40B4-BE49-F238E27FC236}">
                <a16:creationId xmlns:a16="http://schemas.microsoft.com/office/drawing/2014/main" id="{046C067E-F131-1BC8-95EA-2C28BD6F79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7098" y="3808739"/>
            <a:ext cx="2877657" cy="3049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530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73941-03D7-7E20-3E17-3E6455DD9ACF}"/>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05EC57DF-983C-CE22-F49A-AD324CAF9791}"/>
              </a:ext>
            </a:extLst>
          </p:cNvPr>
          <p:cNvSpPr txBox="1"/>
          <p:nvPr/>
        </p:nvSpPr>
        <p:spPr>
          <a:xfrm>
            <a:off x="1063257" y="372140"/>
            <a:ext cx="7315200" cy="784830"/>
          </a:xfrm>
          <a:prstGeom prst="rect">
            <a:avLst/>
          </a:prstGeom>
          <a:noFill/>
        </p:spPr>
        <p:txBody>
          <a:bodyPr wrap="square" rtlCol="0">
            <a:spAutoFit/>
          </a:bodyPr>
          <a:lstStyle/>
          <a:p>
            <a:r>
              <a:rPr lang="fr-FR" sz="4500" dirty="0"/>
              <a:t>Diverses race</a:t>
            </a:r>
          </a:p>
        </p:txBody>
      </p:sp>
      <p:pic>
        <p:nvPicPr>
          <p:cNvPr id="9218" name="Picture 2" descr="REALMS OF CHAOS: SAGA : Norman Knights WIP">
            <a:extLst>
              <a:ext uri="{FF2B5EF4-FFF2-40B4-BE49-F238E27FC236}">
                <a16:creationId xmlns:a16="http://schemas.microsoft.com/office/drawing/2014/main" id="{77A29BE0-AB57-74BE-C000-04221A8671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1974" y="764555"/>
            <a:ext cx="4384380" cy="361992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Romane vous propose de découvrir quelques races de poneys. Lequel  préférez-vous ? – Collège Maurice Genevoix">
            <a:extLst>
              <a:ext uri="{FF2B5EF4-FFF2-40B4-BE49-F238E27FC236}">
                <a16:creationId xmlns:a16="http://schemas.microsoft.com/office/drawing/2014/main" id="{325F308A-6903-C15C-256B-1205B6A99E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92" y="1241904"/>
            <a:ext cx="5617535" cy="5348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821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2B3DA5F2-BF31-0480-EF96-3EE3C7619B88}"/>
              </a:ext>
            </a:extLst>
          </p:cNvPr>
          <p:cNvSpPr txBox="1"/>
          <p:nvPr/>
        </p:nvSpPr>
        <p:spPr>
          <a:xfrm>
            <a:off x="414670" y="648586"/>
            <a:ext cx="11068491" cy="1061829"/>
          </a:xfrm>
          <a:prstGeom prst="rect">
            <a:avLst/>
          </a:prstGeom>
          <a:noFill/>
        </p:spPr>
        <p:txBody>
          <a:bodyPr wrap="square" rtlCol="0">
            <a:spAutoFit/>
          </a:bodyPr>
          <a:lstStyle/>
          <a:p>
            <a:r>
              <a:rPr lang="fr-FR" sz="4500" b="1" dirty="0"/>
              <a:t>Déc</a:t>
            </a:r>
            <a:r>
              <a:rPr lang="fr-FR" sz="4500" dirty="0"/>
              <a:t>ouverte du </a:t>
            </a:r>
            <a:r>
              <a:rPr lang="fr-FR" sz="4500" dirty="0" err="1"/>
              <a:t>matèriel</a:t>
            </a:r>
            <a:endParaRPr lang="fr-FR" sz="4500" dirty="0"/>
          </a:p>
          <a:p>
            <a:endParaRPr lang="fr-FR" dirty="0"/>
          </a:p>
        </p:txBody>
      </p:sp>
      <p:pic>
        <p:nvPicPr>
          <p:cNvPr id="11266" name="Picture 2" descr="Commencer l'équitation avec succès : Astuces, lieux idéaux et équipements  essentiels">
            <a:extLst>
              <a:ext uri="{FF2B5EF4-FFF2-40B4-BE49-F238E27FC236}">
                <a16:creationId xmlns:a16="http://schemas.microsoft.com/office/drawing/2014/main" id="{9ACF4CEC-3DAA-CF23-AFE6-BD40174E07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670" y="1372312"/>
            <a:ext cx="6677247" cy="5485688"/>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4" descr="Kit de toilettage équestre avec tête de brosse à épousseter, équipement  d'équitation, livres de poussière, outil de livres, accessoires de  fournitures équestres - AliExpress">
            <a:extLst>
              <a:ext uri="{FF2B5EF4-FFF2-40B4-BE49-F238E27FC236}">
                <a16:creationId xmlns:a16="http://schemas.microsoft.com/office/drawing/2014/main" id="{15C050AE-D4ED-CA36-4C5C-B5890AB53D4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6" descr="Kit de toilettage équestre avec tête de brosse à épousseter, équipement  d'équitation, livres de poussière, outil de livres, accessoires de  fournitures équestres - AliExpress">
            <a:extLst>
              <a:ext uri="{FF2B5EF4-FFF2-40B4-BE49-F238E27FC236}">
                <a16:creationId xmlns:a16="http://schemas.microsoft.com/office/drawing/2014/main" id="{E6D79358-6FBB-6C33-51F0-C371C3D52D86}"/>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AutoShape 8" descr="Kit de toilettage équestre avec tête de brosse à épousseter, équipement  d'équitation, livres de poussière, outil de livres, accessoires de  fournitures équestres - AliExpress">
            <a:extLst>
              <a:ext uri="{FF2B5EF4-FFF2-40B4-BE49-F238E27FC236}">
                <a16:creationId xmlns:a16="http://schemas.microsoft.com/office/drawing/2014/main" id="{B817A23E-CF2A-75BD-7667-F9C4697F3554}"/>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AutoShape 10" descr="Kit de toilettage équestre avec tête de brosse à épousseter, équipement  d'équitation, livres de poussière, outil de livres, accessoires de  fournitures équestres - AliExpress">
            <a:extLst>
              <a:ext uri="{FF2B5EF4-FFF2-40B4-BE49-F238E27FC236}">
                <a16:creationId xmlns:a16="http://schemas.microsoft.com/office/drawing/2014/main" id="{25FCC224-C200-31E1-D30C-DD3C3B0E8095}"/>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1276" name="Picture 12" descr="Kit de toilettage équestre avec tête de brosse à épousseter, équipement  d'équitation, livres de poussière, outil de livres, accessoires de  fournitures équestres - AliExpress">
            <a:extLst>
              <a:ext uri="{FF2B5EF4-FFF2-40B4-BE49-F238E27FC236}">
                <a16:creationId xmlns:a16="http://schemas.microsoft.com/office/drawing/2014/main" id="{4C35EB8A-5E36-6251-51BC-8B4B1637C4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3710" y="175991"/>
            <a:ext cx="3862609" cy="3862609"/>
          </a:xfrm>
          <a:prstGeom prst="rect">
            <a:avLst/>
          </a:prstGeom>
          <a:noFill/>
          <a:extLst>
            <a:ext uri="{909E8E84-426E-40DD-AFC4-6F175D3DCCD1}">
              <a14:hiddenFill xmlns:a14="http://schemas.microsoft.com/office/drawing/2010/main">
                <a:solidFill>
                  <a:srgbClr val="FFFFFF"/>
                </a:solidFill>
              </a14:hiddenFill>
            </a:ext>
          </a:extLst>
        </p:spPr>
      </p:pic>
      <p:pic>
        <p:nvPicPr>
          <p:cNvPr id="11278" name="Picture 14" descr="Licol shetlands, poneys, chevaux HKM Crystal avec longe – En Selle Prunelle">
            <a:extLst>
              <a:ext uri="{FF2B5EF4-FFF2-40B4-BE49-F238E27FC236}">
                <a16:creationId xmlns:a16="http://schemas.microsoft.com/office/drawing/2014/main" id="{ACEB55C1-8EDC-E19A-4FCB-D5F2E811C1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4539" y="4214036"/>
            <a:ext cx="2467973" cy="2467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90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B969A92-8C88-29A6-4EEB-EE97394EDB71}"/>
              </a:ext>
            </a:extLst>
          </p:cNvPr>
          <p:cNvSpPr txBox="1"/>
          <p:nvPr/>
        </p:nvSpPr>
        <p:spPr>
          <a:xfrm>
            <a:off x="4398335" y="467834"/>
            <a:ext cx="7293935" cy="784830"/>
          </a:xfrm>
          <a:prstGeom prst="rect">
            <a:avLst/>
          </a:prstGeom>
          <a:noFill/>
        </p:spPr>
        <p:txBody>
          <a:bodyPr wrap="square" rtlCol="0">
            <a:spAutoFit/>
          </a:bodyPr>
          <a:lstStyle/>
          <a:p>
            <a:r>
              <a:rPr lang="fr-FR" sz="4500" dirty="0"/>
              <a:t>Vidéo</a:t>
            </a:r>
          </a:p>
        </p:txBody>
      </p:sp>
      <p:sp>
        <p:nvSpPr>
          <p:cNvPr id="10" name="ZoneTexte 9">
            <a:extLst>
              <a:ext uri="{FF2B5EF4-FFF2-40B4-BE49-F238E27FC236}">
                <a16:creationId xmlns:a16="http://schemas.microsoft.com/office/drawing/2014/main" id="{C0DACA39-CA92-E2DC-6EBC-19D6A2F4FBBC}"/>
              </a:ext>
            </a:extLst>
          </p:cNvPr>
          <p:cNvSpPr txBox="1"/>
          <p:nvPr/>
        </p:nvSpPr>
        <p:spPr>
          <a:xfrm>
            <a:off x="1665768" y="5940409"/>
            <a:ext cx="4997302" cy="369332"/>
          </a:xfrm>
          <a:prstGeom prst="rect">
            <a:avLst/>
          </a:prstGeom>
          <a:noFill/>
        </p:spPr>
        <p:txBody>
          <a:bodyPr wrap="square" rtlCol="0">
            <a:spAutoFit/>
          </a:bodyPr>
          <a:lstStyle/>
          <a:p>
            <a:r>
              <a:rPr lang="fr-FR" dirty="0"/>
              <a:t>Extrait du livre P 118 119 104 105</a:t>
            </a:r>
          </a:p>
        </p:txBody>
      </p:sp>
      <p:pic>
        <p:nvPicPr>
          <p:cNvPr id="13" name="Média en ligne 12" title="2 min pour comprendre le Cheval">
            <a:hlinkClick r:id="" action="ppaction://media"/>
            <a:extLst>
              <a:ext uri="{FF2B5EF4-FFF2-40B4-BE49-F238E27FC236}">
                <a16:creationId xmlns:a16="http://schemas.microsoft.com/office/drawing/2014/main" id="{518F4FEE-A83E-8B33-939B-0DFB06D81D4A}"/>
              </a:ext>
            </a:extLst>
          </p:cNvPr>
          <p:cNvPicPr>
            <a:picLocks noRot="1" noChangeAspect="1"/>
          </p:cNvPicPr>
          <p:nvPr>
            <a:videoFile r:link="rId1"/>
          </p:nvPr>
        </p:nvPicPr>
        <p:blipFill>
          <a:blip r:embed="rId3"/>
          <a:stretch>
            <a:fillRect/>
          </a:stretch>
        </p:blipFill>
        <p:spPr>
          <a:xfrm>
            <a:off x="5757591" y="1669311"/>
            <a:ext cx="5604110" cy="3944679"/>
          </a:xfrm>
          <a:prstGeom prst="rect">
            <a:avLst/>
          </a:prstGeom>
        </p:spPr>
      </p:pic>
    </p:spTree>
    <p:extLst>
      <p:ext uri="{BB962C8B-B14F-4D97-AF65-F5344CB8AC3E}">
        <p14:creationId xmlns:p14="http://schemas.microsoft.com/office/powerpoint/2010/main" val="390570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58CEB-367F-9031-869F-2F88386CA7C9}"/>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F59C2808-8F9C-5DFE-AC8D-0E4CBF299B0A}"/>
              </a:ext>
            </a:extLst>
          </p:cNvPr>
          <p:cNvSpPr txBox="1"/>
          <p:nvPr/>
        </p:nvSpPr>
        <p:spPr>
          <a:xfrm rot="10800000" flipV="1">
            <a:off x="1173126" y="1275109"/>
            <a:ext cx="9186530" cy="3170099"/>
          </a:xfrm>
          <a:prstGeom prst="rect">
            <a:avLst/>
          </a:prstGeom>
          <a:noFill/>
        </p:spPr>
        <p:txBody>
          <a:bodyPr wrap="square" rtlCol="0">
            <a:spAutoFit/>
          </a:bodyPr>
          <a:lstStyle/>
          <a:p>
            <a:r>
              <a:rPr lang="fr-FR" sz="20000" dirty="0"/>
              <a:t>MERCI</a:t>
            </a:r>
          </a:p>
        </p:txBody>
      </p:sp>
    </p:spTree>
    <p:extLst>
      <p:ext uri="{BB962C8B-B14F-4D97-AF65-F5344CB8AC3E}">
        <p14:creationId xmlns:p14="http://schemas.microsoft.com/office/powerpoint/2010/main" val="3224226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4C394-B5E2-8D3D-B3E5-13EF04E6F5A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B56604C-6FBB-D8B6-F5D0-53F8D12D4933}"/>
              </a:ext>
            </a:extLst>
          </p:cNvPr>
          <p:cNvSpPr txBox="1">
            <a:spLocks/>
          </p:cNvSpPr>
          <p:nvPr/>
        </p:nvSpPr>
        <p:spPr>
          <a:xfrm>
            <a:off x="1152860" y="71721"/>
            <a:ext cx="10354236" cy="33572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1" kern="1200" cap="all" baseline="0">
                <a:solidFill>
                  <a:schemeClr val="bg1"/>
                </a:solidFill>
                <a:latin typeface="+mj-lt"/>
                <a:ea typeface="+mj-ea"/>
                <a:cs typeface="+mj-cs"/>
              </a:defRPr>
            </a:lvl1pPr>
          </a:lstStyle>
          <a:p>
            <a:r>
              <a:rPr lang="fr-FR" dirty="0"/>
              <a:t>Sommaire :</a:t>
            </a:r>
            <a:br>
              <a:rPr lang="fr-FR" dirty="0"/>
            </a:br>
            <a:br>
              <a:rPr lang="fr-FR" sz="3200" dirty="0"/>
            </a:br>
            <a:br>
              <a:rPr lang="fr-FR" sz="3200" dirty="0"/>
            </a:br>
            <a:br>
              <a:rPr lang="fr-FR" sz="3200" dirty="0"/>
            </a:br>
            <a:r>
              <a:rPr lang="fr-FR" sz="3200" dirty="0"/>
              <a:t> </a:t>
            </a:r>
            <a:endParaRPr lang="fr-FR" dirty="0"/>
          </a:p>
        </p:txBody>
      </p:sp>
      <p:sp>
        <p:nvSpPr>
          <p:cNvPr id="4" name="ZoneTexte 3">
            <a:extLst>
              <a:ext uri="{FF2B5EF4-FFF2-40B4-BE49-F238E27FC236}">
                <a16:creationId xmlns:a16="http://schemas.microsoft.com/office/drawing/2014/main" id="{4938FDCA-EBBB-146C-4000-DCEA2A95BE9F}"/>
              </a:ext>
            </a:extLst>
          </p:cNvPr>
          <p:cNvSpPr txBox="1"/>
          <p:nvPr/>
        </p:nvSpPr>
        <p:spPr>
          <a:xfrm>
            <a:off x="469751" y="1182743"/>
            <a:ext cx="6732494" cy="3693319"/>
          </a:xfrm>
          <a:prstGeom prst="rect">
            <a:avLst/>
          </a:prstGeom>
          <a:noFill/>
        </p:spPr>
        <p:txBody>
          <a:bodyPr wrap="square" rtlCol="0">
            <a:spAutoFit/>
          </a:bodyPr>
          <a:lstStyle/>
          <a:p>
            <a:r>
              <a:rPr lang="fr-FR" dirty="0"/>
              <a:t>Présentation des chevaux</a:t>
            </a:r>
          </a:p>
          <a:p>
            <a:r>
              <a:rPr lang="fr-FR" dirty="0"/>
              <a:t>Leur nourriture</a:t>
            </a:r>
          </a:p>
          <a:p>
            <a:r>
              <a:rPr lang="fr-FR" dirty="0"/>
              <a:t>La jument, le cheval, la pouliche, le poulain</a:t>
            </a:r>
          </a:p>
          <a:p>
            <a:r>
              <a:rPr lang="fr-FR" dirty="0"/>
              <a:t>Leurs différents modes de vie</a:t>
            </a:r>
          </a:p>
          <a:p>
            <a:r>
              <a:rPr lang="fr-FR" dirty="0"/>
              <a:t>L’éducation</a:t>
            </a:r>
          </a:p>
          <a:p>
            <a:r>
              <a:rPr lang="fr-FR" dirty="0"/>
              <a:t>Au poney club </a:t>
            </a:r>
          </a:p>
          <a:p>
            <a:r>
              <a:rPr lang="fr-FR" dirty="0"/>
              <a:t>Les légende</a:t>
            </a:r>
          </a:p>
          <a:p>
            <a:r>
              <a:rPr lang="fr-FR" dirty="0"/>
              <a:t>Les diverses races</a:t>
            </a:r>
          </a:p>
          <a:p>
            <a:r>
              <a:rPr lang="fr-FR" dirty="0"/>
              <a:t>Découverte du matériel</a:t>
            </a:r>
          </a:p>
          <a:p>
            <a:r>
              <a:rPr lang="fr-FR" dirty="0"/>
              <a:t>Vidéo</a:t>
            </a:r>
          </a:p>
          <a:p>
            <a:r>
              <a:rPr lang="fr-FR" dirty="0"/>
              <a:t>Extrait d un livre</a:t>
            </a:r>
          </a:p>
          <a:p>
            <a:endParaRPr lang="fr-FR" dirty="0"/>
          </a:p>
          <a:p>
            <a:endParaRPr lang="fr-FR" dirty="0"/>
          </a:p>
        </p:txBody>
      </p:sp>
      <p:pic>
        <p:nvPicPr>
          <p:cNvPr id="2050" name="Picture 2" descr="Cheval images libres de droit, photos de Cheval | Depositphotos">
            <a:extLst>
              <a:ext uri="{FF2B5EF4-FFF2-40B4-BE49-F238E27FC236}">
                <a16:creationId xmlns:a16="http://schemas.microsoft.com/office/drawing/2014/main" id="{864D1625-3A2A-0368-BB07-100E1208F4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8736" y="612122"/>
            <a:ext cx="3233513" cy="225658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telier Photo - Chevaux à la plage | Cécile Domens Photo">
            <a:extLst>
              <a:ext uri="{FF2B5EF4-FFF2-40B4-BE49-F238E27FC236}">
                <a16:creationId xmlns:a16="http://schemas.microsoft.com/office/drawing/2014/main" id="{B8E457AE-19A6-D949-5E10-1431E8A5E4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0885" y="3429000"/>
            <a:ext cx="4563875" cy="30370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Zoom sur les chevaux sauvages d'Amérique du Nord et d'Australie">
            <a:extLst>
              <a:ext uri="{FF2B5EF4-FFF2-40B4-BE49-F238E27FC236}">
                <a16:creationId xmlns:a16="http://schemas.microsoft.com/office/drawing/2014/main" id="{636DACF3-7E5C-DCC9-7712-C2BE281714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815" y="4306628"/>
            <a:ext cx="5679961" cy="2479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31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443D48A5-1EE2-9057-65ED-238732AF68BA}"/>
              </a:ext>
            </a:extLst>
          </p:cNvPr>
          <p:cNvSpPr>
            <a:spLocks noGrp="1"/>
          </p:cNvSpPr>
          <p:nvPr>
            <p:ph type="sldNum" sz="quarter" idx="12"/>
          </p:nvPr>
        </p:nvSpPr>
        <p:spPr/>
        <p:txBody>
          <a:bodyPr/>
          <a:lstStyle/>
          <a:p>
            <a:pPr rtl="0"/>
            <a:fld id="{D8DA9DAA-006C-4F4B-980E-E3DF019B24E2}" type="slidenum">
              <a:rPr lang="fr-FR" noProof="0" smtClean="0"/>
              <a:pPr rtl="0"/>
              <a:t>3</a:t>
            </a:fld>
            <a:endParaRPr lang="fr-FR" noProof="0"/>
          </a:p>
        </p:txBody>
      </p:sp>
      <p:sp>
        <p:nvSpPr>
          <p:cNvPr id="16" name="ZoneTexte 15">
            <a:extLst>
              <a:ext uri="{FF2B5EF4-FFF2-40B4-BE49-F238E27FC236}">
                <a16:creationId xmlns:a16="http://schemas.microsoft.com/office/drawing/2014/main" id="{7CCBC982-31BE-5928-B532-638C237FFA26}"/>
              </a:ext>
            </a:extLst>
          </p:cNvPr>
          <p:cNvSpPr txBox="1"/>
          <p:nvPr/>
        </p:nvSpPr>
        <p:spPr>
          <a:xfrm>
            <a:off x="1105786" y="606056"/>
            <a:ext cx="8335926" cy="784830"/>
          </a:xfrm>
          <a:prstGeom prst="rect">
            <a:avLst/>
          </a:prstGeom>
          <a:noFill/>
        </p:spPr>
        <p:txBody>
          <a:bodyPr wrap="square" rtlCol="0">
            <a:spAutoFit/>
          </a:bodyPr>
          <a:lstStyle/>
          <a:p>
            <a:r>
              <a:rPr lang="fr-FR" sz="4500" dirty="0"/>
              <a:t>Présentation des chevaux</a:t>
            </a:r>
          </a:p>
        </p:txBody>
      </p:sp>
      <p:pic>
        <p:nvPicPr>
          <p:cNvPr id="3078" name="Picture 6" descr="Galop 1 Théorie :: Passage-2-galop">
            <a:extLst>
              <a:ext uri="{FF2B5EF4-FFF2-40B4-BE49-F238E27FC236}">
                <a16:creationId xmlns:a16="http://schemas.microsoft.com/office/drawing/2014/main" id="{5D281A96-FD61-DEA7-DF16-ECCBC4FC87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0731" y="1587618"/>
            <a:ext cx="6630227" cy="497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932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9BB4F-AE0E-12E0-A857-3DEE73B7FE98}"/>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45C735D9-E2F2-A15C-3C20-EB8AAD1ABCFA}"/>
              </a:ext>
            </a:extLst>
          </p:cNvPr>
          <p:cNvSpPr txBox="1"/>
          <p:nvPr/>
        </p:nvSpPr>
        <p:spPr>
          <a:xfrm>
            <a:off x="1031359" y="404035"/>
            <a:ext cx="6705956" cy="784830"/>
          </a:xfrm>
          <a:prstGeom prst="rect">
            <a:avLst/>
          </a:prstGeom>
          <a:noFill/>
        </p:spPr>
        <p:txBody>
          <a:bodyPr wrap="square" rtlCol="0">
            <a:spAutoFit/>
          </a:bodyPr>
          <a:lstStyle/>
          <a:p>
            <a:r>
              <a:rPr lang="fr-FR" sz="4500" dirty="0"/>
              <a:t>Leur nourriture</a:t>
            </a:r>
          </a:p>
        </p:txBody>
      </p:sp>
      <p:sp>
        <p:nvSpPr>
          <p:cNvPr id="7" name="ZoneTexte 6">
            <a:extLst>
              <a:ext uri="{FF2B5EF4-FFF2-40B4-BE49-F238E27FC236}">
                <a16:creationId xmlns:a16="http://schemas.microsoft.com/office/drawing/2014/main" id="{4F20865F-5089-3123-7C60-B22133C7C841}"/>
              </a:ext>
            </a:extLst>
          </p:cNvPr>
          <p:cNvSpPr txBox="1"/>
          <p:nvPr/>
        </p:nvSpPr>
        <p:spPr>
          <a:xfrm>
            <a:off x="231258" y="1188865"/>
            <a:ext cx="10826602" cy="3693319"/>
          </a:xfrm>
          <a:prstGeom prst="rect">
            <a:avLst/>
          </a:prstGeom>
          <a:noFill/>
        </p:spPr>
        <p:txBody>
          <a:bodyPr wrap="square">
            <a:spAutoFit/>
          </a:bodyPr>
          <a:lstStyle/>
          <a:p>
            <a:pPr algn="l">
              <a:buNone/>
            </a:pPr>
            <a:r>
              <a:rPr lang="fr-FR" b="0" i="0" dirty="0">
                <a:solidFill>
                  <a:srgbClr val="202122"/>
                </a:solidFill>
                <a:effectLst/>
                <a:latin typeface="Arial" panose="020B0604020202020204" pitchFamily="34" charset="0"/>
              </a:rPr>
              <a:t>Le cheval est un animal </a:t>
            </a:r>
            <a:r>
              <a:rPr lang="fr-FR" b="0" i="1" dirty="0">
                <a:solidFill>
                  <a:srgbClr val="202122"/>
                </a:solidFill>
                <a:effectLst/>
                <a:latin typeface="Arial" panose="020B0604020202020204" pitchFamily="34" charset="0"/>
              </a:rPr>
              <a:t>herbivore</a:t>
            </a:r>
            <a:r>
              <a:rPr lang="fr-FR" b="0" i="0" dirty="0">
                <a:solidFill>
                  <a:srgbClr val="202122"/>
                </a:solidFill>
                <a:effectLst/>
                <a:latin typeface="Arial" panose="020B0604020202020204" pitchFamily="34" charset="0"/>
              </a:rPr>
              <a:t>, c'est-à-dire qu'il se nourrit de végétaux.</a:t>
            </a:r>
          </a:p>
          <a:p>
            <a:pPr algn="l">
              <a:buNone/>
            </a:pPr>
            <a:r>
              <a:rPr lang="fr-FR" b="0" i="0" dirty="0">
                <a:solidFill>
                  <a:srgbClr val="202122"/>
                </a:solidFill>
                <a:effectLst/>
                <a:latin typeface="Arial" panose="020B0604020202020204" pitchFamily="34" charset="0"/>
              </a:rPr>
              <a:t>Un cheval de club d'équitation vivant en boxe mange généralement des granulés qui sont complétés par du foin et de la paille. Les chevaux d'écurie se nourrissent également de céréales comme l'avoine, l'orge ou moins souvent du maïs. Les chevaux de pré mangent des herbes variées, principalement des graminées, de l'herbe et du foin . Il se nourrit également de légumineuses.</a:t>
            </a:r>
          </a:p>
          <a:p>
            <a:pPr algn="l">
              <a:buNone/>
            </a:pPr>
            <a:r>
              <a:rPr lang="fr-FR" b="0" i="0" dirty="0">
                <a:solidFill>
                  <a:srgbClr val="202122"/>
                </a:solidFill>
                <a:effectLst/>
                <a:latin typeface="Arial" panose="020B0604020202020204" pitchFamily="34" charset="0"/>
              </a:rPr>
              <a:t>Les besoins nutritionnels sont liés :</a:t>
            </a:r>
          </a:p>
          <a:p>
            <a:pPr algn="l">
              <a:buFont typeface="Arial" panose="020B0604020202020204" pitchFamily="34" charset="0"/>
              <a:buChar char="•"/>
            </a:pPr>
            <a:r>
              <a:rPr lang="fr-FR" b="0" i="0" dirty="0">
                <a:solidFill>
                  <a:srgbClr val="202122"/>
                </a:solidFill>
                <a:effectLst/>
                <a:latin typeface="Arial" panose="020B0604020202020204" pitchFamily="34" charset="0"/>
              </a:rPr>
              <a:t>à l'âge : jeune, vieux</a:t>
            </a:r>
          </a:p>
          <a:p>
            <a:pPr algn="l">
              <a:buFont typeface="Arial" panose="020B0604020202020204" pitchFamily="34" charset="0"/>
              <a:buChar char="•"/>
            </a:pPr>
            <a:r>
              <a:rPr lang="fr-FR" b="0" i="0" dirty="0">
                <a:solidFill>
                  <a:srgbClr val="202122"/>
                </a:solidFill>
                <a:effectLst/>
                <a:latin typeface="Arial" panose="020B0604020202020204" pitchFamily="34" charset="0"/>
              </a:rPr>
              <a:t>à la taille</a:t>
            </a:r>
          </a:p>
          <a:p>
            <a:pPr algn="l">
              <a:buFont typeface="Arial" panose="020B0604020202020204" pitchFamily="34" charset="0"/>
              <a:buChar char="•"/>
            </a:pPr>
            <a:r>
              <a:rPr lang="fr-FR" b="0" i="0" dirty="0">
                <a:solidFill>
                  <a:srgbClr val="202122"/>
                </a:solidFill>
                <a:effectLst/>
                <a:latin typeface="Arial" panose="020B0604020202020204" pitchFamily="34" charset="0"/>
              </a:rPr>
              <a:t>à la température extérieure</a:t>
            </a:r>
          </a:p>
          <a:p>
            <a:pPr algn="l">
              <a:buFont typeface="Arial" panose="020B0604020202020204" pitchFamily="34" charset="0"/>
              <a:buChar char="•"/>
            </a:pPr>
            <a:r>
              <a:rPr lang="fr-FR" b="0" i="0" dirty="0">
                <a:solidFill>
                  <a:srgbClr val="202122"/>
                </a:solidFill>
                <a:effectLst/>
                <a:latin typeface="Arial" panose="020B0604020202020204" pitchFamily="34" charset="0"/>
              </a:rPr>
              <a:t>au travail (activité physique): trot, galop, pas, balade, saut d'obstacle...</a:t>
            </a:r>
          </a:p>
          <a:p>
            <a:pPr algn="l">
              <a:buFont typeface="Arial" panose="020B0604020202020204" pitchFamily="34" charset="0"/>
              <a:buChar char="•"/>
            </a:pPr>
            <a:r>
              <a:rPr lang="fr-FR" b="0" i="0" dirty="0">
                <a:solidFill>
                  <a:srgbClr val="202122"/>
                </a:solidFill>
                <a:effectLst/>
                <a:latin typeface="Arial" panose="020B0604020202020204" pitchFamily="34" charset="0"/>
              </a:rPr>
              <a:t>à l'état physiologique : jument gestante ou allaitante</a:t>
            </a:r>
          </a:p>
          <a:p>
            <a:pPr algn="l"/>
            <a:r>
              <a:rPr lang="fr-FR" b="0" i="0" dirty="0">
                <a:solidFill>
                  <a:srgbClr val="202122"/>
                </a:solidFill>
                <a:effectLst/>
                <a:latin typeface="Arial" panose="020B0604020202020204" pitchFamily="34" charset="0"/>
              </a:rPr>
              <a:t>Un cheval boit environ de 15 à 20 litres d'eau minimum par jour. Cette consommation peut doubler en été ou encore pour les chevaux lourds. Certains chevaux boivent ainsi une centaine de litres d'eau par jour.</a:t>
            </a:r>
          </a:p>
        </p:txBody>
      </p:sp>
      <p:pic>
        <p:nvPicPr>
          <p:cNvPr id="4098" name="Picture 2" descr="Les bouchons de luzerne en alimentation du cheval - Techniques d'élevage">
            <a:extLst>
              <a:ext uri="{FF2B5EF4-FFF2-40B4-BE49-F238E27FC236}">
                <a16:creationId xmlns:a16="http://schemas.microsoft.com/office/drawing/2014/main" id="{75EE3A42-8C2A-5B24-E065-A77785BDA2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6560" y="2445488"/>
            <a:ext cx="2466975" cy="1694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863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F0BFD-87CD-28E0-DD95-229745D29C05}"/>
            </a:ext>
          </a:extLst>
        </p:cNvPr>
        <p:cNvGrpSpPr/>
        <p:nvPr/>
      </p:nvGrpSpPr>
      <p:grpSpPr>
        <a:xfrm>
          <a:off x="0" y="0"/>
          <a:ext cx="0" cy="0"/>
          <a:chOff x="0" y="0"/>
          <a:chExt cx="0" cy="0"/>
        </a:xfrm>
      </p:grpSpPr>
      <p:pic>
        <p:nvPicPr>
          <p:cNvPr id="5122" name="Picture 2" descr="Panneau Quelle nourriture donner aux chevaux ?">
            <a:extLst>
              <a:ext uri="{FF2B5EF4-FFF2-40B4-BE49-F238E27FC236}">
                <a16:creationId xmlns:a16="http://schemas.microsoft.com/office/drawing/2014/main" id="{DFB2C90F-8496-4DBB-DFE0-2050F07DF1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9530" y="121920"/>
            <a:ext cx="6401465" cy="6385206"/>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4975ADC6-83C4-9F10-6BD7-644CB45D73B2}"/>
              </a:ext>
            </a:extLst>
          </p:cNvPr>
          <p:cNvSpPr txBox="1"/>
          <p:nvPr/>
        </p:nvSpPr>
        <p:spPr>
          <a:xfrm>
            <a:off x="914400" y="329610"/>
            <a:ext cx="3530010" cy="784830"/>
          </a:xfrm>
          <a:prstGeom prst="rect">
            <a:avLst/>
          </a:prstGeom>
          <a:noFill/>
        </p:spPr>
        <p:txBody>
          <a:bodyPr wrap="square" rtlCol="0">
            <a:spAutoFit/>
          </a:bodyPr>
          <a:lstStyle/>
          <a:p>
            <a:r>
              <a:rPr lang="fr-FR" sz="4500" dirty="0"/>
              <a:t>Suite</a:t>
            </a:r>
          </a:p>
        </p:txBody>
      </p:sp>
      <p:pic>
        <p:nvPicPr>
          <p:cNvPr id="5126" name="Picture 6" descr="Alimentation du vieux cheval | Horsia">
            <a:extLst>
              <a:ext uri="{FF2B5EF4-FFF2-40B4-BE49-F238E27FC236}">
                <a16:creationId xmlns:a16="http://schemas.microsoft.com/office/drawing/2014/main" id="{333B3BF1-EF35-14F3-578E-2AEC6420B2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005" y="912422"/>
            <a:ext cx="3419031" cy="262822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Que mange un cheval ? Tous nos conseils pour un régime équilibré">
            <a:extLst>
              <a:ext uri="{FF2B5EF4-FFF2-40B4-BE49-F238E27FC236}">
                <a16:creationId xmlns:a16="http://schemas.microsoft.com/office/drawing/2014/main" id="{3677A81E-E8E3-E18A-C6D1-E2A79A102B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507" y="4003491"/>
            <a:ext cx="3992637" cy="2656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584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1C578-3D1E-0735-6819-10B65AF76804}"/>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D9364B28-B601-92B7-89EB-F64AA00BADFA}"/>
              </a:ext>
            </a:extLst>
          </p:cNvPr>
          <p:cNvSpPr txBox="1"/>
          <p:nvPr/>
        </p:nvSpPr>
        <p:spPr>
          <a:xfrm>
            <a:off x="701749" y="265814"/>
            <a:ext cx="9792585" cy="1477328"/>
          </a:xfrm>
          <a:prstGeom prst="rect">
            <a:avLst/>
          </a:prstGeom>
          <a:noFill/>
        </p:spPr>
        <p:txBody>
          <a:bodyPr wrap="square" rtlCol="0">
            <a:spAutoFit/>
          </a:bodyPr>
          <a:lstStyle/>
          <a:p>
            <a:r>
              <a:rPr lang="fr-FR" sz="4500" dirty="0"/>
              <a:t>La jument ,le </a:t>
            </a:r>
            <a:r>
              <a:rPr lang="fr-FR" sz="4500" dirty="0" err="1"/>
              <a:t>cheval,le</a:t>
            </a:r>
            <a:r>
              <a:rPr lang="fr-FR" sz="4500" dirty="0"/>
              <a:t> poulain et la pouliche </a:t>
            </a:r>
          </a:p>
        </p:txBody>
      </p:sp>
      <p:pic>
        <p:nvPicPr>
          <p:cNvPr id="8193" name="Picture 1" descr="Jument — Wikipédia">
            <a:extLst>
              <a:ext uri="{FF2B5EF4-FFF2-40B4-BE49-F238E27FC236}">
                <a16:creationId xmlns:a16="http://schemas.microsoft.com/office/drawing/2014/main" id="{49F65816-0B33-9DE8-3655-727D01EF96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1490" y="1421660"/>
            <a:ext cx="4466164" cy="33548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C0D72335-1361-90A0-C22B-40B9CE07C7E1}"/>
              </a:ext>
            </a:extLst>
          </p:cNvPr>
          <p:cNvSpPr>
            <a:spLocks noChangeArrowheads="1"/>
          </p:cNvSpPr>
          <p:nvPr/>
        </p:nvSpPr>
        <p:spPr bwMode="auto">
          <a:xfrm>
            <a:off x="0" y="0"/>
            <a:ext cx="12192000" cy="0"/>
          </a:xfrm>
          <a:prstGeom prst="rect">
            <a:avLst/>
          </a:prstGeom>
          <a:solidFill>
            <a:srgbClr val="10121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000" b="0" i="0" u="none" strike="noStrike" cap="none" normalizeH="0" baseline="0">
                <a:ln>
                  <a:noFill/>
                </a:ln>
                <a:solidFill>
                  <a:srgbClr val="ECECEC"/>
                </a:solidFill>
                <a:effectLst/>
                <a:latin typeface="Arial" panose="020B0604020202020204" pitchFamily="34" charset="0"/>
                <a:cs typeface="Arial" panose="020B0604020202020204"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 name="ZoneTexte 5">
            <a:extLst>
              <a:ext uri="{FF2B5EF4-FFF2-40B4-BE49-F238E27FC236}">
                <a16:creationId xmlns:a16="http://schemas.microsoft.com/office/drawing/2014/main" id="{616B6B36-0AB1-27F3-CD0E-4ED6B79E892C}"/>
              </a:ext>
            </a:extLst>
          </p:cNvPr>
          <p:cNvSpPr txBox="1"/>
          <p:nvPr/>
        </p:nvSpPr>
        <p:spPr>
          <a:xfrm>
            <a:off x="1189296" y="2360429"/>
            <a:ext cx="6382194" cy="1477328"/>
          </a:xfrm>
          <a:prstGeom prst="rect">
            <a:avLst/>
          </a:prstGeom>
          <a:noFill/>
        </p:spPr>
        <p:txBody>
          <a:bodyPr wrap="square">
            <a:spAutoFit/>
          </a:bodyPr>
          <a:lstStyle/>
          <a:p>
            <a:r>
              <a:rPr lang="fr-FR" b="0" i="0" dirty="0">
                <a:solidFill>
                  <a:schemeClr val="tx1">
                    <a:lumMod val="95000"/>
                    <a:lumOff val="5000"/>
                  </a:schemeClr>
                </a:solidFill>
                <a:effectLst/>
                <a:latin typeface="Google Sans"/>
              </a:rPr>
              <a:t>Dans la majorité des cas, on désigne par « jument » un cheval femelle adulte âgé de plus de trois ans, et par « pouliche » ceux de moins de trois ans, bien qu'en sport hippique, le terme s'applique uniquement aux animaux de plus de quatre ans.</a:t>
            </a:r>
            <a:endParaRPr lang="fr-FR" dirty="0">
              <a:solidFill>
                <a:schemeClr val="tx1">
                  <a:lumMod val="95000"/>
                  <a:lumOff val="5000"/>
                </a:schemeClr>
              </a:solidFill>
            </a:endParaRPr>
          </a:p>
        </p:txBody>
      </p:sp>
      <mc:AlternateContent xmlns:mc="http://schemas.openxmlformats.org/markup-compatibility/2006" xmlns:p14="http://schemas.microsoft.com/office/powerpoint/2010/main">
        <mc:Choice Requires="p14">
          <p:contentPart p14:bwMode="auto" r:id="rId3">
            <p14:nvContentPartPr>
              <p14:cNvPr id="17" name="Encre 16">
                <a:extLst>
                  <a:ext uri="{FF2B5EF4-FFF2-40B4-BE49-F238E27FC236}">
                    <a16:creationId xmlns:a16="http://schemas.microsoft.com/office/drawing/2014/main" id="{FF72E562-8152-7F7D-CE35-4FC15E9DAAE6}"/>
                  </a:ext>
                </a:extLst>
              </p14:cNvPr>
              <p14:cNvContentPartPr/>
              <p14:nvPr/>
            </p14:nvContentPartPr>
            <p14:xfrm>
              <a:off x="-1095195" y="382504"/>
              <a:ext cx="32040" cy="4680"/>
            </p14:xfrm>
          </p:contentPart>
        </mc:Choice>
        <mc:Fallback xmlns="">
          <p:pic>
            <p:nvPicPr>
              <p:cNvPr id="17" name="Encre 16">
                <a:extLst>
                  <a:ext uri="{FF2B5EF4-FFF2-40B4-BE49-F238E27FC236}">
                    <a16:creationId xmlns:a16="http://schemas.microsoft.com/office/drawing/2014/main" id="{FF72E562-8152-7F7D-CE35-4FC15E9DAAE6}"/>
                  </a:ext>
                </a:extLst>
              </p:cNvPr>
              <p:cNvPicPr/>
              <p:nvPr/>
            </p:nvPicPr>
            <p:blipFill>
              <a:blip r:embed="rId4"/>
              <a:stretch>
                <a:fillRect/>
              </a:stretch>
            </p:blipFill>
            <p:spPr>
              <a:xfrm>
                <a:off x="-1103835" y="373864"/>
                <a:ext cx="49680" cy="22320"/>
              </a:xfrm>
              <a:prstGeom prst="rect">
                <a:avLst/>
              </a:prstGeom>
            </p:spPr>
          </p:pic>
        </mc:Fallback>
      </mc:AlternateContent>
    </p:spTree>
    <p:extLst>
      <p:ext uri="{BB962C8B-B14F-4D97-AF65-F5344CB8AC3E}">
        <p14:creationId xmlns:p14="http://schemas.microsoft.com/office/powerpoint/2010/main" val="2372814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BEFA7-DB6B-5F74-0FE7-EFFCA280D4F8}"/>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B9B8D8C0-EB64-C3FF-968C-180C351E356C}"/>
              </a:ext>
            </a:extLst>
          </p:cNvPr>
          <p:cNvSpPr txBox="1"/>
          <p:nvPr/>
        </p:nvSpPr>
        <p:spPr>
          <a:xfrm>
            <a:off x="882503" y="457201"/>
            <a:ext cx="9516139" cy="784830"/>
          </a:xfrm>
          <a:prstGeom prst="rect">
            <a:avLst/>
          </a:prstGeom>
          <a:noFill/>
        </p:spPr>
        <p:txBody>
          <a:bodyPr wrap="square" rtlCol="0">
            <a:spAutoFit/>
          </a:bodyPr>
          <a:lstStyle/>
          <a:p>
            <a:r>
              <a:rPr lang="fr-FR" sz="4500" dirty="0"/>
              <a:t>Leur</a:t>
            </a:r>
            <a:r>
              <a:rPr lang="fr-FR" dirty="0"/>
              <a:t> </a:t>
            </a:r>
            <a:r>
              <a:rPr lang="fr-FR" sz="4500" dirty="0" err="1"/>
              <a:t>different</a:t>
            </a:r>
            <a:r>
              <a:rPr lang="fr-FR" sz="4500" dirty="0"/>
              <a:t> mode de vie </a:t>
            </a:r>
          </a:p>
        </p:txBody>
      </p:sp>
      <p:sp>
        <p:nvSpPr>
          <p:cNvPr id="10" name="ZoneTexte 9">
            <a:extLst>
              <a:ext uri="{FF2B5EF4-FFF2-40B4-BE49-F238E27FC236}">
                <a16:creationId xmlns:a16="http://schemas.microsoft.com/office/drawing/2014/main" id="{882A54B6-9C53-6914-03CE-29C11A7D903C}"/>
              </a:ext>
            </a:extLst>
          </p:cNvPr>
          <p:cNvSpPr txBox="1"/>
          <p:nvPr/>
        </p:nvSpPr>
        <p:spPr>
          <a:xfrm>
            <a:off x="1010093" y="1360967"/>
            <a:ext cx="8136565" cy="1869743"/>
          </a:xfrm>
          <a:prstGeom prst="rect">
            <a:avLst/>
          </a:prstGeom>
          <a:noFill/>
        </p:spPr>
        <p:txBody>
          <a:bodyPr wrap="square">
            <a:spAutoFit/>
          </a:bodyPr>
          <a:lstStyle/>
          <a:p>
            <a:pPr algn="l">
              <a:spcAft>
                <a:spcPts val="300"/>
              </a:spcAft>
              <a:buFont typeface="Arial" panose="020B0604020202020204" pitchFamily="34" charset="0"/>
              <a:buChar char="•"/>
            </a:pPr>
            <a:r>
              <a:rPr lang="fr-FR" b="0" i="0" dirty="0">
                <a:solidFill>
                  <a:schemeClr val="tx1">
                    <a:lumMod val="95000"/>
                    <a:lumOff val="5000"/>
                  </a:schemeClr>
                </a:solidFill>
                <a:effectLst/>
                <a:latin typeface="Google Sans"/>
              </a:rPr>
              <a:t>LE BOX INDIVIDUEL. Le box est un lieu fermé où le </a:t>
            </a:r>
            <a:r>
              <a:rPr lang="fr-FR" b="1" i="0" dirty="0">
                <a:solidFill>
                  <a:schemeClr val="tx1">
                    <a:lumMod val="95000"/>
                    <a:lumOff val="5000"/>
                  </a:schemeClr>
                </a:solidFill>
                <a:effectLst/>
                <a:latin typeface="Google Sans"/>
              </a:rPr>
              <a:t>cheval</a:t>
            </a:r>
            <a:r>
              <a:rPr lang="fr-FR" b="0" i="0" dirty="0">
                <a:solidFill>
                  <a:schemeClr val="tx1">
                    <a:lumMod val="95000"/>
                    <a:lumOff val="5000"/>
                  </a:schemeClr>
                </a:solidFill>
                <a:effectLst/>
                <a:latin typeface="Google Sans"/>
              </a:rPr>
              <a:t> vit seul sans être attaché. ...</a:t>
            </a:r>
          </a:p>
          <a:p>
            <a:pPr algn="l">
              <a:spcAft>
                <a:spcPts val="300"/>
              </a:spcAft>
              <a:buFont typeface="Arial" panose="020B0604020202020204" pitchFamily="34" charset="0"/>
              <a:buChar char="•"/>
            </a:pPr>
            <a:r>
              <a:rPr lang="fr-FR" b="0" i="0" dirty="0">
                <a:solidFill>
                  <a:schemeClr val="tx1">
                    <a:lumMod val="95000"/>
                    <a:lumOff val="5000"/>
                  </a:schemeClr>
                </a:solidFill>
                <a:effectLst/>
                <a:latin typeface="Google Sans"/>
              </a:rPr>
              <a:t>LE LOGEMENT COLLECTIF. La stabulation libre est un espace couvert où plusieurs équidés cohabitent. ...</a:t>
            </a:r>
          </a:p>
          <a:p>
            <a:pPr algn="l">
              <a:spcAft>
                <a:spcPts val="300"/>
              </a:spcAft>
              <a:buFont typeface="Arial" panose="020B0604020202020204" pitchFamily="34" charset="0"/>
              <a:buChar char="•"/>
            </a:pPr>
            <a:r>
              <a:rPr lang="fr-FR" b="0" i="0" dirty="0">
                <a:solidFill>
                  <a:schemeClr val="tx1">
                    <a:lumMod val="95000"/>
                    <a:lumOff val="5000"/>
                  </a:schemeClr>
                </a:solidFill>
                <a:effectLst/>
                <a:latin typeface="Google Sans"/>
              </a:rPr>
              <a:t>LE SEMI PLEIN AIR / PLEIN AIR. ...</a:t>
            </a:r>
          </a:p>
          <a:p>
            <a:pPr algn="l">
              <a:spcAft>
                <a:spcPts val="300"/>
              </a:spcAft>
              <a:buFont typeface="Arial" panose="020B0604020202020204" pitchFamily="34" charset="0"/>
              <a:buChar char="•"/>
            </a:pPr>
            <a:r>
              <a:rPr lang="fr-FR" b="0" i="0" dirty="0">
                <a:solidFill>
                  <a:schemeClr val="tx1">
                    <a:lumMod val="95000"/>
                    <a:lumOff val="5000"/>
                  </a:schemeClr>
                </a:solidFill>
                <a:effectLst/>
                <a:latin typeface="Google Sans"/>
              </a:rPr>
              <a:t>L'ÉCURIE ACTIVE</a:t>
            </a:r>
          </a:p>
        </p:txBody>
      </p:sp>
      <p:pic>
        <p:nvPicPr>
          <p:cNvPr id="6148" name="Picture 4" descr="Pension écurie active - Tipi Ranch">
            <a:extLst>
              <a:ext uri="{FF2B5EF4-FFF2-40B4-BE49-F238E27FC236}">
                <a16:creationId xmlns:a16="http://schemas.microsoft.com/office/drawing/2014/main" id="{A137FB96-1C78-3E89-AC89-C4FD609CC6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1877" y="2441390"/>
            <a:ext cx="7591647" cy="3959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428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50890-9CFD-4A6B-6D11-0E15D0ECAE5D}"/>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475B2CE1-E4D1-4887-02B1-9D840D0EAB1B}"/>
              </a:ext>
            </a:extLst>
          </p:cNvPr>
          <p:cNvSpPr txBox="1"/>
          <p:nvPr/>
        </p:nvSpPr>
        <p:spPr>
          <a:xfrm>
            <a:off x="382772" y="297712"/>
            <a:ext cx="10228521" cy="784830"/>
          </a:xfrm>
          <a:prstGeom prst="rect">
            <a:avLst/>
          </a:prstGeom>
          <a:noFill/>
        </p:spPr>
        <p:txBody>
          <a:bodyPr wrap="square" rtlCol="0">
            <a:spAutoFit/>
          </a:bodyPr>
          <a:lstStyle/>
          <a:p>
            <a:r>
              <a:rPr lang="fr-FR" sz="4500" dirty="0"/>
              <a:t>L’éducation</a:t>
            </a:r>
          </a:p>
        </p:txBody>
      </p:sp>
      <p:sp>
        <p:nvSpPr>
          <p:cNvPr id="10" name="ZoneTexte 9">
            <a:extLst>
              <a:ext uri="{FF2B5EF4-FFF2-40B4-BE49-F238E27FC236}">
                <a16:creationId xmlns:a16="http://schemas.microsoft.com/office/drawing/2014/main" id="{70CAB844-EEAD-8DFA-D6DB-21AAADFB4559}"/>
              </a:ext>
            </a:extLst>
          </p:cNvPr>
          <p:cNvSpPr txBox="1"/>
          <p:nvPr/>
        </p:nvSpPr>
        <p:spPr>
          <a:xfrm>
            <a:off x="93920" y="1082542"/>
            <a:ext cx="11942136" cy="4283224"/>
          </a:xfrm>
          <a:prstGeom prst="rect">
            <a:avLst/>
          </a:prstGeom>
          <a:noFill/>
        </p:spPr>
        <p:txBody>
          <a:bodyPr wrap="square">
            <a:spAutoFit/>
          </a:bodyPr>
          <a:lstStyle/>
          <a:p>
            <a:pPr algn="l">
              <a:spcAft>
                <a:spcPts val="2250"/>
              </a:spcAft>
              <a:buNone/>
            </a:pPr>
            <a:r>
              <a:rPr lang="fr-FR" b="0" i="0" dirty="0">
                <a:solidFill>
                  <a:srgbClr val="222222"/>
                </a:solidFill>
                <a:effectLst/>
                <a:latin typeface="Roboto" panose="02000000000000000000" pitchFamily="2" charset="0"/>
              </a:rPr>
              <a:t>Si votre cheval fait de la compétition ou des activités de loisir, il est indispensable de lui donner des bases d’éducation. Un équidé non contrôlé peut devenir dangereux du fait de sa puissance. Le </a:t>
            </a:r>
            <a:r>
              <a:rPr lang="fr-FR" b="1" i="0" dirty="0">
                <a:solidFill>
                  <a:srgbClr val="222222"/>
                </a:solidFill>
                <a:effectLst/>
                <a:latin typeface="Roboto" panose="02000000000000000000" pitchFamily="2" charset="0"/>
              </a:rPr>
              <a:t>débourrage du poulain</a:t>
            </a:r>
            <a:r>
              <a:rPr lang="fr-FR" b="0" i="0" dirty="0">
                <a:solidFill>
                  <a:srgbClr val="222222"/>
                </a:solidFill>
                <a:effectLst/>
                <a:latin typeface="Roboto" panose="02000000000000000000" pitchFamily="2" charset="0"/>
              </a:rPr>
              <a:t> est obligatoire. Cela consiste à l’habituer dès le plus jeune âge à accepter une selle et un cavalier, et à comprendre et exécuter des ordres de base. Une fois que le cheval connaît les trois allures, pas, trot et galop, sait s’arrêter et tourner, le dressage sur le plat peut commencer. Il sera plus ou moins poussé en fonction de l’activité du cheval, compétition, équitation en centre équestre ou randonnée.</a:t>
            </a:r>
          </a:p>
          <a:p>
            <a:pPr algn="l">
              <a:spcAft>
                <a:spcPts val="2250"/>
              </a:spcAft>
              <a:buNone/>
            </a:pPr>
            <a:r>
              <a:rPr lang="fr-FR" b="0" i="0" dirty="0">
                <a:solidFill>
                  <a:srgbClr val="222222"/>
                </a:solidFill>
                <a:effectLst/>
                <a:latin typeface="Roboto" panose="02000000000000000000" pitchFamily="2" charset="0"/>
              </a:rPr>
              <a:t>Il est primordial d</a:t>
            </a:r>
            <a:r>
              <a:rPr lang="fr-FR" b="1" i="0" dirty="0">
                <a:solidFill>
                  <a:srgbClr val="222222"/>
                </a:solidFill>
                <a:effectLst/>
                <a:latin typeface="Roboto" panose="02000000000000000000" pitchFamily="2" charset="0"/>
              </a:rPr>
              <a:t>’éduquer son cheval avec positivité, douceur et bienveillance</a:t>
            </a:r>
            <a:r>
              <a:rPr lang="fr-FR" b="0" i="0" dirty="0">
                <a:solidFill>
                  <a:srgbClr val="222222"/>
                </a:solidFill>
                <a:effectLst/>
                <a:latin typeface="Roboto" panose="02000000000000000000" pitchFamily="2" charset="0"/>
              </a:rPr>
              <a:t>. Il ne faut pas oublier que l’homme est avant tout perçu comme un prédateur par ces animaux très sensibles, pouvant être craintifs. L’agressivité les braque, ce qui rend l’éducation très difficile par la suite. </a:t>
            </a:r>
            <a:r>
              <a:rPr lang="fr-FR" b="1" i="0" dirty="0">
                <a:solidFill>
                  <a:srgbClr val="222222"/>
                </a:solidFill>
                <a:effectLst/>
                <a:latin typeface="Roboto" panose="02000000000000000000" pitchFamily="2" charset="0"/>
              </a:rPr>
              <a:t>Restez toujours doux</a:t>
            </a:r>
            <a:r>
              <a:rPr lang="fr-FR" b="0" i="0" dirty="0">
                <a:solidFill>
                  <a:srgbClr val="222222"/>
                </a:solidFill>
                <a:effectLst/>
                <a:latin typeface="Roboto" panose="02000000000000000000" pitchFamily="2" charset="0"/>
              </a:rPr>
              <a:t> dans vos gestes et vos paroles, communiquez le plus possible et voyez la relation forte se créer progressivement entre votre cheval et vous. Naturellement docile, le cheval est doté d’une grande mémoire. Cette qualité très pratique pour faciliter l’éducation a son revers : le cheval se souviendra aussi de la moindre maladresse de son cavalier.</a:t>
            </a:r>
          </a:p>
          <a:p>
            <a:pPr algn="l">
              <a:spcAft>
                <a:spcPts val="2250"/>
              </a:spcAft>
            </a:pPr>
            <a:r>
              <a:rPr lang="fr-FR" b="0" i="0" dirty="0">
                <a:solidFill>
                  <a:srgbClr val="222222"/>
                </a:solidFill>
                <a:effectLst/>
                <a:latin typeface="Roboto" panose="02000000000000000000" pitchFamily="2" charset="0"/>
              </a:rPr>
              <a:t> </a:t>
            </a:r>
          </a:p>
        </p:txBody>
      </p:sp>
      <p:pic>
        <p:nvPicPr>
          <p:cNvPr id="7170" name="Picture 2" descr="Education du jeune cheval">
            <a:extLst>
              <a:ext uri="{FF2B5EF4-FFF2-40B4-BE49-F238E27FC236}">
                <a16:creationId xmlns:a16="http://schemas.microsoft.com/office/drawing/2014/main" id="{5DE49528-A48F-3662-5D20-CD3935C746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829" y="4779147"/>
            <a:ext cx="4062437" cy="1992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5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1D222-3F2A-0B8B-8BE9-F742D06C8DFB}"/>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F3D0780E-4DF9-D972-74A7-68A87ABCCAA4}"/>
              </a:ext>
            </a:extLst>
          </p:cNvPr>
          <p:cNvSpPr txBox="1"/>
          <p:nvPr/>
        </p:nvSpPr>
        <p:spPr>
          <a:xfrm flipH="1">
            <a:off x="1502735" y="556804"/>
            <a:ext cx="4593265" cy="784830"/>
          </a:xfrm>
          <a:prstGeom prst="rect">
            <a:avLst/>
          </a:prstGeom>
          <a:noFill/>
        </p:spPr>
        <p:txBody>
          <a:bodyPr wrap="square" rtlCol="0">
            <a:spAutoFit/>
          </a:bodyPr>
          <a:lstStyle/>
          <a:p>
            <a:r>
              <a:rPr lang="fr-FR" sz="4500" dirty="0"/>
              <a:t>Au poney club</a:t>
            </a:r>
          </a:p>
        </p:txBody>
      </p:sp>
      <p:pic>
        <p:nvPicPr>
          <p:cNvPr id="1030" name="Picture 6" descr="Crapouillotage: Equitation : L'équipement du cavalier et du cheval">
            <a:extLst>
              <a:ext uri="{FF2B5EF4-FFF2-40B4-BE49-F238E27FC236}">
                <a16:creationId xmlns:a16="http://schemas.microsoft.com/office/drawing/2014/main" id="{750DE752-EA77-A70F-E820-2C0097D100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57" y="1554200"/>
            <a:ext cx="3895725" cy="476250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FC5B80F3-F6FC-BD46-9F8E-DB839A3DE6E2}"/>
              </a:ext>
            </a:extLst>
          </p:cNvPr>
          <p:cNvSpPr txBox="1"/>
          <p:nvPr/>
        </p:nvSpPr>
        <p:spPr>
          <a:xfrm>
            <a:off x="7868093" y="430171"/>
            <a:ext cx="2647507" cy="630942"/>
          </a:xfrm>
          <a:prstGeom prst="rect">
            <a:avLst/>
          </a:prstGeom>
          <a:noFill/>
        </p:spPr>
        <p:txBody>
          <a:bodyPr wrap="square" rtlCol="0">
            <a:spAutoFit/>
          </a:bodyPr>
          <a:lstStyle/>
          <a:p>
            <a:r>
              <a:rPr lang="fr-FR" sz="3500" dirty="0"/>
              <a:t>La manège </a:t>
            </a:r>
          </a:p>
        </p:txBody>
      </p:sp>
      <p:pic>
        <p:nvPicPr>
          <p:cNvPr id="1034" name="Picture 10" descr="🐎✨ Manège à Cheval : Une Révolution dans l'Entraînement Équestre !">
            <a:extLst>
              <a:ext uri="{FF2B5EF4-FFF2-40B4-BE49-F238E27FC236}">
                <a16:creationId xmlns:a16="http://schemas.microsoft.com/office/drawing/2014/main" id="{736A09A5-96C3-C698-D126-F5544A9730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5925" y="4283959"/>
            <a:ext cx="3868094" cy="2574041"/>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E2E5356E-C183-CEF7-EE83-01AA5D2FF7DF}"/>
              </a:ext>
            </a:extLst>
          </p:cNvPr>
          <p:cNvSpPr txBox="1"/>
          <p:nvPr/>
        </p:nvSpPr>
        <p:spPr>
          <a:xfrm>
            <a:off x="5656520" y="1659564"/>
            <a:ext cx="6103088" cy="2400657"/>
          </a:xfrm>
          <a:prstGeom prst="rect">
            <a:avLst/>
          </a:prstGeom>
          <a:noFill/>
        </p:spPr>
        <p:txBody>
          <a:bodyPr wrap="square">
            <a:spAutoFit/>
          </a:bodyPr>
          <a:lstStyle/>
          <a:p>
            <a:r>
              <a:rPr lang="fr-FR" sz="2500" b="0" i="0" dirty="0">
                <a:solidFill>
                  <a:schemeClr val="tx1">
                    <a:lumMod val="95000"/>
                    <a:lumOff val="5000"/>
                  </a:schemeClr>
                </a:solidFill>
                <a:effectLst/>
                <a:latin typeface="Google Sans"/>
              </a:rPr>
              <a:t>La carrière est un espace de travail en extérieur utilisé au quotidien par les cavaliers pour faire travailler leurs chevaux. La carrière est utilisée pour le dressage, le saut d'obstacle et les compétitions... Elle est délimitée par des barrières, lices, modules</a:t>
            </a:r>
            <a:endParaRPr lang="fr-FR" sz="2500" dirty="0">
              <a:solidFill>
                <a:schemeClr val="tx1">
                  <a:lumMod val="95000"/>
                  <a:lumOff val="5000"/>
                </a:schemeClr>
              </a:solidFill>
            </a:endParaRPr>
          </a:p>
        </p:txBody>
      </p:sp>
    </p:spTree>
    <p:extLst>
      <p:ext uri="{BB962C8B-B14F-4D97-AF65-F5344CB8AC3E}">
        <p14:creationId xmlns:p14="http://schemas.microsoft.com/office/powerpoint/2010/main" val="3968945816"/>
      </p:ext>
    </p:extLst>
  </p:cSld>
  <p:clrMapOvr>
    <a:masterClrMapping/>
  </p:clrMapOvr>
</p:sld>
</file>

<file path=ppt/theme/theme1.xml><?xml version="1.0" encoding="utf-8"?>
<a:theme xmlns:a="http://schemas.openxmlformats.org/drawingml/2006/main" name="GradientUnivers">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8169560.tgt.Office_48167117_TF89338750_Win32_OJ107391201.potx" id="{1C224FCB-FAC2-4FCD-A27F-E93ABE855DC1}" vid="{2BD8131D-7735-4690-88D8-2BC40D8B419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8E00D1-8EA3-4E42-801D-0253E1EAFC21}">
  <ds:schemaRefs>
    <ds:schemaRef ds:uri="http://schemas.microsoft.com/sharepoint/v3/contenttype/forms"/>
  </ds:schemaRefs>
</ds:datastoreItem>
</file>

<file path=customXml/itemProps2.xml><?xml version="1.0" encoding="utf-8"?>
<ds:datastoreItem xmlns:ds="http://schemas.openxmlformats.org/officeDocument/2006/customXml" ds:itemID="{99919F73-B6C2-4A43-95E2-833EC48925FE}">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ABC329F5-30EE-4BF7-AA2A-B837B5141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Présentation de Galaxy</Template>
  <TotalTime>0</TotalTime>
  <Words>1026</Words>
  <Application>Microsoft Office PowerPoint</Application>
  <PresentationFormat>Grand écran</PresentationFormat>
  <Paragraphs>61</Paragraphs>
  <Slides>18</Slides>
  <Notes>1</Notes>
  <HiddenSlides>0</HiddenSlides>
  <MMClips>1</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Arial</vt:lpstr>
      <vt:lpstr>Calibri</vt:lpstr>
      <vt:lpstr>Google Sans</vt:lpstr>
      <vt:lpstr>Roboto</vt:lpstr>
      <vt:lpstr>Univers</vt:lpstr>
      <vt:lpstr>GradientUnivers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londres</dc:title>
  <dc:creator>Lisa HENRIET</dc:creator>
  <cp:lastModifiedBy>Lisa HENRIET</cp:lastModifiedBy>
  <cp:revision>51</cp:revision>
  <dcterms:created xsi:type="dcterms:W3CDTF">2024-02-11T17:47:00Z</dcterms:created>
  <dcterms:modified xsi:type="dcterms:W3CDTF">2025-05-18T08:38:44Z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