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9" d="100"/>
          <a:sy n="79" d="100"/>
        </p:scale>
        <p:origin x="3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D862E7-95FA-4FC4-9EC5-DDBFA8DC7417}"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DB987F2-A784-4F72-BB57-0E9EACDE722E}"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0BBD51E-4B19-444E-85C0-DBD7EB6263F4}"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7255A-4AD5-4D3E-9A0A-689DA3BA976C}"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EE0AD15-87AC-45B2-9EE5-8D165AF83CD7}" type="datetimeFigureOut">
              <a:rPr lang="en-US" dirty="0"/>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FCC40CCD-F0D6-4CC2-A4C8-2D7D0D875F02}" type="datetimeFigureOut">
              <a:rPr lang="en-US" dirty="0"/>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11/22/2017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9A00F7B-89C5-4DF7-A309-6263220147D4}"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DCB01F-D966-4C62-B900-0BE008A90C98}"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73A0EA-7DC7-4964-BB97-B173EF3B859A}"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11/22/2017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MAISON BLANCHE</a:t>
            </a:r>
            <a:endParaRPr lang="fr-FR" dirty="0"/>
          </a:p>
        </p:txBody>
      </p:sp>
      <p:sp>
        <p:nvSpPr>
          <p:cNvPr id="4" name="AutoShape 2"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AutoShape 4"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flipH="1">
            <a:off x="-1341855" y="7938"/>
            <a:ext cx="1649830" cy="23869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6"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Sous-titre 6"/>
          <p:cNvSpPr>
            <a:spLocks noGrp="1"/>
          </p:cNvSpPr>
          <p:nvPr>
            <p:ph type="subTitle" idx="1"/>
          </p:nvPr>
        </p:nvSpPr>
        <p:spPr>
          <a:xfrm>
            <a:off x="680322" y="4586514"/>
            <a:ext cx="8144134" cy="925212"/>
          </a:xfrm>
        </p:spPr>
        <p:txBody>
          <a:bodyPr/>
          <a:lstStyle/>
          <a:p>
            <a:r>
              <a:rPr lang="fr-FR" dirty="0" smtClean="0"/>
              <a:t>Présentée par </a:t>
            </a:r>
            <a:r>
              <a:rPr lang="fr-FR" dirty="0" err="1" smtClean="0"/>
              <a:t>Alya</a:t>
            </a:r>
            <a:r>
              <a:rPr lang="fr-FR" dirty="0" smtClean="0"/>
              <a:t> et Joana</a:t>
            </a:r>
            <a:endParaRPr lang="fr-FR" dirty="0"/>
          </a:p>
        </p:txBody>
      </p:sp>
    </p:spTree>
    <p:extLst>
      <p:ext uri="{BB962C8B-B14F-4D97-AF65-F5344CB8AC3E}">
        <p14:creationId xmlns:p14="http://schemas.microsoft.com/office/powerpoint/2010/main" val="131127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  </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1- Carte d’identité </a:t>
            </a:r>
          </a:p>
          <a:p>
            <a:pPr marL="0" indent="0">
              <a:buNone/>
            </a:pPr>
            <a:r>
              <a:rPr lang="fr-FR" dirty="0" smtClean="0"/>
              <a:t>2- Son jardin</a:t>
            </a:r>
          </a:p>
          <a:p>
            <a:pPr marL="0" indent="0">
              <a:buNone/>
            </a:pPr>
            <a:r>
              <a:rPr lang="fr-FR" dirty="0" smtClean="0"/>
              <a:t>3- Son Histoire</a:t>
            </a:r>
          </a:p>
          <a:p>
            <a:pPr marL="0" indent="0">
              <a:buNone/>
            </a:pPr>
            <a:r>
              <a:rPr lang="fr-FR" dirty="0" smtClean="0"/>
              <a:t>4- Evolution du bâtiment</a:t>
            </a:r>
          </a:p>
          <a:p>
            <a:pPr marL="0" indent="0">
              <a:buNone/>
            </a:pPr>
            <a:r>
              <a:rPr lang="fr-FR" dirty="0" smtClean="0"/>
              <a:t>5- Ouverte au peuple</a:t>
            </a:r>
          </a:p>
          <a:p>
            <a:pPr marL="0" indent="0">
              <a:buNone/>
            </a:pPr>
            <a:r>
              <a:rPr lang="fr-FR" dirty="0" smtClean="0"/>
              <a:t>6- Conclusion </a:t>
            </a:r>
          </a:p>
          <a:p>
            <a:pPr marL="0" indent="0">
              <a:buNone/>
            </a:pPr>
            <a:r>
              <a:rPr lang="fr-FR" dirty="0" smtClean="0"/>
              <a:t>7- Quiz</a:t>
            </a:r>
            <a:endParaRPr lang="fr-FR" dirty="0"/>
          </a:p>
          <a:p>
            <a:pPr marL="0" indent="0">
              <a:buNone/>
            </a:pPr>
            <a:r>
              <a:rPr lang="fr-FR" dirty="0" smtClean="0"/>
              <a:t>8- Le </a:t>
            </a:r>
            <a:r>
              <a:rPr lang="fr-FR" dirty="0"/>
              <a:t>petit </a:t>
            </a:r>
            <a:r>
              <a:rPr lang="fr-FR" dirty="0" smtClean="0"/>
              <a:t>plus</a:t>
            </a:r>
          </a:p>
        </p:txBody>
      </p:sp>
    </p:spTree>
    <p:extLst>
      <p:ext uri="{BB962C8B-B14F-4D97-AF65-F5344CB8AC3E}">
        <p14:creationId xmlns:p14="http://schemas.microsoft.com/office/powerpoint/2010/main" val="397106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CARTE D’ IDENTITE</a:t>
            </a:r>
            <a:endParaRPr lang="fr-FR" dirty="0"/>
          </a:p>
        </p:txBody>
      </p:sp>
      <p:sp>
        <p:nvSpPr>
          <p:cNvPr id="3" name="Espace réservé du contenu 2"/>
          <p:cNvSpPr>
            <a:spLocks noGrp="1"/>
          </p:cNvSpPr>
          <p:nvPr>
            <p:ph idx="1"/>
          </p:nvPr>
        </p:nvSpPr>
        <p:spPr/>
        <p:txBody>
          <a:bodyPr/>
          <a:lstStyle/>
          <a:p>
            <a:endParaRPr lang="fr-FR" dirty="0"/>
          </a:p>
          <a:p>
            <a:r>
              <a:rPr lang="fr-FR" i="1" dirty="0" smtClean="0"/>
              <a:t>Nom </a:t>
            </a:r>
            <a:r>
              <a:rPr lang="fr-FR" i="1" dirty="0"/>
              <a:t>: la maison Blanche </a:t>
            </a:r>
            <a:endParaRPr lang="fr-FR" dirty="0"/>
          </a:p>
          <a:p>
            <a:r>
              <a:rPr lang="fr-FR" i="1" dirty="0"/>
              <a:t>Date de construction : 1791</a:t>
            </a:r>
            <a:endParaRPr lang="fr-FR" dirty="0"/>
          </a:p>
          <a:p>
            <a:r>
              <a:rPr lang="fr-FR" i="1" dirty="0"/>
              <a:t>La construction </a:t>
            </a:r>
            <a:r>
              <a:rPr lang="fr-FR" i="1" dirty="0" smtClean="0"/>
              <a:t>: </a:t>
            </a:r>
            <a:r>
              <a:rPr lang="fr-FR" i="1" dirty="0"/>
              <a:t>décidée par Georges Washington</a:t>
            </a:r>
            <a:endParaRPr lang="fr-FR" dirty="0"/>
          </a:p>
          <a:p>
            <a:r>
              <a:rPr lang="fr-FR" i="1" dirty="0"/>
              <a:t>Lieu : Washington  Etats-Unis </a:t>
            </a:r>
            <a:endParaRPr lang="fr-FR" i="1" dirty="0" smtClean="0"/>
          </a:p>
          <a:p>
            <a:r>
              <a:rPr lang="fr-FR" i="1" dirty="0" smtClean="0"/>
              <a:t>Nombre d’employés : </a:t>
            </a:r>
            <a:r>
              <a:rPr lang="fr-FR" i="1" smtClean="0"/>
              <a:t>1800 personnes</a:t>
            </a:r>
            <a:endParaRPr lang="fr-FR" dirty="0"/>
          </a:p>
          <a:p>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094907" y="3831731"/>
            <a:ext cx="3889829" cy="2714172"/>
          </a:xfrm>
          <a:prstGeom prst="rect">
            <a:avLst/>
          </a:prstGeom>
          <a:noFill/>
          <a:ln>
            <a:noFill/>
          </a:ln>
        </p:spPr>
      </p:pic>
    </p:spTree>
    <p:extLst>
      <p:ext uri="{BB962C8B-B14F-4D97-AF65-F5344CB8AC3E}">
        <p14:creationId xmlns:p14="http://schemas.microsoft.com/office/powerpoint/2010/main" val="75387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SON JARDIN</a:t>
            </a:r>
            <a:endParaRPr lang="fr-FR" dirty="0"/>
          </a:p>
        </p:txBody>
      </p:sp>
      <p:sp>
        <p:nvSpPr>
          <p:cNvPr id="3" name="Espace réservé du contenu 2"/>
          <p:cNvSpPr>
            <a:spLocks noGrp="1"/>
          </p:cNvSpPr>
          <p:nvPr>
            <p:ph idx="1"/>
          </p:nvPr>
        </p:nvSpPr>
        <p:spPr>
          <a:xfrm>
            <a:off x="597879" y="2141290"/>
            <a:ext cx="11069865" cy="3077903"/>
          </a:xfrm>
        </p:spPr>
        <p:txBody>
          <a:bodyPr/>
          <a:lstStyle/>
          <a:p>
            <a:pPr algn="just"/>
            <a:r>
              <a:rPr lang="fr-FR" dirty="0" smtClean="0"/>
              <a:t>La </a:t>
            </a:r>
            <a:r>
              <a:rPr lang="fr-FR" dirty="0"/>
              <a:t>Maison-Blanche se situe au cœur d’un domaine planté de plus de sept hectares. </a:t>
            </a:r>
            <a:endParaRPr lang="fr-FR" dirty="0" smtClean="0"/>
          </a:p>
          <a:p>
            <a:pPr algn="just"/>
            <a:r>
              <a:rPr lang="fr-FR" dirty="0" smtClean="0"/>
              <a:t>Au </a:t>
            </a:r>
            <a:r>
              <a:rPr lang="fr-FR" dirty="0"/>
              <a:t>nord et au sud, les pelouses, agrémentées de fontaines, ouvrent de grandes perspectives sur la Maison-Blanche. </a:t>
            </a:r>
            <a:endParaRPr lang="fr-FR" dirty="0" smtClean="0"/>
          </a:p>
          <a:p>
            <a:pPr algn="just"/>
            <a:r>
              <a:rPr lang="fr-FR" dirty="0" smtClean="0"/>
              <a:t>C’est </a:t>
            </a:r>
            <a:r>
              <a:rPr lang="fr-FR" dirty="0"/>
              <a:t>le paysagiste Frederick Law </a:t>
            </a:r>
            <a:r>
              <a:rPr lang="fr-FR" dirty="0" err="1"/>
              <a:t>Olmsted</a:t>
            </a:r>
            <a:r>
              <a:rPr lang="fr-FR" dirty="0"/>
              <a:t> Junior qui dessine ces jardins en 1935 </a:t>
            </a:r>
          </a:p>
        </p:txBody>
      </p:sp>
      <p:pic>
        <p:nvPicPr>
          <p:cNvPr id="2050" name="Picture 2" descr="Résultat de recherche d'images pour &quot;photos des jardins de la maison blanch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144" y="4218432"/>
            <a:ext cx="4535424" cy="24627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frederick law olmsted junio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60" y="4155762"/>
            <a:ext cx="2331103" cy="258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SON HISTOIRE</a:t>
            </a:r>
            <a:endParaRPr lang="fr-FR" dirty="0"/>
          </a:p>
        </p:txBody>
      </p:sp>
      <p:sp>
        <p:nvSpPr>
          <p:cNvPr id="3" name="Espace réservé du contenu 2"/>
          <p:cNvSpPr>
            <a:spLocks noGrp="1"/>
          </p:cNvSpPr>
          <p:nvPr>
            <p:ph idx="1"/>
          </p:nvPr>
        </p:nvSpPr>
        <p:spPr>
          <a:xfrm>
            <a:off x="124609" y="1834166"/>
            <a:ext cx="6513697" cy="5104609"/>
          </a:xfrm>
        </p:spPr>
        <p:txBody>
          <a:bodyPr>
            <a:normAutofit/>
          </a:bodyPr>
          <a:lstStyle/>
          <a:p>
            <a:pPr marL="0" indent="0">
              <a:buNone/>
            </a:pPr>
            <a:endParaRPr lang="fr-FR" dirty="0"/>
          </a:p>
          <a:p>
            <a:pPr algn="just"/>
            <a:r>
              <a:rPr lang="fr-FR" dirty="0" smtClean="0"/>
              <a:t>C'est </a:t>
            </a:r>
            <a:r>
              <a:rPr lang="fr-FR" dirty="0"/>
              <a:t>à cause de la couleur de la peinture de ses murs qu'on l’appelle "La Maison-Blanche". Elle a aussi été appelée "Le manoir </a:t>
            </a:r>
            <a:r>
              <a:rPr lang="fr-FR" dirty="0" smtClean="0"/>
              <a:t>exécutif". </a:t>
            </a:r>
            <a:endParaRPr lang="fr-FR" dirty="0"/>
          </a:p>
          <a:p>
            <a:pPr algn="just"/>
            <a:r>
              <a:rPr lang="fr-FR" dirty="0"/>
              <a:t>Mais lorsque les Britanniques y mirent le feu en 1814, elle brûla complètement et devint noire. Le Président d'alors (James Monroe) la fit reconstruire (3 fois la taille d'origine) et repeindre en blanc. C'était, pour les Américains, une façon de montrer aux Britanniques qu'ils ne pouvaient pas baisser les bras. </a:t>
            </a:r>
          </a:p>
          <a:p>
            <a:endParaRPr lang="fr-FR" dirty="0"/>
          </a:p>
        </p:txBody>
      </p:sp>
      <p:pic>
        <p:nvPicPr>
          <p:cNvPr id="3074" name="Picture 2" descr="Résultat de recherche d'images pour &quot;la maison blanche brul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13" y="2470069"/>
            <a:ext cx="5073944" cy="390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3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L’EVOLUTION DU BATIMENT</a:t>
            </a:r>
            <a:endParaRPr lang="fr-FR" dirty="0"/>
          </a:p>
        </p:txBody>
      </p:sp>
      <p:sp>
        <p:nvSpPr>
          <p:cNvPr id="3" name="Espace réservé du contenu 2"/>
          <p:cNvSpPr>
            <a:spLocks noGrp="1"/>
          </p:cNvSpPr>
          <p:nvPr>
            <p:ph idx="1"/>
          </p:nvPr>
        </p:nvSpPr>
        <p:spPr>
          <a:xfrm>
            <a:off x="680321" y="2588226"/>
            <a:ext cx="4402317" cy="3599316"/>
          </a:xfrm>
        </p:spPr>
        <p:txBody>
          <a:bodyPr/>
          <a:lstStyle/>
          <a:p>
            <a:pPr algn="just"/>
            <a:r>
              <a:rPr lang="fr-FR" dirty="0" smtClean="0"/>
              <a:t>La construction de ce bâtiment a débutée en 1792 et à été achevée en 1800 . Mais il a été incendié par les britanniques pendant la guerre Anglo-Américaine. Son inauguration a eu lieu en 1800,elle fut construite pour accueillir le président américain et sa famille</a:t>
            </a:r>
            <a:endParaRPr lang="fr-FR" dirty="0"/>
          </a:p>
        </p:txBody>
      </p:sp>
      <p:pic>
        <p:nvPicPr>
          <p:cNvPr id="5122" name="Picture 2" descr="Résultat de recherche d'images pour &quot;trump et sa famille a la maison blanch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770" y="2336873"/>
            <a:ext cx="6567054" cy="41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2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OUVERTE AU PEUPLE</a:t>
            </a:r>
            <a:endParaRPr lang="fr-FR" dirty="0"/>
          </a:p>
        </p:txBody>
      </p:sp>
      <p:sp>
        <p:nvSpPr>
          <p:cNvPr id="3" name="Espace réservé du contenu 2"/>
          <p:cNvSpPr>
            <a:spLocks noGrp="1"/>
          </p:cNvSpPr>
          <p:nvPr>
            <p:ph idx="1"/>
          </p:nvPr>
        </p:nvSpPr>
        <p:spPr>
          <a:xfrm>
            <a:off x="276559" y="2189648"/>
            <a:ext cx="10316863" cy="4492753"/>
          </a:xfrm>
        </p:spPr>
        <p:txBody>
          <a:bodyPr>
            <a:normAutofit/>
          </a:bodyPr>
          <a:lstStyle/>
          <a:p>
            <a:pPr algn="just"/>
            <a:r>
              <a:rPr lang="fr-FR" dirty="0" smtClean="0"/>
              <a:t>La </a:t>
            </a:r>
            <a:r>
              <a:rPr lang="fr-FR" dirty="0"/>
              <a:t>Maison-Blanche est l'un des rares palais gouvernementaux dans le monde qui est régulièrement ouvert aux visites du public Crée initialement comme une maison devant être ouverte au peuple, l'accès à la Maison-Blanche a longtemps été assez ouvert. Au fil du temps et des menaces, la sécurité s'est considérablement </a:t>
            </a:r>
            <a:r>
              <a:rPr lang="fr-FR" dirty="0" smtClean="0"/>
              <a:t>renforcée.</a:t>
            </a:r>
          </a:p>
          <a:p>
            <a:endParaRPr lang="fr-FR" dirty="0"/>
          </a:p>
          <a:p>
            <a:endParaRPr lang="fr-FR" dirty="0"/>
          </a:p>
        </p:txBody>
      </p:sp>
      <p:pic>
        <p:nvPicPr>
          <p:cNvPr id="4098" name="Picture 2" descr="Résultat de recherche d'images pour &quot;photos des jardins de la maison blanch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95" y="3924796"/>
            <a:ext cx="6755864" cy="27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7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pPr algn="just"/>
            <a:endParaRPr lang="fr-FR" dirty="0" smtClean="0"/>
          </a:p>
          <a:p>
            <a:pPr algn="just"/>
            <a:endParaRPr lang="fr-FR" dirty="0"/>
          </a:p>
          <a:p>
            <a:pPr algn="just"/>
            <a:r>
              <a:rPr lang="fr-FR" dirty="0" smtClean="0"/>
              <a:t>C’est George Washington qui décide sa construction en 1791.Et c’ est le paysagiste </a:t>
            </a:r>
            <a:r>
              <a:rPr lang="fr-FR" dirty="0" err="1" smtClean="0"/>
              <a:t>Frédérik</a:t>
            </a:r>
            <a:r>
              <a:rPr lang="fr-FR" dirty="0" smtClean="0"/>
              <a:t> Law </a:t>
            </a:r>
            <a:r>
              <a:rPr lang="fr-FR" dirty="0" err="1" smtClean="0"/>
              <a:t>Olmsted</a:t>
            </a:r>
            <a:r>
              <a:rPr lang="fr-FR" dirty="0" smtClean="0"/>
              <a:t> Junior qui dessine ses jardins en 1935 . La Maison Blanche à été incendiée par les britanniques, et à été rénover plusieurs fois . Les jardins sont très grands, 70 000 mètres carrés ( 7 hectares ). </a:t>
            </a:r>
            <a:endParaRPr lang="fr-FR" dirty="0"/>
          </a:p>
        </p:txBody>
      </p:sp>
    </p:spTree>
    <p:extLst>
      <p:ext uri="{BB962C8B-B14F-4D97-AF65-F5344CB8AC3E}">
        <p14:creationId xmlns:p14="http://schemas.microsoft.com/office/powerpoint/2010/main" val="278407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MERCI DE VOTRE ATTENTION !!!</a:t>
            </a:r>
            <a:endParaRPr lang="fr-FR" dirty="0"/>
          </a:p>
        </p:txBody>
      </p:sp>
      <p:pic>
        <p:nvPicPr>
          <p:cNvPr id="1030" name="Picture 6" descr="https://encrypted-tbn0.gstatic.com/images?q=tbn:ANd9GcTBwWjOlrQXZI1IznwVWXqndJhqXJBhoYjH-eQ_jcgtYQCSka3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5133" y="2670048"/>
            <a:ext cx="3834323" cy="320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2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145</TotalTime>
  <Words>378</Words>
  <Application>Microsoft Office PowerPoint</Application>
  <PresentationFormat>Grand écran</PresentationFormat>
  <Paragraphs>35</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Trebuchet MS</vt:lpstr>
      <vt:lpstr>Berlin</vt:lpstr>
      <vt:lpstr>LA MAISON BLANCHE</vt:lpstr>
      <vt:lpstr>SOMMAIRE  </vt:lpstr>
      <vt:lpstr>1- CARTE D’ IDENTITE</vt:lpstr>
      <vt:lpstr>2- SON JARDIN</vt:lpstr>
      <vt:lpstr>3- SON HISTOIRE</vt:lpstr>
      <vt:lpstr>4- L’EVOLUTION DU BATIMENT</vt:lpstr>
      <vt:lpstr>5- OUVERTE AU PEUPLE</vt:lpstr>
      <vt:lpstr>CONCLUSION</vt:lpstr>
      <vt:lpstr>MERCI DE VOTRE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MAISON BLANCHE</dc:title>
  <dc:creator>gil et olga cuvelier-soares</dc:creator>
  <cp:lastModifiedBy>gil et olga cuvelier-soares</cp:lastModifiedBy>
  <cp:revision>20</cp:revision>
  <dcterms:created xsi:type="dcterms:W3CDTF">2017-11-18T14:26:10Z</dcterms:created>
  <dcterms:modified xsi:type="dcterms:W3CDTF">2017-11-22T16:01:20Z</dcterms:modified>
</cp:coreProperties>
</file>