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3" r:id="rId3"/>
    <p:sldId id="259" r:id="rId4"/>
    <p:sldId id="270" r:id="rId5"/>
    <p:sldId id="264" r:id="rId6"/>
    <p:sldId id="265" r:id="rId7"/>
    <p:sldId id="266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C5C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1172" autoAdjust="0"/>
  </p:normalViewPr>
  <p:slideViewPr>
    <p:cSldViewPr>
      <p:cViewPr>
        <p:scale>
          <a:sx n="68" d="100"/>
          <a:sy n="68" d="100"/>
        </p:scale>
        <p:origin x="-148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574C0-C713-483D-BF64-584CEA67621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0A893-4A1F-47BD-B964-0304E12646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11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A893-4A1F-47BD-B964-0304E12646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89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1DE592-BD8A-4AF0-AEDA-F18309D4D736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247D88-F417-45C6-8C9B-2FC5973C69FE}" type="slidenum">
              <a:rPr lang="fr-FR" smtClean="0"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Paddington" TargetMode="External"/><Relationship Id="rId13" Type="http://schemas.openxmlformats.org/officeDocument/2006/relationships/hyperlink" Target="https://fr.wikipedia.org/wiki/Diana_Spencer" TargetMode="External"/><Relationship Id="rId18" Type="http://schemas.openxmlformats.org/officeDocument/2006/relationships/hyperlink" Target="https://fr.wikipedia.org/wiki/Royaume_du_Commonwealth" TargetMode="External"/><Relationship Id="rId26" Type="http://schemas.openxmlformats.org/officeDocument/2006/relationships/hyperlink" Target="https://fr.wikipedia.org/wiki/Carrickfergus" TargetMode="External"/><Relationship Id="rId3" Type="http://schemas.openxmlformats.org/officeDocument/2006/relationships/hyperlink" Target="https://fr.wikipedia.org/wiki/William_de_Cambridge#cite_note-2" TargetMode="External"/><Relationship Id="rId21" Type="http://schemas.openxmlformats.org/officeDocument/2006/relationships/hyperlink" Target="https://fr.wikipedia.org/wiki/29_avril" TargetMode="External"/><Relationship Id="rId7" Type="http://schemas.openxmlformats.org/officeDocument/2006/relationships/hyperlink" Target="https://fr.wikipedia.org/wiki/St_Mary%27s_Hospital" TargetMode="External"/><Relationship Id="rId12" Type="http://schemas.openxmlformats.org/officeDocument/2006/relationships/hyperlink" Target="https://fr.wikipedia.org/wiki/Prince_de_Galles" TargetMode="External"/><Relationship Id="rId17" Type="http://schemas.openxmlformats.org/officeDocument/2006/relationships/hyperlink" Target="https://fr.wikipedia.org/wiki/%C3%89tat_souverain" TargetMode="External"/><Relationship Id="rId25" Type="http://schemas.openxmlformats.org/officeDocument/2006/relationships/hyperlink" Target="https://fr.wikipedia.org/wiki/Comte_de_Strathearn" TargetMode="External"/><Relationship Id="rId2" Type="http://schemas.openxmlformats.org/officeDocument/2006/relationships/hyperlink" Target="https://fr.wikipedia.org/wiki/Duc_et_marquis_de_Cambridge" TargetMode="External"/><Relationship Id="rId16" Type="http://schemas.openxmlformats.org/officeDocument/2006/relationships/hyperlink" Target="https://fr.wikipedia.org/wiki/Ordre_de_succession_pour_le_tr%C3%B4ne_britannique" TargetMode="External"/><Relationship Id="rId20" Type="http://schemas.openxmlformats.org/officeDocument/2006/relationships/hyperlink" Target="https://fr.wikipedia.org/wiki/Catherine_Middlet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r.wikipedia.org/wiki/1982" TargetMode="External"/><Relationship Id="rId11" Type="http://schemas.openxmlformats.org/officeDocument/2006/relationships/hyperlink" Target="https://fr.wikipedia.org/wiki/Charles_de_Galles" TargetMode="External"/><Relationship Id="rId24" Type="http://schemas.openxmlformats.org/officeDocument/2006/relationships/hyperlink" Target="https://fr.wikipedia.org/wiki/Mariage_du_prince_William_et_de_Catherine_Middleton" TargetMode="External"/><Relationship Id="rId5" Type="http://schemas.openxmlformats.org/officeDocument/2006/relationships/hyperlink" Target="https://fr.wikipedia.org/wiki/Juin_1982" TargetMode="External"/><Relationship Id="rId15" Type="http://schemas.openxmlformats.org/officeDocument/2006/relationships/hyperlink" Target="https://fr.wikipedia.org/wiki/Philip_Mountbatten" TargetMode="External"/><Relationship Id="rId23" Type="http://schemas.openxmlformats.org/officeDocument/2006/relationships/hyperlink" Target="https://fr.wikipedia.org/wiki/2011" TargetMode="External"/><Relationship Id="rId28" Type="http://schemas.openxmlformats.org/officeDocument/2006/relationships/image" Target="../media/image7.png"/><Relationship Id="rId10" Type="http://schemas.openxmlformats.org/officeDocument/2006/relationships/hyperlink" Target="https://fr.wikipedia.org/wiki/Famille_royale_britannique" TargetMode="External"/><Relationship Id="rId19" Type="http://schemas.openxmlformats.org/officeDocument/2006/relationships/hyperlink" Target="https://fr.wikipedia.org/wiki/Gouverneur_supr%C3%AAme_de_l%27%C3%89glise_d%27Angleterre" TargetMode="External"/><Relationship Id="rId4" Type="http://schemas.openxmlformats.org/officeDocument/2006/relationships/hyperlink" Target="https://fr.wikipedia.org/wiki/21_juin" TargetMode="External"/><Relationship Id="rId9" Type="http://schemas.openxmlformats.org/officeDocument/2006/relationships/hyperlink" Target="https://fr.wikipedia.org/wiki/Londres" TargetMode="External"/><Relationship Id="rId14" Type="http://schemas.openxmlformats.org/officeDocument/2006/relationships/hyperlink" Target="https://fr.wikipedia.org/wiki/%C3%89lisabeth_II_du_Royaume-Uni" TargetMode="External"/><Relationship Id="rId22" Type="http://schemas.openxmlformats.org/officeDocument/2006/relationships/hyperlink" Target="https://fr.wikipedia.org/wiki/Avril_2011" TargetMode="External"/><Relationship Id="rId27" Type="http://schemas.openxmlformats.org/officeDocument/2006/relationships/hyperlink" Target="https://fr.wikipedia.org/wiki/William_de_Cambridge#cite_note-titles-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223007" flipV="1">
            <a:off x="5084160" y="8578076"/>
            <a:ext cx="1540591" cy="50346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-6460" y="0"/>
            <a:ext cx="9144000" cy="6957392"/>
          </a:xfrm>
          <a:solidFill>
            <a:schemeClr val="tx1">
              <a:lumMod val="95000"/>
              <a:lumOff val="5000"/>
            </a:schemeClr>
          </a:solidFill>
        </p:spPr>
        <p:txBody>
          <a:bodyPr numCol="1" anchor="ctr"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21C5CD"/>
                </a:solidFill>
              </a:rPr>
              <a:t>L</a:t>
            </a:r>
            <a:r>
              <a:rPr lang="fr-FR" sz="3600" b="1" dirty="0" smtClean="0">
                <a:solidFill>
                  <a:srgbClr val="FF0066"/>
                </a:solidFill>
              </a:rPr>
              <a:t>A  </a:t>
            </a:r>
            <a:r>
              <a:rPr lang="fr-FR" sz="3600" b="1" dirty="0" smtClean="0">
                <a:solidFill>
                  <a:srgbClr val="21C5CD"/>
                </a:solidFill>
              </a:rPr>
              <a:t>F</a:t>
            </a:r>
            <a:r>
              <a:rPr lang="fr-FR" sz="3600" b="1" dirty="0" smtClean="0">
                <a:solidFill>
                  <a:srgbClr val="FF0066"/>
                </a:solidFill>
              </a:rPr>
              <a:t>A</a:t>
            </a:r>
            <a:r>
              <a:rPr lang="fr-FR" sz="3600" b="1" dirty="0" smtClean="0">
                <a:solidFill>
                  <a:srgbClr val="21C5CD"/>
                </a:solidFill>
              </a:rPr>
              <a:t>M</a:t>
            </a:r>
            <a:r>
              <a:rPr lang="fr-FR" sz="3600" b="1" dirty="0" smtClean="0">
                <a:solidFill>
                  <a:srgbClr val="FF0066"/>
                </a:solidFill>
              </a:rPr>
              <a:t>I</a:t>
            </a:r>
            <a:r>
              <a:rPr lang="fr-FR" sz="3600" b="1" dirty="0" smtClean="0">
                <a:solidFill>
                  <a:srgbClr val="21C5CD"/>
                </a:solidFill>
              </a:rPr>
              <a:t>L</a:t>
            </a:r>
            <a:r>
              <a:rPr lang="fr-FR" sz="3600" b="1" dirty="0" smtClean="0">
                <a:solidFill>
                  <a:srgbClr val="FF0066"/>
                </a:solidFill>
              </a:rPr>
              <a:t>L</a:t>
            </a:r>
            <a:r>
              <a:rPr lang="fr-FR" sz="3600" b="1" dirty="0" smtClean="0">
                <a:solidFill>
                  <a:srgbClr val="21C5CD"/>
                </a:solidFill>
              </a:rPr>
              <a:t>E  </a:t>
            </a:r>
            <a:r>
              <a:rPr lang="fr-FR" sz="3600" b="1" dirty="0" smtClean="0">
                <a:solidFill>
                  <a:srgbClr val="FF0066"/>
                </a:solidFill>
              </a:rPr>
              <a:t>R</a:t>
            </a:r>
            <a:r>
              <a:rPr lang="fr-FR" sz="3600" b="1" dirty="0" smtClean="0">
                <a:solidFill>
                  <a:srgbClr val="21C5CD"/>
                </a:solidFill>
              </a:rPr>
              <a:t>O</a:t>
            </a:r>
            <a:r>
              <a:rPr lang="fr-FR" sz="3600" b="1" dirty="0" smtClean="0">
                <a:solidFill>
                  <a:srgbClr val="FF0066"/>
                </a:solidFill>
              </a:rPr>
              <a:t>Y</a:t>
            </a:r>
            <a:r>
              <a:rPr lang="fr-FR" sz="3600" b="1" dirty="0" smtClean="0">
                <a:solidFill>
                  <a:srgbClr val="21C5CD"/>
                </a:solidFill>
              </a:rPr>
              <a:t>A</a:t>
            </a:r>
            <a:r>
              <a:rPr lang="fr-FR" sz="3600" b="1" dirty="0" smtClean="0">
                <a:solidFill>
                  <a:srgbClr val="FF0066"/>
                </a:solidFill>
              </a:rPr>
              <a:t>L</a:t>
            </a:r>
            <a:r>
              <a:rPr lang="fr-FR" sz="3600" b="1" dirty="0" smtClean="0">
                <a:solidFill>
                  <a:srgbClr val="21C5CD"/>
                </a:solidFill>
              </a:rPr>
              <a:t>E  </a:t>
            </a:r>
            <a:r>
              <a:rPr lang="fr-FR" sz="3600" b="1" dirty="0" smtClean="0">
                <a:solidFill>
                  <a:srgbClr val="FF0066"/>
                </a:solidFill>
              </a:rPr>
              <a:t>A</a:t>
            </a:r>
            <a:r>
              <a:rPr lang="fr-FR" sz="3600" b="1" dirty="0" smtClean="0">
                <a:solidFill>
                  <a:srgbClr val="21C5CD"/>
                </a:solidFill>
              </a:rPr>
              <a:t>N</a:t>
            </a:r>
            <a:r>
              <a:rPr lang="fr-FR" sz="3600" b="1" dirty="0" smtClean="0">
                <a:solidFill>
                  <a:srgbClr val="FF0066"/>
                </a:solidFill>
              </a:rPr>
              <a:t>G</a:t>
            </a:r>
            <a:r>
              <a:rPr lang="fr-FR" sz="3600" b="1" dirty="0" smtClean="0">
                <a:solidFill>
                  <a:srgbClr val="21C5CD"/>
                </a:solidFill>
              </a:rPr>
              <a:t>L</a:t>
            </a:r>
            <a:r>
              <a:rPr lang="fr-FR" sz="3600" b="1" dirty="0" smtClean="0">
                <a:solidFill>
                  <a:srgbClr val="FF0066"/>
                </a:solidFill>
              </a:rPr>
              <a:t>A</a:t>
            </a:r>
            <a:r>
              <a:rPr lang="fr-FR" sz="3600" b="1" dirty="0" smtClean="0">
                <a:solidFill>
                  <a:srgbClr val="21C5CD"/>
                </a:solidFill>
              </a:rPr>
              <a:t>I</a:t>
            </a:r>
            <a:r>
              <a:rPr lang="fr-FR" sz="3600" b="1" dirty="0" smtClean="0">
                <a:solidFill>
                  <a:srgbClr val="FF0066"/>
                </a:solidFill>
              </a:rPr>
              <a:t>S</a:t>
            </a:r>
            <a:r>
              <a:rPr lang="fr-FR" sz="3600" b="1" dirty="0" smtClean="0">
                <a:solidFill>
                  <a:srgbClr val="21C5CD"/>
                </a:solidFill>
              </a:rPr>
              <a:t>E</a:t>
            </a:r>
            <a:endParaRPr lang="fr-FR" sz="3600" b="1" dirty="0">
              <a:solidFill>
                <a:srgbClr val="FF00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68863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935">
        <p14:vortex dir="r"/>
      </p:transition>
    </mc:Choice>
    <mc:Fallback xmlns="">
      <p:transition spd="slow" advTm="10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20316"/>
            <a:ext cx="9144000" cy="695739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endParaRPr lang="fr-FR" dirty="0">
              <a:solidFill>
                <a:srgbClr val="21C5C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0800000" flipV="1">
            <a:off x="1115616" y="2348880"/>
            <a:ext cx="6858000" cy="1296144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fr-FR" sz="4800" dirty="0" smtClean="0">
                <a:solidFill>
                  <a:srgbClr val="21C5CD"/>
                </a:solidFill>
              </a:rPr>
              <a:t>ARBRE </a:t>
            </a:r>
            <a:r>
              <a:rPr lang="fr-FR" sz="4800" dirty="0" smtClean="0">
                <a:solidFill>
                  <a:srgbClr val="FF0066"/>
                </a:solidFill>
              </a:rPr>
              <a:t>  GENEALOGIQUE</a:t>
            </a:r>
            <a:endParaRPr lang="fr-FR" sz="4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0"/>
            <a:ext cx="809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3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ELISABETH 2 est née le 21 avril 1926 à Londres. </a:t>
            </a:r>
            <a:r>
              <a:rPr lang="fr-FR" dirty="0">
                <a:solidFill>
                  <a:srgbClr val="7030A0"/>
                </a:solidFill>
              </a:rPr>
              <a:t>E</a:t>
            </a:r>
            <a:r>
              <a:rPr lang="fr-FR" dirty="0" smtClean="0">
                <a:solidFill>
                  <a:srgbClr val="7030A0"/>
                </a:solidFill>
              </a:rPr>
              <a:t>lle  est la reine du Royaume Uni et chef du Commonwealth depuis le 6 février 1952.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Elle est la fille ainée de </a:t>
            </a:r>
            <a:r>
              <a:rPr lang="fr-FR" b="1" dirty="0" smtClean="0">
                <a:solidFill>
                  <a:srgbClr val="7030A0"/>
                </a:solidFill>
              </a:rPr>
              <a:t>George</a:t>
            </a:r>
            <a:r>
              <a:rPr lang="fr-FR" dirty="0" smtClean="0">
                <a:solidFill>
                  <a:srgbClr val="7030A0"/>
                </a:solidFill>
              </a:rPr>
              <a:t> 6, Elisabeth 2 est la  troisième dans l’ordre de succession.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67" y="1340769"/>
            <a:ext cx="3529890" cy="435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>
                <a:solidFill>
                  <a:srgbClr val="21C5CD"/>
                </a:solidFill>
              </a:rPr>
              <a:t>L</a:t>
            </a:r>
            <a:r>
              <a:rPr lang="fr-FR" dirty="0" smtClean="0">
                <a:solidFill>
                  <a:srgbClr val="FF0066"/>
                </a:solidFill>
              </a:rPr>
              <a:t>A  </a:t>
            </a:r>
            <a:r>
              <a:rPr lang="fr-FR" dirty="0" smtClean="0">
                <a:solidFill>
                  <a:srgbClr val="21C5CD"/>
                </a:solidFill>
              </a:rPr>
              <a:t>R</a:t>
            </a:r>
            <a:r>
              <a:rPr lang="fr-FR" dirty="0" smtClean="0">
                <a:solidFill>
                  <a:srgbClr val="FF0066"/>
                </a:solidFill>
              </a:rPr>
              <a:t>E</a:t>
            </a:r>
            <a:r>
              <a:rPr lang="fr-FR" dirty="0" smtClean="0">
                <a:solidFill>
                  <a:srgbClr val="21C5CD"/>
                </a:solidFill>
              </a:rPr>
              <a:t>I</a:t>
            </a:r>
            <a:r>
              <a:rPr lang="fr-FR" dirty="0" smtClean="0">
                <a:solidFill>
                  <a:srgbClr val="FF0066"/>
                </a:solidFill>
              </a:rPr>
              <a:t>N</a:t>
            </a:r>
            <a:r>
              <a:rPr lang="fr-FR" dirty="0" smtClean="0">
                <a:solidFill>
                  <a:srgbClr val="21C5CD"/>
                </a:solidFill>
              </a:rPr>
              <a:t>E  </a:t>
            </a:r>
            <a:r>
              <a:rPr lang="fr-FR" dirty="0" smtClean="0">
                <a:solidFill>
                  <a:srgbClr val="FF0066"/>
                </a:solidFill>
              </a:rPr>
              <a:t>E</a:t>
            </a:r>
            <a:r>
              <a:rPr lang="fr-FR" dirty="0" smtClean="0">
                <a:solidFill>
                  <a:srgbClr val="21C5CD"/>
                </a:solidFill>
              </a:rPr>
              <a:t>L</a:t>
            </a:r>
            <a:r>
              <a:rPr lang="fr-FR" dirty="0" smtClean="0">
                <a:solidFill>
                  <a:srgbClr val="FF0066"/>
                </a:solidFill>
              </a:rPr>
              <a:t>I</a:t>
            </a:r>
            <a:r>
              <a:rPr lang="fr-FR" dirty="0" smtClean="0">
                <a:solidFill>
                  <a:srgbClr val="21C5CD"/>
                </a:solidFill>
              </a:rPr>
              <a:t>S</a:t>
            </a:r>
            <a:r>
              <a:rPr lang="fr-FR" dirty="0" smtClean="0">
                <a:solidFill>
                  <a:srgbClr val="FF0066"/>
                </a:solidFill>
              </a:rPr>
              <a:t>A</a:t>
            </a:r>
            <a:r>
              <a:rPr lang="fr-FR" dirty="0" smtClean="0">
                <a:solidFill>
                  <a:srgbClr val="21C5CD"/>
                </a:solidFill>
              </a:rPr>
              <a:t>B</a:t>
            </a:r>
            <a:r>
              <a:rPr lang="fr-FR" dirty="0" smtClean="0">
                <a:solidFill>
                  <a:srgbClr val="FF0066"/>
                </a:solidFill>
              </a:rPr>
              <a:t>E</a:t>
            </a:r>
            <a:r>
              <a:rPr lang="fr-FR" dirty="0" smtClean="0">
                <a:solidFill>
                  <a:srgbClr val="21C5CD"/>
                </a:solidFill>
              </a:rPr>
              <a:t>T</a:t>
            </a:r>
            <a:r>
              <a:rPr lang="fr-FR" dirty="0" smtClean="0">
                <a:solidFill>
                  <a:srgbClr val="FF0066"/>
                </a:solidFill>
              </a:rPr>
              <a:t>H  </a:t>
            </a:r>
            <a:r>
              <a:rPr lang="fr-FR" dirty="0" smtClean="0">
                <a:solidFill>
                  <a:srgbClr val="21C5CD"/>
                </a:solidFill>
              </a:rPr>
              <a:t>2</a:t>
            </a:r>
            <a:endParaRPr lang="fr-FR" dirty="0">
              <a:solidFill>
                <a:srgbClr val="21C5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7" y="116632"/>
            <a:ext cx="8229600" cy="1002432"/>
          </a:xfrm>
          <a:solidFill>
            <a:schemeClr val="bg2">
              <a:lumMod val="1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66"/>
                </a:solidFill>
              </a:rPr>
              <a:t>LE</a:t>
            </a:r>
            <a:r>
              <a:rPr lang="fr-FR" dirty="0" smtClean="0">
                <a:solidFill>
                  <a:srgbClr val="21C5CD"/>
                </a:solidFill>
              </a:rPr>
              <a:t> CHÂTEAU</a:t>
            </a:r>
            <a:r>
              <a:rPr lang="fr-FR" dirty="0" smtClean="0">
                <a:solidFill>
                  <a:srgbClr val="FF0066"/>
                </a:solidFill>
              </a:rPr>
              <a:t> DE </a:t>
            </a:r>
            <a:r>
              <a:rPr lang="fr-FR" dirty="0" smtClean="0">
                <a:solidFill>
                  <a:srgbClr val="21C5CD"/>
                </a:solidFill>
              </a:rPr>
              <a:t>LA</a:t>
            </a:r>
            <a:r>
              <a:rPr lang="fr-FR" dirty="0" smtClean="0">
                <a:solidFill>
                  <a:srgbClr val="FF0066"/>
                </a:solidFill>
              </a:rPr>
              <a:t> REINE</a:t>
            </a:r>
            <a:r>
              <a:rPr lang="fr-FR" dirty="0" smtClean="0">
                <a:solidFill>
                  <a:srgbClr val="21C5CD"/>
                </a:solidFill>
              </a:rPr>
              <a:t>  ELISABETH </a:t>
            </a:r>
            <a:r>
              <a:rPr lang="fr-FR" dirty="0" smtClean="0">
                <a:solidFill>
                  <a:srgbClr val="FF0066"/>
                </a:solidFill>
              </a:rPr>
              <a:t>2</a:t>
            </a:r>
            <a:r>
              <a:rPr lang="fr-FR" dirty="0" smtClean="0">
                <a:solidFill>
                  <a:srgbClr val="21C5CD"/>
                </a:solidFill>
              </a:rPr>
              <a:t> </a:t>
            </a:r>
            <a:endParaRPr lang="fr-FR" dirty="0">
              <a:solidFill>
                <a:srgbClr val="FF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68758"/>
            <a:ext cx="7272807" cy="510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482120"/>
      </p:ext>
    </p:extLst>
  </p:cSld>
  <p:clrMapOvr>
    <a:masterClrMapping/>
  </p:clrMapOvr>
  <p:transition spd="slow" advTm="113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144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21C5CD"/>
                </a:solidFill>
              </a:rPr>
              <a:t>LE  </a:t>
            </a:r>
            <a:r>
              <a:rPr lang="fr-FR" dirty="0" smtClean="0">
                <a:solidFill>
                  <a:srgbClr val="FF0066"/>
                </a:solidFill>
              </a:rPr>
              <a:t>Prince  </a:t>
            </a:r>
            <a:r>
              <a:rPr lang="fr-FR" dirty="0" smtClean="0">
                <a:solidFill>
                  <a:srgbClr val="21C5CD"/>
                </a:solidFill>
              </a:rPr>
              <a:t>CHARLE</a:t>
            </a:r>
            <a:endParaRPr lang="fr-FR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Le prince CHARLE est né a </a:t>
            </a:r>
            <a:r>
              <a:rPr lang="fr-FR" sz="3000" dirty="0">
                <a:solidFill>
                  <a:srgbClr val="7030A0"/>
                </a:solidFill>
              </a:rPr>
              <a:t>B</a:t>
            </a:r>
            <a:r>
              <a:rPr lang="fr-FR" dirty="0" smtClean="0">
                <a:solidFill>
                  <a:srgbClr val="7030A0"/>
                </a:solidFill>
              </a:rPr>
              <a:t>uckingham- Palace le 14 novembre 1948 . IL est le premier enfant de la 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smtClean="0">
                <a:solidFill>
                  <a:srgbClr val="7030A0"/>
                </a:solidFill>
              </a:rPr>
              <a:t>princesse </a:t>
            </a:r>
            <a:r>
              <a:rPr lang="fr-FR" dirty="0">
                <a:solidFill>
                  <a:srgbClr val="7030A0"/>
                </a:solidFill>
              </a:rPr>
              <a:t>E</a:t>
            </a:r>
            <a:r>
              <a:rPr lang="fr-FR" dirty="0" smtClean="0">
                <a:solidFill>
                  <a:srgbClr val="7030A0"/>
                </a:solidFill>
              </a:rPr>
              <a:t>lisabeth et aussi le premier petit fils du roi </a:t>
            </a:r>
            <a:r>
              <a:rPr lang="fr-FR" dirty="0">
                <a:solidFill>
                  <a:srgbClr val="7030A0"/>
                </a:solidFill>
              </a:rPr>
              <a:t>G</a:t>
            </a:r>
            <a:r>
              <a:rPr lang="fr-FR" dirty="0" smtClean="0">
                <a:solidFill>
                  <a:srgbClr val="7030A0"/>
                </a:solidFill>
              </a:rPr>
              <a:t>eorge 6.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Lorsqu’ il a 4 ans, sa mère monte sur le </a:t>
            </a:r>
            <a:r>
              <a:rPr lang="fr-FR" dirty="0" smtClean="0">
                <a:solidFill>
                  <a:srgbClr val="7030A0"/>
                </a:solidFill>
                <a:latin typeface="+mj-lt"/>
              </a:rPr>
              <a:t>trône</a:t>
            </a:r>
            <a:r>
              <a:rPr lang="fr-FR" dirty="0" smtClean="0">
                <a:solidFill>
                  <a:srgbClr val="7030A0"/>
                </a:solidFill>
              </a:rPr>
              <a:t> et devient  Elisabeth 2.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Comme pour tous les enfants des rois avant lui une gouvernante; </a:t>
            </a:r>
            <a:r>
              <a:rPr lang="fr-FR" dirty="0">
                <a:solidFill>
                  <a:srgbClr val="7030A0"/>
                </a:solidFill>
              </a:rPr>
              <a:t>C</a:t>
            </a:r>
            <a:r>
              <a:rPr lang="fr-FR" dirty="0" smtClean="0">
                <a:solidFill>
                  <a:srgbClr val="7030A0"/>
                </a:solidFill>
              </a:rPr>
              <a:t>atherine </a:t>
            </a:r>
            <a:r>
              <a:rPr lang="fr-FR" dirty="0">
                <a:solidFill>
                  <a:srgbClr val="7030A0"/>
                </a:solidFill>
              </a:rPr>
              <a:t>P</a:t>
            </a:r>
            <a:r>
              <a:rPr lang="fr-FR" dirty="0" smtClean="0">
                <a:solidFill>
                  <a:srgbClr val="7030A0"/>
                </a:solidFill>
              </a:rPr>
              <a:t>eebles est nommée de s’occuper du prince, elle a été  responsable de son éducation  de 5 à 8 ans.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Admin\AppData\Local\Microsoft\Windows\Temporary Internet Files\Content.IE5\SU96ZP8T\200px-HRH_Prince_Charles_Allan_Warren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1196752"/>
            <a:ext cx="374441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8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Surnommé la princesse des cœurs.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 Diana Spencer est née le 1</a:t>
            </a:r>
            <a:r>
              <a:rPr lang="fr-FR" baseline="30000" dirty="0" smtClean="0">
                <a:solidFill>
                  <a:srgbClr val="7030A0"/>
                </a:solidFill>
              </a:rPr>
              <a:t>er</a:t>
            </a:r>
            <a:r>
              <a:rPr lang="fr-FR" dirty="0" smtClean="0">
                <a:solidFill>
                  <a:srgbClr val="7030A0"/>
                </a:solidFill>
              </a:rPr>
              <a:t> juillet 1961 à </a:t>
            </a:r>
            <a:r>
              <a:rPr lang="fr-FR" dirty="0" err="1" smtClean="0">
                <a:solidFill>
                  <a:srgbClr val="7030A0"/>
                </a:solidFill>
              </a:rPr>
              <a:t>Sandringham</a:t>
            </a:r>
            <a:r>
              <a:rPr lang="fr-FR" dirty="0" smtClean="0">
                <a:solidFill>
                  <a:srgbClr val="7030A0"/>
                </a:solidFill>
              </a:rPr>
              <a:t>, une petite  ville de Grande-Bretagne. Elle est la fille du compte Spencer,  </a:t>
            </a:r>
            <a:r>
              <a:rPr lang="fr-FR" dirty="0">
                <a:solidFill>
                  <a:srgbClr val="7030A0"/>
                </a:solidFill>
              </a:rPr>
              <a:t>et épouse le prince Charles </a:t>
            </a:r>
            <a:r>
              <a:rPr lang="fr-FR" dirty="0" smtClean="0">
                <a:solidFill>
                  <a:srgbClr val="7030A0"/>
                </a:solidFill>
              </a:rPr>
              <a:t>le 27 juillet 1981 à l’âge de 20 ans.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66"/>
                </a:solidFill>
              </a:rPr>
              <a:t>LA  </a:t>
            </a:r>
            <a:r>
              <a:rPr lang="fr-FR" dirty="0" smtClean="0">
                <a:solidFill>
                  <a:srgbClr val="21C5CD"/>
                </a:solidFill>
              </a:rPr>
              <a:t>PRINCESSE  </a:t>
            </a:r>
            <a:r>
              <a:rPr lang="fr-FR" dirty="0" smtClean="0">
                <a:solidFill>
                  <a:srgbClr val="FF0066"/>
                </a:solidFill>
              </a:rPr>
              <a:t>DIANA</a:t>
            </a:r>
            <a:br>
              <a:rPr lang="fr-FR" dirty="0" smtClean="0">
                <a:solidFill>
                  <a:srgbClr val="FF0066"/>
                </a:solidFill>
              </a:rPr>
            </a:br>
            <a:endParaRPr lang="fr-FR" dirty="0">
              <a:solidFill>
                <a:srgbClr val="FF0066"/>
              </a:solidFill>
            </a:endParaRPr>
          </a:p>
        </p:txBody>
      </p:sp>
      <p:pic>
        <p:nvPicPr>
          <p:cNvPr id="6" name="Picture 2" descr="E:\Princesse Dian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16" y="1216025"/>
            <a:ext cx="3381592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21C5CD"/>
                </a:solidFill>
              </a:rPr>
              <a:t>LE </a:t>
            </a:r>
            <a:r>
              <a:rPr lang="fr-FR" dirty="0" smtClean="0">
                <a:solidFill>
                  <a:srgbClr val="FF0066"/>
                </a:solidFill>
              </a:rPr>
              <a:t>Prince </a:t>
            </a:r>
            <a:r>
              <a:rPr lang="fr-FR" dirty="0" smtClean="0">
                <a:solidFill>
                  <a:srgbClr val="21C5CD"/>
                </a:solidFill>
              </a:rPr>
              <a:t> WILLIAM</a:t>
            </a:r>
            <a:endParaRPr lang="fr-FR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4041648" cy="5517232"/>
          </a:xfrm>
        </p:spPr>
        <p:txBody>
          <a:bodyPr>
            <a:normAutofit fontScale="70000" lnSpcReduction="20000"/>
          </a:bodyPr>
          <a:lstStyle/>
          <a:p>
            <a:pPr marL="0">
              <a:spcBef>
                <a:spcPts val="0"/>
              </a:spcBef>
            </a:pPr>
            <a:r>
              <a:rPr lang="fr-FR" dirty="0"/>
              <a:t>Le </a:t>
            </a:r>
            <a:r>
              <a:rPr lang="fr-FR" b="1" dirty="0"/>
              <a:t>prince William, </a:t>
            </a:r>
            <a:r>
              <a:rPr lang="fr-FR" b="1" dirty="0">
                <a:hlinkClick r:id="rId2" tooltip="Duc et marquis de Cambridge"/>
              </a:rPr>
              <a:t>duc de Cambridge</a:t>
            </a:r>
            <a:r>
              <a:rPr lang="fr-FR" dirty="0"/>
              <a:t> (</a:t>
            </a:r>
            <a:r>
              <a:rPr lang="fr-FR" i="1" dirty="0"/>
              <a:t>William Arthur Philip Louis</a:t>
            </a:r>
            <a:r>
              <a:rPr lang="fr-FR" baseline="30000" dirty="0">
                <a:hlinkClick r:id="rId3"/>
              </a:rPr>
              <a:t>[2]</a:t>
            </a:r>
            <a:r>
              <a:rPr lang="fr-FR" dirty="0"/>
              <a:t>), né le </a:t>
            </a:r>
            <a:r>
              <a:rPr lang="fr-FR" dirty="0">
                <a:hlinkClick r:id="rId4" tooltip="21 juin"/>
              </a:rPr>
              <a:t>21</a:t>
            </a:r>
            <a:r>
              <a:rPr lang="fr-FR" dirty="0"/>
              <a:t> </a:t>
            </a:r>
            <a:r>
              <a:rPr lang="fr-FR" dirty="0">
                <a:hlinkClick r:id="rId5" tooltip="Juin 1982"/>
              </a:rPr>
              <a:t>juin</a:t>
            </a:r>
            <a:r>
              <a:rPr lang="fr-FR" dirty="0"/>
              <a:t> </a:t>
            </a:r>
            <a:r>
              <a:rPr lang="fr-FR" dirty="0">
                <a:hlinkClick r:id="rId6" tooltip="1982"/>
              </a:rPr>
              <a:t>1982</a:t>
            </a:r>
            <a:r>
              <a:rPr lang="fr-FR" dirty="0"/>
              <a:t> au </a:t>
            </a:r>
            <a:r>
              <a:rPr lang="fr-FR" dirty="0">
                <a:hlinkClick r:id="rId7" tooltip="St Mary's Hospital"/>
              </a:rPr>
              <a:t>St </a:t>
            </a:r>
            <a:r>
              <a:rPr lang="fr-FR" dirty="0" err="1">
                <a:hlinkClick r:id="rId7" tooltip="St Mary's Hospital"/>
              </a:rPr>
              <a:t>Mary's</a:t>
            </a:r>
            <a:r>
              <a:rPr lang="fr-FR" dirty="0">
                <a:hlinkClick r:id="rId7" tooltip="St Mary's Hospital"/>
              </a:rPr>
              <a:t> </a:t>
            </a:r>
            <a:r>
              <a:rPr lang="fr-FR" dirty="0" err="1">
                <a:hlinkClick r:id="rId7" tooltip="St Mary's Hospital"/>
              </a:rPr>
              <a:t>Hospital</a:t>
            </a:r>
            <a:r>
              <a:rPr lang="fr-FR" dirty="0"/>
              <a:t> de </a:t>
            </a:r>
            <a:r>
              <a:rPr lang="fr-FR" dirty="0" err="1">
                <a:hlinkClick r:id="rId8" tooltip="Paddington"/>
              </a:rPr>
              <a:t>Paddington</a:t>
            </a:r>
            <a:r>
              <a:rPr lang="fr-FR" dirty="0"/>
              <a:t> à </a:t>
            </a:r>
            <a:r>
              <a:rPr lang="fr-FR" dirty="0">
                <a:hlinkClick r:id="rId9" tooltip="Londres"/>
              </a:rPr>
              <a:t>Londres</a:t>
            </a:r>
            <a:r>
              <a:rPr lang="fr-FR" dirty="0"/>
              <a:t>, est un membre de la </a:t>
            </a:r>
            <a:r>
              <a:rPr lang="fr-FR" dirty="0">
                <a:hlinkClick r:id="rId10" tooltip="Famille royale britannique"/>
              </a:rPr>
              <a:t>famille royale britannique</a:t>
            </a:r>
            <a:r>
              <a:rPr lang="fr-FR" dirty="0"/>
              <a:t>. Il est le fils aîné du </a:t>
            </a:r>
            <a:r>
              <a:rPr lang="fr-FR" dirty="0">
                <a:hlinkClick r:id="rId11" tooltip="Charles de Galles"/>
              </a:rPr>
              <a:t>prince Charles</a:t>
            </a:r>
            <a:r>
              <a:rPr lang="fr-FR" dirty="0"/>
              <a:t>, </a:t>
            </a:r>
            <a:r>
              <a:rPr lang="fr-FR" dirty="0">
                <a:hlinkClick r:id="rId12" tooltip="Prince de Galles"/>
              </a:rPr>
              <a:t>prince de Galles</a:t>
            </a:r>
            <a:r>
              <a:rPr lang="fr-FR" dirty="0"/>
              <a:t>, héritier du trône, et de la princesse de Galles, née Lady </a:t>
            </a:r>
            <a:r>
              <a:rPr lang="fr-FR" dirty="0">
                <a:hlinkClick r:id="rId13" tooltip="Diana Spencer"/>
              </a:rPr>
              <a:t>Diana Spencer</a:t>
            </a:r>
            <a:r>
              <a:rPr lang="fr-FR" dirty="0"/>
              <a:t>, et le petit-fils de la reine </a:t>
            </a:r>
            <a:r>
              <a:rPr lang="fr-FR" dirty="0">
                <a:hlinkClick r:id="rId14" tooltip="Élisabeth II du Royaume-Uni"/>
              </a:rPr>
              <a:t>Élisabeth II</a:t>
            </a:r>
            <a:r>
              <a:rPr lang="fr-FR" dirty="0"/>
              <a:t> et du </a:t>
            </a:r>
            <a:r>
              <a:rPr lang="fr-FR" dirty="0">
                <a:hlinkClick r:id="rId15" tooltip="Philip Mountbatten"/>
              </a:rPr>
              <a:t>prince Philip, duc d'Édimbourg</a:t>
            </a:r>
            <a:r>
              <a:rPr lang="fr-FR" dirty="0"/>
              <a:t>.</a:t>
            </a:r>
          </a:p>
          <a:p>
            <a:pPr marL="0">
              <a:spcBef>
                <a:spcPts val="0"/>
              </a:spcBef>
            </a:pPr>
            <a:r>
              <a:rPr lang="fr-FR" dirty="0"/>
              <a:t>Il occupe, après son père, la deuxième place dans l’</a:t>
            </a:r>
            <a:r>
              <a:rPr lang="fr-FR" dirty="0">
                <a:hlinkClick r:id="rId16" tooltip="Ordre de succession pour le trône britannique"/>
              </a:rPr>
              <a:t>ordre de succession</a:t>
            </a:r>
            <a:r>
              <a:rPr lang="fr-FR" dirty="0"/>
              <a:t> au trône de seize États indépendants et </a:t>
            </a:r>
            <a:r>
              <a:rPr lang="fr-FR" dirty="0">
                <a:hlinkClick r:id="rId17" tooltip="État souverain"/>
              </a:rPr>
              <a:t>souverains</a:t>
            </a:r>
            <a:r>
              <a:rPr lang="fr-FR" dirty="0"/>
              <a:t> dits </a:t>
            </a:r>
            <a:r>
              <a:rPr lang="fr-FR" dirty="0">
                <a:hlinkClick r:id="rId18" tooltip="Royaume du Commonwealth"/>
              </a:rPr>
              <a:t>royaumes du Commonwealth</a:t>
            </a:r>
            <a:r>
              <a:rPr lang="fr-FR" dirty="0"/>
              <a:t>, ainsi qu'au titre de </a:t>
            </a:r>
            <a:r>
              <a:rPr lang="fr-FR" dirty="0">
                <a:hlinkClick r:id="rId19" tooltip="Gouverneur suprême de l'Église d'Angleterre"/>
              </a:rPr>
              <a:t>Gouverneur suprême de l'Église d'Angleterre</a:t>
            </a:r>
            <a:r>
              <a:rPr lang="fr-FR" dirty="0"/>
              <a:t>.</a:t>
            </a:r>
          </a:p>
          <a:p>
            <a:pPr marL="0">
              <a:spcBef>
                <a:spcPts val="0"/>
              </a:spcBef>
            </a:pPr>
            <a:r>
              <a:rPr lang="fr-FR" dirty="0"/>
              <a:t>Le prince William a épousé </a:t>
            </a:r>
            <a:r>
              <a:rPr lang="fr-FR" dirty="0">
                <a:hlinkClick r:id="rId20" tooltip="Catherine Middleton"/>
              </a:rPr>
              <a:t>Catherine Middleton</a:t>
            </a:r>
            <a:r>
              <a:rPr lang="fr-FR" dirty="0"/>
              <a:t> le </a:t>
            </a:r>
            <a:r>
              <a:rPr lang="fr-FR" dirty="0">
                <a:hlinkClick r:id="rId21" tooltip="29 avril"/>
              </a:rPr>
              <a:t>29</a:t>
            </a:r>
            <a:r>
              <a:rPr lang="fr-FR" dirty="0"/>
              <a:t> </a:t>
            </a:r>
            <a:r>
              <a:rPr lang="fr-FR" dirty="0">
                <a:hlinkClick r:id="rId22" tooltip="Avril 2011"/>
              </a:rPr>
              <a:t>avril</a:t>
            </a:r>
            <a:r>
              <a:rPr lang="fr-FR" dirty="0"/>
              <a:t> </a:t>
            </a:r>
            <a:r>
              <a:rPr lang="fr-FR" dirty="0">
                <a:hlinkClick r:id="rId23" tooltip="2011"/>
              </a:rPr>
              <a:t>2011</a:t>
            </a:r>
            <a:r>
              <a:rPr lang="fr-FR" dirty="0"/>
              <a:t> à </a:t>
            </a:r>
            <a:r>
              <a:rPr lang="fr-FR" dirty="0">
                <a:hlinkClick r:id="rId9" tooltip="Londres"/>
              </a:rPr>
              <a:t>Londres</a:t>
            </a:r>
            <a:r>
              <a:rPr lang="fr-FR" dirty="0"/>
              <a:t>. Quelques heures avant </a:t>
            </a:r>
            <a:r>
              <a:rPr lang="fr-FR" dirty="0">
                <a:hlinkClick r:id="rId24" tooltip="Mariage du prince William et de Catherine Middleton"/>
              </a:rPr>
              <a:t>la cérémonie</a:t>
            </a:r>
            <a:r>
              <a:rPr lang="fr-FR" dirty="0"/>
              <a:t>, il a été titré </a:t>
            </a:r>
            <a:r>
              <a:rPr lang="fr-FR" dirty="0">
                <a:hlinkClick r:id="rId2" tooltip="Duc et marquis de Cambridge"/>
              </a:rPr>
              <a:t>duc de Cambridge</a:t>
            </a:r>
            <a:r>
              <a:rPr lang="fr-FR" dirty="0"/>
              <a:t>, </a:t>
            </a:r>
            <a:r>
              <a:rPr lang="fr-FR" dirty="0">
                <a:hlinkClick r:id="rId25" tooltip="Comte de Strathearn"/>
              </a:rPr>
              <a:t>comte de </a:t>
            </a:r>
            <a:r>
              <a:rPr lang="fr-FR" dirty="0" err="1">
                <a:hlinkClick r:id="rId25" tooltip="Comte de Strathearn"/>
              </a:rPr>
              <a:t>Strathearn</a:t>
            </a:r>
            <a:r>
              <a:rPr lang="fr-FR" dirty="0"/>
              <a:t> et </a:t>
            </a:r>
            <a:r>
              <a:rPr lang="fr-FR" dirty="0">
                <a:hlinkClick r:id="rId26" tooltip="Carrickfergus"/>
              </a:rPr>
              <a:t>baron Carrickfergus</a:t>
            </a:r>
            <a:r>
              <a:rPr lang="fr-FR" dirty="0"/>
              <a:t> par la reine Élisabeth II</a:t>
            </a:r>
            <a:r>
              <a:rPr lang="fr-FR" baseline="30000" dirty="0">
                <a:hlinkClick r:id="rId27"/>
              </a:rPr>
              <a:t>[3]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340768"/>
            <a:ext cx="40417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498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</a:schemeClr>
          </a:solidFill>
        </p:spPr>
        <p:txBody>
          <a:bodyPr/>
          <a:lstStyle/>
          <a:p>
            <a:pPr algn="ctr"/>
            <a:r>
              <a:rPr lang="fr-FR" dirty="0" smtClean="0">
                <a:solidFill>
                  <a:srgbClr val="21C5CD"/>
                </a:solidFill>
              </a:rPr>
              <a:t>LA </a:t>
            </a:r>
            <a:r>
              <a:rPr lang="fr-FR" dirty="0" smtClean="0">
                <a:solidFill>
                  <a:srgbClr val="FF0066"/>
                </a:solidFill>
              </a:rPr>
              <a:t> PRINCESSE </a:t>
            </a:r>
            <a:r>
              <a:rPr lang="fr-FR" dirty="0" smtClean="0">
                <a:solidFill>
                  <a:srgbClr val="21C5CD"/>
                </a:solidFill>
              </a:rPr>
              <a:t>KATE</a:t>
            </a:r>
            <a:r>
              <a:rPr lang="fr-FR" dirty="0" smtClean="0">
                <a:solidFill>
                  <a:srgbClr val="FF0066"/>
                </a:solidFill>
              </a:rPr>
              <a:t>  </a:t>
            </a:r>
            <a:endParaRPr lang="fr-FR" dirty="0">
              <a:solidFill>
                <a:srgbClr val="21C5C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Kate </a:t>
            </a:r>
            <a:r>
              <a:rPr lang="fr-FR" dirty="0" err="1" smtClean="0">
                <a:solidFill>
                  <a:srgbClr val="7030A0"/>
                </a:solidFill>
              </a:rPr>
              <a:t>Midelton</a:t>
            </a:r>
            <a:r>
              <a:rPr lang="fr-FR" dirty="0" smtClean="0">
                <a:solidFill>
                  <a:srgbClr val="7030A0"/>
                </a:solidFill>
              </a:rPr>
              <a:t> est née le 9 janvier 1982 à Reading au Royaume-Uni. </a:t>
            </a:r>
            <a:r>
              <a:rPr lang="fr-FR" dirty="0">
                <a:solidFill>
                  <a:srgbClr val="7030A0"/>
                </a:solidFill>
              </a:rPr>
              <a:t>E</a:t>
            </a:r>
            <a:r>
              <a:rPr lang="fr-FR" dirty="0" smtClean="0">
                <a:solidFill>
                  <a:srgbClr val="7030A0"/>
                </a:solidFill>
              </a:rPr>
              <a:t>lle est l’</a:t>
            </a:r>
            <a:r>
              <a:rPr lang="fr-FR" dirty="0">
                <a:solidFill>
                  <a:srgbClr val="7030A0"/>
                </a:solidFill>
              </a:rPr>
              <a:t>é</a:t>
            </a:r>
            <a:r>
              <a:rPr lang="fr-FR" dirty="0" smtClean="0">
                <a:solidFill>
                  <a:srgbClr val="7030A0"/>
                </a:solidFill>
              </a:rPr>
              <a:t>pouse du prince William duc de </a:t>
            </a:r>
            <a:r>
              <a:rPr lang="fr-FR" dirty="0">
                <a:solidFill>
                  <a:srgbClr val="7030A0"/>
                </a:solidFill>
              </a:rPr>
              <a:t>C</a:t>
            </a:r>
            <a:r>
              <a:rPr lang="fr-FR" dirty="0" smtClean="0">
                <a:solidFill>
                  <a:srgbClr val="7030A0"/>
                </a:solidFill>
              </a:rPr>
              <a:t>ambridge et se sont marié le 29 avril 2011. </a:t>
            </a:r>
            <a:r>
              <a:rPr lang="fr-FR" dirty="0">
                <a:solidFill>
                  <a:srgbClr val="7030A0"/>
                </a:solidFill>
              </a:rPr>
              <a:t>D</a:t>
            </a:r>
            <a:r>
              <a:rPr lang="fr-FR" dirty="0" smtClean="0">
                <a:solidFill>
                  <a:srgbClr val="7030A0"/>
                </a:solidFill>
              </a:rPr>
              <a:t>epuis ce jour, elle porte le titre de son altesse royale la duchesse de Cambridge.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26" y="1196752"/>
            <a:ext cx="426015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75503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 numCol="1"/>
          <a:lstStyle/>
          <a:p>
            <a:pPr algn="just"/>
            <a:endParaRPr lang="fr-FR" dirty="0">
              <a:solidFill>
                <a:srgbClr val="21C5C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858000" cy="2736304"/>
          </a:xfrm>
        </p:spPr>
        <p:txBody>
          <a:bodyPr>
            <a:normAutofit/>
          </a:bodyPr>
          <a:lstStyle/>
          <a:p>
            <a:pPr algn="ctr"/>
            <a:r>
              <a:rPr lang="fr-FR" sz="8800" dirty="0" smtClean="0">
                <a:solidFill>
                  <a:srgbClr val="FF0066"/>
                </a:solidFill>
              </a:rPr>
              <a:t>Etendard </a:t>
            </a:r>
            <a:r>
              <a:rPr lang="fr-FR" sz="6000" dirty="0" smtClean="0">
                <a:solidFill>
                  <a:srgbClr val="21C5CD"/>
                </a:solidFill>
              </a:rPr>
              <a:t>ROYAL</a:t>
            </a:r>
            <a:endParaRPr lang="fr-FR" sz="6000" dirty="0">
              <a:solidFill>
                <a:srgbClr val="21C5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9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498</TotalTime>
  <Words>417</Words>
  <Application>Microsoft Office PowerPoint</Application>
  <PresentationFormat>Affichage à l'écran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Origine</vt:lpstr>
      <vt:lpstr>LA  FAMILLE  ROYALE  ANGLAISE</vt:lpstr>
      <vt:lpstr>LA  REINE  ELISABETH  2</vt:lpstr>
      <vt:lpstr>LE CHÂTEAU DE LA REINE  ELISABETH 2 </vt:lpstr>
      <vt:lpstr>LE  Prince  CHARLE</vt:lpstr>
      <vt:lpstr>LA  PRINCESSE  DIANA </vt:lpstr>
      <vt:lpstr>LE Prince  WILLIAM</vt:lpstr>
      <vt:lpstr>LA  PRINCESSE KATE 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FAMILLE  ROYALE  ANGLAISE</dc:title>
  <dc:creator>Admin</dc:creator>
  <cp:lastModifiedBy>Admin</cp:lastModifiedBy>
  <cp:revision>43</cp:revision>
  <dcterms:created xsi:type="dcterms:W3CDTF">2016-01-05T18:29:54Z</dcterms:created>
  <dcterms:modified xsi:type="dcterms:W3CDTF">2016-01-23T15:26:06Z</dcterms:modified>
</cp:coreProperties>
</file>