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6" r:id="rId9"/>
    <p:sldId id="265" r:id="rId10"/>
    <p:sldId id="26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4623" autoAdjust="0"/>
  </p:normalViewPr>
  <p:slideViewPr>
    <p:cSldViewPr snapToGrid="0">
      <p:cViewPr varScale="1">
        <p:scale>
          <a:sx n="112" d="100"/>
          <a:sy n="112" d="100"/>
        </p:scale>
        <p:origin x="138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C4AE0-7160-36AD-5A56-C72F28863EB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92DA24-52BA-F8D4-81B9-081A9B91B9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D76BEE-A373-7B39-CE98-87428183A8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D69A6A-5D30-4306-AC04-6376C5D77DD5}" type="datetime1">
              <a:rPr lang="fr-FR"/>
              <a:pPr lvl="0"/>
              <a:t>29/03/2026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B553A6-0074-2115-7CD3-5B9AD12A7B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7ED29F-FD3F-A2F7-C0A4-7A675E637C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713AC0-E9CC-4315-9475-72BB94FEAC0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4074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9ACC9-8AD4-5A3B-5143-5752DDBAE6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0A3D46-83D9-10A7-9E2C-540B834213D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8E69E6-6682-114F-FC87-3CCE901D1B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211BBF-9FA2-46A6-A46E-ACA3DE4D8752}" type="datetime1">
              <a:rPr lang="fr-FR"/>
              <a:pPr lvl="0"/>
              <a:t>29/03/2026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A9E41B-E66C-7EAB-A4CD-62AAA7A795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DB7857-BACA-36C5-A0CC-6416FBA45F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D54DD5-5D43-4CEE-92AE-6CFE5A0ACE4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16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EF026F5-8A08-44F1-C7E6-E56E0A6039C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B9B347-D73C-D392-E7AF-4A0BEEA06F6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942322-1439-4840-A78C-90F0DFC487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D19E59-7121-414B-9E29-E3816E707E76}" type="datetime1">
              <a:rPr lang="fr-FR"/>
              <a:pPr lvl="0"/>
              <a:t>29/03/2026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104814-D6B7-E326-2FEB-25FDEF6F1C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3B4E53-BAA1-8B0D-0FB5-8D978A352C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FE11CE-960A-477C-81C3-9A6509DB89A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9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ECD46-0C13-06C1-A65B-3E176AC7EF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F17416-AA2E-3CE9-07D0-538D37F439E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EE7536-1C95-802F-0B81-E0DA9E451E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B8ED83-FD4F-487A-8FB2-871D44188986}" type="datetime1">
              <a:rPr lang="fr-FR"/>
              <a:pPr lvl="0"/>
              <a:t>29/03/2026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785E0C-1B00-4FAC-0454-2F66E8F6CB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D02921-AB52-F841-E19F-0B237F86D2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C7A3B2-372A-47CC-BB57-EBB2984DFA4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1189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5C3ABB-0105-3A94-B995-E09C63928D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91B83D-2E74-70B5-8B29-2154F4D098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CB165A-693B-BF9E-9DC2-7B8D6CA360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60EEEA-9C31-4B0A-9C18-4C7AA30B071E}" type="datetime1">
              <a:rPr lang="fr-FR"/>
              <a:pPr lvl="0"/>
              <a:t>29/03/2026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F32707-65F6-B318-6838-D803DBC693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714AAD-9DAD-71A7-8041-E9A6700EE4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1471A4-7ED7-479E-96F4-6AB2B91A930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67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D7669-CC0B-E180-3F02-9DE23CBB990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688C48-D298-1F29-8ACB-D5EB48FAC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94C5A1-8DF1-0DF0-A009-FC856947AE0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9E3829-020B-78DE-A852-0718678FF9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93BDD4-3443-4A1F-A242-254F8F948D8C}" type="datetime1">
              <a:rPr lang="fr-FR"/>
              <a:pPr lvl="0"/>
              <a:t>29/03/2026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8A15A7-763A-1CEF-4CE3-941C62472A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709293-477C-C7EB-C79C-BB80FF6EA5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C811FA-29AC-412B-8902-42F62C41ACC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07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DE8BF-2F9D-F3BA-B859-9768BA8011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FADA-65F2-DB63-112A-40ECE0F59D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20558C-1E49-B367-D247-1003258593A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B33D05-0B82-FE81-D88A-240F40D3789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533202C-E6A5-6C8B-4063-9492FC3E435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C8725E0-08F4-0662-C356-B3EB57823A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23A223-12F8-490A-984F-38B1193A20E7}" type="datetime1">
              <a:rPr lang="fr-FR"/>
              <a:pPr lvl="0"/>
              <a:t>29/03/2026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B1408D-ED13-B1CE-F8E6-9412BCCBA6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F6254DF-63A0-3322-4AA0-DAAD7B1BD2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E5F5A6-2700-4912-82BE-764D98B5B9F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76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3AA95E-94C8-5CDF-FE15-DDF858EEA1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3D2C42-2F92-AF07-540B-BEFF6E212C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C1A800-840E-4F87-8732-6E999BB611D8}" type="datetime1">
              <a:rPr lang="fr-FR"/>
              <a:pPr lvl="0"/>
              <a:t>29/03/2026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76FDCF-6792-E4F6-FE1D-C157030058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5FAD2D-230A-F022-822F-99EE5B5187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FF097-D55A-465E-B352-9880E868134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96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9BE051-BE03-0ACF-533D-09D2B3315F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C44F7F-56BC-4CD9-AAF3-F5C65FFF8B3F}" type="datetime1">
              <a:rPr lang="fr-FR"/>
              <a:pPr lvl="0"/>
              <a:t>29/03/2026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04BA4B-0DFE-95DC-64FC-F742D4964B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A9EFB2-B5CB-AF6E-F621-5CC19F963C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6076CA-D682-4FB7-8C6B-FE3B9CA9477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13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818A6-506F-2994-1DF5-A9503A66FC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78B211-7CD5-9532-81E8-17705011329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39B564-2272-1EDD-4BC4-A73CD184E4D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674F00-8F96-04CF-9008-368DF4F9E62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666992-1E7B-4C07-BE8F-116C37BEA773}" type="datetime1">
              <a:rPr lang="fr-FR"/>
              <a:pPr lvl="0"/>
              <a:t>29/03/2026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F284E3-C470-88DB-D3C2-3A6755DBF0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A81FA5-B343-6450-FDDF-C390E3DE21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4A8194-A106-4EE2-8354-47F8077A9C6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78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A69EE-2853-80DF-2859-613583F3C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59BD762-9E0D-AC6F-44C7-584941BDA48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072DAC-58F8-73A9-E47B-E328CD38ABC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D0A1C8-5015-393F-F8B3-E522A298ED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F1C9E8-1AEA-45E1-BDF0-3819A8C97134}" type="datetime1">
              <a:rPr lang="fr-FR"/>
              <a:pPr lvl="0"/>
              <a:t>29/03/2026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B1310A-E367-1F27-A263-9E44E6E286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D6ED00-A391-C2C2-A820-D64787D4A3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5CE308-49C2-448B-BF3F-2E246504D59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65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7EA3116-4DA2-E234-EBDF-F71852E9C3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E84B8C-5417-5FCF-BE9A-6E700BEE6E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3865FF-8E23-B4C8-81FC-084582C0318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AF2F37CE-15D5-4547-B597-28E4149C08CD}" type="datetime1">
              <a:rPr lang="fr-FR"/>
              <a:pPr lvl="0"/>
              <a:t>29/03/2026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7F16C5-2F8F-9050-761D-D812FD94994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D18842-DDBF-8754-4B05-095FCBC3551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145126FE-F338-450B-9102-D01AB8686160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PmUdiyQxo" TargetMode="External"/><Relationship Id="rId2" Type="http://schemas.openxmlformats.org/officeDocument/2006/relationships/hyperlink" Target="https://www.youtube.com/watch?v=NExAoDAX9H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mment Harry Potter peut aider vos enfants et vos adolescents ? | France  Inter">
            <a:extLst>
              <a:ext uri="{FF2B5EF4-FFF2-40B4-BE49-F238E27FC236}">
                <a16:creationId xmlns:a16="http://schemas.microsoft.com/office/drawing/2014/main" id="{727F37D1-618A-E7A4-9372-916A657481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2481" y="1437125"/>
            <a:ext cx="8616098" cy="52427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4">
            <a:extLst>
              <a:ext uri="{FF2B5EF4-FFF2-40B4-BE49-F238E27FC236}">
                <a16:creationId xmlns:a16="http://schemas.microsoft.com/office/drawing/2014/main" id="{825068F7-AF6C-C510-8990-7A408973D00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24940" y="434221"/>
            <a:ext cx="9186483" cy="1002904"/>
          </a:xfrm>
        </p:spPr>
        <p:txBody>
          <a:bodyPr/>
          <a:lstStyle/>
          <a:p>
            <a:pPr lvl="0"/>
            <a:r>
              <a:rPr lang="fr-FR"/>
              <a:t>Harry Potter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D9D2DCA-EDB2-15B6-BD35-D47634B105FF}"/>
              </a:ext>
            </a:extLst>
          </p:cNvPr>
          <p:cNvSpPr txBox="1"/>
          <p:nvPr/>
        </p:nvSpPr>
        <p:spPr>
          <a:xfrm>
            <a:off x="9162854" y="5653726"/>
            <a:ext cx="2196443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Présenté par </a:t>
            </a:r>
            <a:r>
              <a:rPr lang="fr-FR" dirty="0">
                <a:solidFill>
                  <a:srgbClr val="000000"/>
                </a:solidFill>
              </a:rPr>
              <a:t>Eden </a:t>
            </a:r>
            <a:r>
              <a:rPr lang="fr-FR">
                <a:solidFill>
                  <a:srgbClr val="000000"/>
                </a:solidFill>
              </a:rPr>
              <a:t>et 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Alan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DA893-BD01-72A4-D609-7397B60510C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                                       Quiz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75E26F-E20C-4EB8-6D32-97CDACD8741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Quand est-il né ?</a:t>
            </a:r>
          </a:p>
          <a:p>
            <a:pPr lvl="0"/>
            <a:r>
              <a:rPr lang="fr-FR" dirty="0"/>
              <a:t>Dans combien de films a-t-il joué ?</a:t>
            </a:r>
          </a:p>
          <a:p>
            <a:pPr lvl="0"/>
            <a:r>
              <a:rPr lang="fr-FR" dirty="0"/>
              <a:t>Comment s’appelle ses parents ?</a:t>
            </a:r>
          </a:p>
          <a:p>
            <a:pPr lvl="0"/>
            <a:r>
              <a:rPr lang="fr-FR" dirty="0"/>
              <a:t>Quelle est son métier ?</a:t>
            </a:r>
          </a:p>
          <a:p>
            <a:pPr lvl="0"/>
            <a:r>
              <a:rPr lang="fr-FR" dirty="0"/>
              <a:t>Est-ce que le tome 8 existe ?</a:t>
            </a:r>
          </a:p>
          <a:p>
            <a:pPr lvl="0"/>
            <a:endParaRPr lang="fr-FR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EC181AA4-7F2A-353B-C7C7-304693FB3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649" y="681035"/>
            <a:ext cx="3693398" cy="476297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4147E-4159-0837-8987-DFB6FCC84FD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fr-FR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5CBFB4-533D-ACD9-50B0-8AC4B1EB03A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1 Sa vie personnelle </a:t>
            </a:r>
          </a:p>
          <a:p>
            <a:pPr lvl="0"/>
            <a:r>
              <a:rPr lang="fr-FR" dirty="0"/>
              <a:t>2 Carrière de Harry Potter</a:t>
            </a:r>
          </a:p>
          <a:p>
            <a:pPr lvl="0"/>
            <a:r>
              <a:rPr lang="fr-FR" dirty="0"/>
              <a:t>3 Les films de Harry Potter</a:t>
            </a:r>
          </a:p>
          <a:p>
            <a:pPr lvl="0"/>
            <a:r>
              <a:rPr lang="fr-FR" dirty="0"/>
              <a:t>4 Scène du train</a:t>
            </a:r>
          </a:p>
          <a:p>
            <a:pPr lvl="0"/>
            <a:r>
              <a:rPr lang="fr-FR" dirty="0"/>
              <a:t>4 Vidéos</a:t>
            </a:r>
          </a:p>
          <a:p>
            <a:pPr lvl="0"/>
            <a:r>
              <a:rPr lang="fr-FR" dirty="0"/>
              <a:t>5 Quiz</a:t>
            </a:r>
          </a:p>
          <a:p>
            <a:pPr marL="0" lvl="0" indent="0">
              <a:buNone/>
            </a:pP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6BF672-C178-A529-48D7-2A67D20626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fr-FR" dirty="0"/>
              <a:t>Sa vie personnelle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74C65B-B8F0-31B9-DDBF-AA0EEB5A1ED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7830" y="1825627"/>
            <a:ext cx="6713991" cy="4351336"/>
          </a:xfrm>
        </p:spPr>
        <p:txBody>
          <a:bodyPr/>
          <a:lstStyle/>
          <a:p>
            <a:pPr marL="0" lvl="0" indent="0">
              <a:buNone/>
            </a:pPr>
            <a:r>
              <a:rPr lang="fr-FR"/>
              <a:t>Harry Potter est née le 31 juillet 1980 . Ses parents s'appellent James Potter et Lily Evans. Ils </a:t>
            </a:r>
            <a:r>
              <a:rPr lang="fr-FR">
                <a:solidFill>
                  <a:srgbClr val="202122"/>
                </a:solidFill>
                <a:latin typeface="Arial" pitchFamily="34"/>
              </a:rPr>
              <a:t>sont morts quand il avait un an dans un accident de voiture auquel il a survécu, en gardant une cicatrice en forme d'éclair sur le front. </a:t>
            </a:r>
          </a:p>
          <a:p>
            <a:pPr marL="0" lvl="0" indent="0">
              <a:buNone/>
            </a:pPr>
            <a:r>
              <a:rPr lang="fr-FR">
                <a:solidFill>
                  <a:srgbClr val="202122"/>
                </a:solidFill>
                <a:latin typeface="Arial" pitchFamily="34"/>
              </a:rPr>
              <a:t>Il a été recueilli par sa tante  Pétunia et son oncle Vemon et leur fils </a:t>
            </a:r>
            <a:r>
              <a:rPr lang="fr-FR">
                <a:solidFill>
                  <a:srgbClr val="0D0D0D"/>
                </a:solidFill>
                <a:latin typeface="Arial" pitchFamily="34"/>
              </a:rPr>
              <a:t>Dudley</a:t>
            </a:r>
            <a:r>
              <a:rPr lang="fr-FR">
                <a:solidFill>
                  <a:srgbClr val="202122"/>
                </a:solidFill>
                <a:latin typeface="Arial" pitchFamily="34"/>
              </a:rPr>
              <a:t>.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9D1C4AB9-2631-8D1B-6F4A-38EA88954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709" y="2397703"/>
            <a:ext cx="5001457" cy="2877452"/>
          </a:xfrm>
          <a:prstGeom prst="rect">
            <a:avLst/>
          </a:prstGeom>
          <a:solidFill>
            <a:srgbClr val="4472C4">
              <a:alpha val="34000"/>
            </a:srgbClr>
          </a:solidFill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6F702-76DC-1938-0D44-BD1206EC958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fr-FR"/>
              <a:t>Carrière de Harry Potter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D6DB55-0A6F-219B-0802-0BD49B0986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4746" y="1690689"/>
            <a:ext cx="6808585" cy="4351336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fr-FR" sz="2600"/>
              <a:t>Il est un élève de Poudlard et fait partie de la maison Gryffondor, connue pour leur courage. </a:t>
            </a:r>
          </a:p>
          <a:p>
            <a:pPr lvl="0">
              <a:lnSpc>
                <a:spcPct val="80000"/>
              </a:lnSpc>
            </a:pPr>
            <a:r>
              <a:rPr lang="fr-FR" sz="2600"/>
              <a:t>Harry Potter est très doué pour se défendre contre la magie noire et n’a pas peur du danger.</a:t>
            </a:r>
          </a:p>
          <a:p>
            <a:pPr marL="0" lvl="0" indent="0">
              <a:lnSpc>
                <a:spcPct val="80000"/>
              </a:lnSpc>
              <a:buNone/>
            </a:pPr>
            <a:endParaRPr lang="fr-FR" sz="2600"/>
          </a:p>
          <a:p>
            <a:pPr lvl="0">
              <a:lnSpc>
                <a:spcPct val="80000"/>
              </a:lnSpc>
            </a:pPr>
            <a:r>
              <a:rPr lang="fr-FR" sz="2600"/>
              <a:t>Après la fin de la guerre contre Voldemort, il choisit de travailler au Ministère de la Magie . Il devient un sorcier , puis directeur du département de la justice magique.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1E55E40C-DAED-083D-525F-661C06DCD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645"/>
            <a:ext cx="5334746" cy="299126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FC5877-88BC-F3AD-30D6-B831CBAD20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9423" y="382877"/>
            <a:ext cx="10515600" cy="1325559"/>
          </a:xfrm>
        </p:spPr>
        <p:txBody>
          <a:bodyPr/>
          <a:lstStyle/>
          <a:p>
            <a:pPr lvl="0"/>
            <a:r>
              <a:rPr lang="fr-FR"/>
              <a:t>                                    Ses films</a:t>
            </a:r>
          </a:p>
        </p:txBody>
      </p:sp>
      <p:sp>
        <p:nvSpPr>
          <p:cNvPr id="3" name="Espace réservé du contenu 4">
            <a:extLst>
              <a:ext uri="{FF2B5EF4-FFF2-40B4-BE49-F238E27FC236}">
                <a16:creationId xmlns:a16="http://schemas.microsoft.com/office/drawing/2014/main" id="{CC9C9CD3-3BCE-D225-B189-937BD1D4B3B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6">
            <a:extLst>
              <a:ext uri="{FF2B5EF4-FFF2-40B4-BE49-F238E27FC236}">
                <a16:creationId xmlns:a16="http://schemas.microsoft.com/office/drawing/2014/main" id="{E8B64501-FC9E-7FF6-D99B-062DD77B7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6" y="1585935"/>
            <a:ext cx="3288200" cy="4381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4307048-99CB-05BC-E4EA-90AE76B8FD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37615" y="1585935"/>
            <a:ext cx="3263502" cy="43513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40E6E51-203A-4D51-EEA4-EA3B5240DA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92574" y="1585935"/>
            <a:ext cx="3263502" cy="43732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oneTexte 8">
            <a:extLst>
              <a:ext uri="{FF2B5EF4-FFF2-40B4-BE49-F238E27FC236}">
                <a16:creationId xmlns:a16="http://schemas.microsoft.com/office/drawing/2014/main" id="{07F9239E-41DC-2E7C-9767-D9799A168D14}"/>
              </a:ext>
            </a:extLst>
          </p:cNvPr>
          <p:cNvSpPr txBox="1"/>
          <p:nvPr/>
        </p:nvSpPr>
        <p:spPr>
          <a:xfrm>
            <a:off x="1870039" y="1247095"/>
            <a:ext cx="86786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Tome 1</a:t>
            </a:r>
          </a:p>
        </p:txBody>
      </p:sp>
      <p:sp>
        <p:nvSpPr>
          <p:cNvPr id="8" name="ZoneTexte 9">
            <a:extLst>
              <a:ext uri="{FF2B5EF4-FFF2-40B4-BE49-F238E27FC236}">
                <a16:creationId xmlns:a16="http://schemas.microsoft.com/office/drawing/2014/main" id="{39B9C12A-EC7B-C29F-139F-945828AF273C}"/>
              </a:ext>
            </a:extLst>
          </p:cNvPr>
          <p:cNvSpPr txBox="1"/>
          <p:nvPr/>
        </p:nvSpPr>
        <p:spPr>
          <a:xfrm>
            <a:off x="5200055" y="1274289"/>
            <a:ext cx="86786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Tome 2</a:t>
            </a:r>
          </a:p>
        </p:txBody>
      </p:sp>
      <p:sp>
        <p:nvSpPr>
          <p:cNvPr id="9" name="ZoneTexte 10">
            <a:extLst>
              <a:ext uri="{FF2B5EF4-FFF2-40B4-BE49-F238E27FC236}">
                <a16:creationId xmlns:a16="http://schemas.microsoft.com/office/drawing/2014/main" id="{9528952A-1702-4CEA-422F-8CF99D3A9A24}"/>
              </a:ext>
            </a:extLst>
          </p:cNvPr>
          <p:cNvSpPr txBox="1"/>
          <p:nvPr/>
        </p:nvSpPr>
        <p:spPr>
          <a:xfrm>
            <a:off x="8844552" y="1247095"/>
            <a:ext cx="86786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Tome 3</a:t>
            </a: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96C2FC-8787-6E31-9CE7-7F78E03EBC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9423" y="382877"/>
            <a:ext cx="10515600" cy="1325559"/>
          </a:xfrm>
        </p:spPr>
        <p:txBody>
          <a:bodyPr/>
          <a:lstStyle/>
          <a:p>
            <a:pPr lvl="0"/>
            <a:r>
              <a:rPr lang="fr-FR"/>
              <a:t>                                    Ses films</a:t>
            </a:r>
          </a:p>
        </p:txBody>
      </p:sp>
      <p:pic>
        <p:nvPicPr>
          <p:cNvPr id="3" name="Espace réservé du contenu 9">
            <a:extLst>
              <a:ext uri="{FF2B5EF4-FFF2-40B4-BE49-F238E27FC236}">
                <a16:creationId xmlns:a16="http://schemas.microsoft.com/office/drawing/2014/main" id="{B8230C88-3440-A22C-343F-4067A40F4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9573" y="1726560"/>
            <a:ext cx="3358097" cy="4450403"/>
          </a:xfrm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id="{0CE82D34-B3E4-B3DE-77CB-1B82A84E6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23" y="1708437"/>
            <a:ext cx="3358097" cy="443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11">
            <a:extLst>
              <a:ext uri="{FF2B5EF4-FFF2-40B4-BE49-F238E27FC236}">
                <a16:creationId xmlns:a16="http://schemas.microsoft.com/office/drawing/2014/main" id="{046D626C-3C37-64EE-3032-1622F2B5E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723" y="1726560"/>
            <a:ext cx="3358097" cy="44650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oneTexte 12">
            <a:extLst>
              <a:ext uri="{FF2B5EF4-FFF2-40B4-BE49-F238E27FC236}">
                <a16:creationId xmlns:a16="http://schemas.microsoft.com/office/drawing/2014/main" id="{E044417E-B8D5-CABE-1C06-0FAEF5B8C9AA}"/>
              </a:ext>
            </a:extLst>
          </p:cNvPr>
          <p:cNvSpPr txBox="1"/>
          <p:nvPr/>
        </p:nvSpPr>
        <p:spPr>
          <a:xfrm>
            <a:off x="1870039" y="1313087"/>
            <a:ext cx="86786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Tome 4</a:t>
            </a:r>
          </a:p>
        </p:txBody>
      </p:sp>
      <p:sp>
        <p:nvSpPr>
          <p:cNvPr id="7" name="ZoneTexte 13">
            <a:extLst>
              <a:ext uri="{FF2B5EF4-FFF2-40B4-BE49-F238E27FC236}">
                <a16:creationId xmlns:a16="http://schemas.microsoft.com/office/drawing/2014/main" id="{8B58AE4D-6939-2ECE-6B8A-BE5F4D656709}"/>
              </a:ext>
            </a:extLst>
          </p:cNvPr>
          <p:cNvSpPr txBox="1"/>
          <p:nvPr/>
        </p:nvSpPr>
        <p:spPr>
          <a:xfrm>
            <a:off x="5662065" y="1431767"/>
            <a:ext cx="86786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Tome 5</a:t>
            </a:r>
          </a:p>
        </p:txBody>
      </p:sp>
      <p:sp>
        <p:nvSpPr>
          <p:cNvPr id="8" name="ZoneTexte 14">
            <a:extLst>
              <a:ext uri="{FF2B5EF4-FFF2-40B4-BE49-F238E27FC236}">
                <a16:creationId xmlns:a16="http://schemas.microsoft.com/office/drawing/2014/main" id="{5763ED88-1F6F-64BD-698F-B093E5C5C557}"/>
              </a:ext>
            </a:extLst>
          </p:cNvPr>
          <p:cNvSpPr txBox="1"/>
          <p:nvPr/>
        </p:nvSpPr>
        <p:spPr>
          <a:xfrm>
            <a:off x="9401668" y="1358679"/>
            <a:ext cx="86786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Tome 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0669E-0BED-0266-95DD-7D0CD332E0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9423" y="382877"/>
            <a:ext cx="10515600" cy="1325559"/>
          </a:xfrm>
        </p:spPr>
        <p:txBody>
          <a:bodyPr/>
          <a:lstStyle/>
          <a:p>
            <a:pPr lvl="0"/>
            <a:r>
              <a:rPr lang="fr-FR"/>
              <a:t>                                    Ses films</a:t>
            </a:r>
          </a:p>
        </p:txBody>
      </p:sp>
      <p:sp>
        <p:nvSpPr>
          <p:cNvPr id="3" name="Espace réservé du contenu 4">
            <a:extLst>
              <a:ext uri="{FF2B5EF4-FFF2-40B4-BE49-F238E27FC236}">
                <a16:creationId xmlns:a16="http://schemas.microsoft.com/office/drawing/2014/main" id="{3820C366-8036-0467-4D01-9626C0D5B24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C58609-74F3-4C2D-01F7-B2CAF2154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3" y="1708437"/>
            <a:ext cx="3557144" cy="47902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6">
            <a:extLst>
              <a:ext uri="{FF2B5EF4-FFF2-40B4-BE49-F238E27FC236}">
                <a16:creationId xmlns:a16="http://schemas.microsoft.com/office/drawing/2014/main" id="{F4F5E1C7-BD67-5A2A-0891-11F2FB012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117" y="1750573"/>
            <a:ext cx="3557144" cy="47481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id="{E1FCCFFF-16DE-FC25-F638-1A2C13C932E2}"/>
              </a:ext>
            </a:extLst>
          </p:cNvPr>
          <p:cNvSpPr txBox="1"/>
          <p:nvPr/>
        </p:nvSpPr>
        <p:spPr>
          <a:xfrm>
            <a:off x="8248454" y="2073895"/>
            <a:ext cx="2809183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Ces deux films proviennent du même tome (tome 7). Il a été réalisé en deux parties car il y avait beaucoup d’actions.</a:t>
            </a:r>
          </a:p>
        </p:txBody>
      </p:sp>
      <p:sp>
        <p:nvSpPr>
          <p:cNvPr id="7" name="ZoneTexte 9">
            <a:extLst>
              <a:ext uri="{FF2B5EF4-FFF2-40B4-BE49-F238E27FC236}">
                <a16:creationId xmlns:a16="http://schemas.microsoft.com/office/drawing/2014/main" id="{C6E00262-F32A-D967-4032-D8C49A7B9CA8}"/>
              </a:ext>
            </a:extLst>
          </p:cNvPr>
          <p:cNvSpPr txBox="1"/>
          <p:nvPr/>
        </p:nvSpPr>
        <p:spPr>
          <a:xfrm>
            <a:off x="1917176" y="1418764"/>
            <a:ext cx="86786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Tome 7</a:t>
            </a:r>
          </a:p>
        </p:txBody>
      </p:sp>
      <p:sp>
        <p:nvSpPr>
          <p:cNvPr id="8" name="ZoneTexte 10">
            <a:extLst>
              <a:ext uri="{FF2B5EF4-FFF2-40B4-BE49-F238E27FC236}">
                <a16:creationId xmlns:a16="http://schemas.microsoft.com/office/drawing/2014/main" id="{2B879529-85B2-68ED-A6EC-7B3D6AFBE460}"/>
              </a:ext>
            </a:extLst>
          </p:cNvPr>
          <p:cNvSpPr txBox="1"/>
          <p:nvPr/>
        </p:nvSpPr>
        <p:spPr>
          <a:xfrm>
            <a:off x="5828760" y="1418764"/>
            <a:ext cx="86786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Tome 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816DE-DBD2-4E81-42D9-80F7491DC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F5E49F-754A-7A22-65B0-C44643FAA0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9423" y="382877"/>
            <a:ext cx="10515600" cy="1325559"/>
          </a:xfrm>
        </p:spPr>
        <p:txBody>
          <a:bodyPr/>
          <a:lstStyle/>
          <a:p>
            <a:pPr lvl="0" algn="ctr"/>
            <a:r>
              <a:rPr lang="fr-FR" dirty="0"/>
              <a:t> Scène du train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F72F642D-4605-C0EE-AED4-888486485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6154" r="26691"/>
          <a:stretch>
            <a:fillRect/>
          </a:stretch>
        </p:blipFill>
        <p:spPr>
          <a:xfrm>
            <a:off x="615298" y="1278695"/>
            <a:ext cx="4281442" cy="3182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E7FD98E-87E5-A1B6-4AEA-7CB61B8FDB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08" r="8661"/>
          <a:stretch>
            <a:fillRect/>
          </a:stretch>
        </p:blipFill>
        <p:spPr>
          <a:xfrm>
            <a:off x="4734369" y="1348235"/>
            <a:ext cx="6178610" cy="3249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2C109EB-3EC7-584B-29EA-570B591BCC43}"/>
              </a:ext>
            </a:extLst>
          </p:cNvPr>
          <p:cNvSpPr txBox="1"/>
          <p:nvPr/>
        </p:nvSpPr>
        <p:spPr>
          <a:xfrm>
            <a:off x="897309" y="4988087"/>
            <a:ext cx="9338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Sur la première photo, on voit une personne qui franchit le mur pour se rendre à la gare magique.</a:t>
            </a:r>
          </a:p>
          <a:p>
            <a:r>
              <a:rPr lang="fr-FR" dirty="0"/>
              <a:t>Sur la deuxième, on voit Harry se préparer pour y aller à son tour.</a:t>
            </a:r>
          </a:p>
          <a:p>
            <a:r>
              <a:rPr lang="fr-FR" dirty="0"/>
              <a:t>De la gare magique, ils vont prendre leur train (Poudlard Express) qui les ramèneront à Poudlard.</a:t>
            </a:r>
          </a:p>
        </p:txBody>
      </p:sp>
    </p:spTree>
    <p:extLst>
      <p:ext uri="{BB962C8B-B14F-4D97-AF65-F5344CB8AC3E}">
        <p14:creationId xmlns:p14="http://schemas.microsoft.com/office/powerpoint/2010/main" val="68537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C12D8-BCAF-0065-2DEB-504F7F7F3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43B999-6AF9-AFE0-3B18-7D66B9B21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9423" y="382877"/>
            <a:ext cx="10515600" cy="1325559"/>
          </a:xfrm>
        </p:spPr>
        <p:txBody>
          <a:bodyPr/>
          <a:lstStyle/>
          <a:p>
            <a:pPr lvl="0"/>
            <a:r>
              <a:rPr lang="fr-FR" dirty="0"/>
              <a:t>                                    Vidéos </a:t>
            </a:r>
          </a:p>
        </p:txBody>
      </p:sp>
      <p:sp>
        <p:nvSpPr>
          <p:cNvPr id="6" name="ZoneTexte 7">
            <a:extLst>
              <a:ext uri="{FF2B5EF4-FFF2-40B4-BE49-F238E27FC236}">
                <a16:creationId xmlns:a16="http://schemas.microsoft.com/office/drawing/2014/main" id="{27604200-91BA-58B4-DDC8-3F95A0D54053}"/>
              </a:ext>
            </a:extLst>
          </p:cNvPr>
          <p:cNvSpPr txBox="1"/>
          <p:nvPr/>
        </p:nvSpPr>
        <p:spPr>
          <a:xfrm>
            <a:off x="5473994" y="1935082"/>
            <a:ext cx="4295238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dirty="0">
                <a:solidFill>
                  <a:srgbClr val="000000"/>
                </a:solidFill>
              </a:rPr>
              <a:t>Vidéo 2 (résumé des films 4,5, 6, 7)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2"/>
              </a:rPr>
              <a:t>https://www.youtube.com/watch?v=NExAoDAX9Hs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ZoneTexte 7">
            <a:extLst>
              <a:ext uri="{FF2B5EF4-FFF2-40B4-BE49-F238E27FC236}">
                <a16:creationId xmlns:a16="http://schemas.microsoft.com/office/drawing/2014/main" id="{62D2782D-BB0B-6A48-FD40-618D53B1F0D7}"/>
              </a:ext>
            </a:extLst>
          </p:cNvPr>
          <p:cNvSpPr txBox="1"/>
          <p:nvPr/>
        </p:nvSpPr>
        <p:spPr>
          <a:xfrm>
            <a:off x="811432" y="1935081"/>
            <a:ext cx="4151337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Vidéo 1 (résumé des films 1,2, et 3)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dirty="0">
                <a:hlinkClick r:id="rId3"/>
              </a:rPr>
              <a:t>Harry Potter : on vous résume (presque) TOUTE la saga en version courte ⚡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E0F28D8-EF57-9BDF-3651-87AD6B20A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83" y="3429000"/>
            <a:ext cx="3611740" cy="205732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D3B8374-9EAB-E908-DAC0-7AACCBD9A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022" y="3362057"/>
            <a:ext cx="4295239" cy="22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2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Grand écran</PresentationFormat>
  <Paragraphs>46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Thème Office</vt:lpstr>
      <vt:lpstr>Harry Potter</vt:lpstr>
      <vt:lpstr>Sommaire</vt:lpstr>
      <vt:lpstr>Sa vie personnelle</vt:lpstr>
      <vt:lpstr>Carrière de Harry Potter</vt:lpstr>
      <vt:lpstr>                                    Ses films</vt:lpstr>
      <vt:lpstr>                                    Ses films</vt:lpstr>
      <vt:lpstr>                                    Ses films</vt:lpstr>
      <vt:lpstr> Scène du train</vt:lpstr>
      <vt:lpstr>                                    Vidéos </vt:lpstr>
      <vt:lpstr>                                      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H6017442@gmail.com</dc:creator>
  <cp:lastModifiedBy>caglar yasar</cp:lastModifiedBy>
  <cp:revision>8</cp:revision>
  <dcterms:created xsi:type="dcterms:W3CDTF">2026-01-30T18:27:34Z</dcterms:created>
  <dcterms:modified xsi:type="dcterms:W3CDTF">2026-03-29T13:36:59Z</dcterms:modified>
</cp:coreProperties>
</file>