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3" r:id="rId2"/>
    <p:sldId id="256" r:id="rId3"/>
    <p:sldId id="257" r:id="rId4"/>
    <p:sldId id="262" r:id="rId5"/>
    <p:sldId id="259" r:id="rId6"/>
    <p:sldId id="260" r:id="rId7"/>
    <p:sldId id="261" r:id="rId8"/>
    <p:sldId id="264" r:id="rId9"/>
    <p:sldId id="265" r:id="rId10"/>
    <p:sldId id="267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7" autoAdjust="0"/>
    <p:restoredTop sz="94671" autoAdjust="0"/>
  </p:normalViewPr>
  <p:slideViewPr>
    <p:cSldViewPr snapToGrid="0">
      <p:cViewPr>
        <p:scale>
          <a:sx n="94" d="100"/>
          <a:sy n="94" d="100"/>
        </p:scale>
        <p:origin x="18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B347C-EB98-45FB-BEE0-CA521549FB26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8DB64-7B56-4EE4-A2B9-0732EBC6F0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848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8DB64-7B56-4EE4-A2B9-0732EBC6F081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398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8DB64-7B56-4EE4-A2B9-0732EBC6F08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576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8DB64-7B56-4EE4-A2B9-0732EBC6F08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762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933924-BE92-5B62-3CA1-60D10A56D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B2ADF24-E5F0-A8FB-3B7C-7605195E8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AE3A47-F5B8-3F79-5413-FA000DBB6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5BBE-9445-4198-AC51-19B207EC72CD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D3F4C4-1498-314A-3A0E-E77189BBE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67E10A-2AAD-294A-33C4-B477B17B8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D7DA-C124-4309-B649-A9184CB483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607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761DD3-71ED-CBAE-67C3-0748A2F7B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12A6451-B359-51DE-9C8B-B455FC0B2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BA4CB0-BE05-22A5-2AF9-3785196EE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5BBE-9445-4198-AC51-19B207EC72CD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CA33EB-A768-2B69-D2C4-47F830DE2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566AEC-0188-756D-C9BD-85D3A9699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D7DA-C124-4309-B649-A9184CB483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328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E037D43-B9B6-F222-8647-0080807B7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EF384CB-F33E-12CB-E3A1-F1F99257A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CA769F-39F8-FEFF-EBD2-2B3288ED8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5BBE-9445-4198-AC51-19B207EC72CD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95CC0-4283-C056-295B-803DDEE08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B65D96-7315-14E8-AB20-2B282CBD7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D7DA-C124-4309-B649-A9184CB483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3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5F48EB-C0BE-245C-5C49-3781261C1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B9AEBE-EA5B-6307-5E16-A595857E5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E1F27F-CE02-D90F-72C1-5093B7F8C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5BBE-9445-4198-AC51-19B207EC72CD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B57CBC-63F6-4046-4FAB-2E02446A9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DB450B-5BBA-1BEE-1642-13BED5085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D7DA-C124-4309-B649-A9184CB483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461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C0CB2C-E454-1A8C-6D61-3B31C4EB8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E920AC-BC62-9A6F-A687-58C44B599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FE91A4-7257-3AA0-8B4B-8698FFE86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5BBE-9445-4198-AC51-19B207EC72CD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827046-5B4E-1AC6-0697-DC2371241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E29F03-4EE7-4C90-08D1-EB8AD6D1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D7DA-C124-4309-B649-A9184CB483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38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DD020F-C46C-CAA6-9251-C84F2512E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05A2B5-497E-0326-6049-1A73FCC01B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CDBEC4D-687F-258E-CE1A-5AC4B6B65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7EEB00-6F29-7CC5-F70C-984017883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5BBE-9445-4198-AC51-19B207EC72CD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93C07B-0B06-5798-A178-D92DDF5A3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FCD0B9-DA1F-5DA2-7D88-46D44B9B7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D7DA-C124-4309-B649-A9184CB483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091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5252AC-CCED-5AE9-FA0D-29031ECA0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82BD75-7C5F-3C25-2C1D-BFD9AB09E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D55A399-0237-763E-6458-475274322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3B545A-6E23-33CF-7EC5-0BDA5E055F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0D032B7-7B64-A8D1-5790-599197069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E4827F4-736E-62F8-10AC-1DB1A3069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5BBE-9445-4198-AC51-19B207EC72CD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41BEDF6-2E8F-9513-3981-2518D068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7D4827C-1D31-B952-9D0F-520455C2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D7DA-C124-4309-B649-A9184CB483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983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9508C5-7FBF-0308-1070-E833F84A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0FB9F40-0C48-4A10-3E59-C3D0A72CA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5BBE-9445-4198-AC51-19B207EC72CD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06E1EA6-12DC-A623-88BC-561F16AE7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54ED69C-9EC4-A217-FE5E-DB341D15F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D7DA-C124-4309-B649-A9184CB483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556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945963D-97A0-5C6E-F33D-981FAC157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5BBE-9445-4198-AC51-19B207EC72CD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D00F85-4EAE-59B1-A702-76F79FB3F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47B877-61F9-B574-6830-A77FBC6D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D7DA-C124-4309-B649-A9184CB483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1467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9476C4-885F-B94F-14F1-E96BA863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4E5881-ADBB-6358-ECE1-89C8D3D92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F1EBD2-BF8A-4E2B-9FB0-FD95E36D1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DA8FEC-5C7D-61DB-9D15-A111A6396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5BBE-9445-4198-AC51-19B207EC72CD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FEDC735-D562-B2B7-9AD5-726A447F7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B11C2C-D32C-F4A2-0DFC-CBC08361A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D7DA-C124-4309-B649-A9184CB483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787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3A52DD-1773-FA08-FA22-5C7558BC7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136DDDC-63E3-5038-F2B3-6D2322CBF4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617DC2-802C-6640-4D47-CE82C9A6C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D39711-717F-AE24-1F62-C35E4BD7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5BBE-9445-4198-AC51-19B207EC72CD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277348-9B09-49E7-C978-800DDED0E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C70A9BD-2C43-5EBC-B050-130E6F76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D7DA-C124-4309-B649-A9184CB483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45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142A5C1-9F0C-E5A5-BE16-071C36BB7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1A4DC9-8718-C2E8-6CE0-DC30AE377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10B6DC-2868-894C-A0A2-7EEC2AE0DD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6F5BBE-9445-4198-AC51-19B207EC72CD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89300E-E726-A142-497C-318B1D6D1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480F1B-932C-437D-DC54-653269835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97D7DA-C124-4309-B649-A9184CB483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31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 statue de la Liberté à New York">
            <a:extLst>
              <a:ext uri="{FF2B5EF4-FFF2-40B4-BE49-F238E27FC236}">
                <a16:creationId xmlns:a16="http://schemas.microsoft.com/office/drawing/2014/main" id="{C8C5202B-64C4-1D61-F0D3-B856430ABB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740" r="1" b="1"/>
          <a:stretch/>
        </p:blipFill>
        <p:spPr>
          <a:xfrm>
            <a:off x="-3447" y="-1"/>
            <a:ext cx="12195447" cy="687974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589414" y="-733991"/>
            <a:ext cx="3020876" cy="12206596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567EA8-C72D-4B9B-D23F-6B2E9F9C9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446" y="0"/>
            <a:ext cx="2843402" cy="6879745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49000">
                <a:schemeClr val="accent5">
                  <a:lumMod val="60000"/>
                  <a:lumOff val="40000"/>
                  <a:alpha val="0"/>
                </a:schemeClr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FBFA78-9360-1E01-5448-6D5AE0A32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38704" y="21736"/>
            <a:ext cx="3152862" cy="6858008"/>
          </a:xfrm>
          <a:prstGeom prst="rect">
            <a:avLst/>
          </a:prstGeom>
          <a:gradFill flip="none" rotWithShape="1">
            <a:gsLst>
              <a:gs pos="5000">
                <a:schemeClr val="accent5">
                  <a:alpha val="48000"/>
                </a:schemeClr>
              </a:gs>
              <a:gs pos="42000">
                <a:schemeClr val="accent5">
                  <a:alpha val="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40453C-744F-DB3A-47EC-15EACE1DC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447" y="5288433"/>
            <a:ext cx="12199706" cy="1591311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9000">
                <a:schemeClr val="accent2">
                  <a:alpha val="0"/>
                </a:schemeClr>
              </a:gs>
            </a:gsLst>
            <a:lin ang="588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924B03-77BD-EAE3-2854-43363FF8E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84596" y="2224929"/>
            <a:ext cx="3866773" cy="54428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54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346E09A-77B5-6FB2-8AF4-02C3E43B4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028" y="4121944"/>
            <a:ext cx="7927785" cy="162066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La statue de la liberté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C2F9DB-8F14-DD38-2700-8639BFA79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028" y="5737867"/>
            <a:ext cx="7942381" cy="6184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Par Sarah</a:t>
            </a:r>
          </a:p>
        </p:txBody>
      </p:sp>
    </p:spTree>
    <p:extLst>
      <p:ext uri="{BB962C8B-B14F-4D97-AF65-F5344CB8AC3E}">
        <p14:creationId xmlns:p14="http://schemas.microsoft.com/office/powerpoint/2010/main" val="958312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B2FCFCB-F235-66CE-AB2D-C522029EC9CC}"/>
              </a:ext>
            </a:extLst>
          </p:cNvPr>
          <p:cNvSpPr txBox="1"/>
          <p:nvPr/>
        </p:nvSpPr>
        <p:spPr>
          <a:xfrm>
            <a:off x="2576671" y="2935514"/>
            <a:ext cx="7160357" cy="12669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Merci de </a:t>
            </a:r>
            <a:r>
              <a:rPr lang="fr-FR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m’avoir</a:t>
            </a: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écouté</a:t>
            </a: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!</a:t>
            </a:r>
          </a:p>
        </p:txBody>
      </p:sp>
      <p:sp>
        <p:nvSpPr>
          <p:cNvPr id="38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964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5E7AA7E8-8006-4E1F-A566-FCF37EE6F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549BBED-D68F-9340-D31F-63175AB99760}"/>
              </a:ext>
            </a:extLst>
          </p:cNvPr>
          <p:cNvSpPr txBox="1"/>
          <p:nvPr/>
        </p:nvSpPr>
        <p:spPr>
          <a:xfrm>
            <a:off x="1" y="511728"/>
            <a:ext cx="4764946" cy="6346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Sommaire</a:t>
            </a:r>
            <a:endParaRPr lang="en-US" sz="8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0B2FCFCB-F235-66CE-AB2D-C522029EC9CC}"/>
              </a:ext>
            </a:extLst>
          </p:cNvPr>
          <p:cNvSpPr txBox="1"/>
          <p:nvPr/>
        </p:nvSpPr>
        <p:spPr>
          <a:xfrm>
            <a:off x="362968" y="2216294"/>
            <a:ext cx="54473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La carte d’identité</a:t>
            </a:r>
          </a:p>
          <a:p>
            <a:r>
              <a:rPr lang="fr-FR" sz="2800" dirty="0">
                <a:solidFill>
                  <a:schemeClr val="bg1"/>
                </a:solidFill>
              </a:rPr>
              <a:t>La statue et le fleuve</a:t>
            </a:r>
          </a:p>
          <a:p>
            <a:r>
              <a:rPr lang="fr-FR" sz="2800" dirty="0">
                <a:solidFill>
                  <a:schemeClr val="bg1"/>
                </a:solidFill>
              </a:rPr>
              <a:t>La statue de nuit</a:t>
            </a:r>
          </a:p>
          <a:p>
            <a:r>
              <a:rPr lang="fr-FR" sz="2800" dirty="0">
                <a:solidFill>
                  <a:schemeClr val="bg1"/>
                </a:solidFill>
              </a:rPr>
              <a:t>La construction de la statue</a:t>
            </a:r>
          </a:p>
          <a:p>
            <a:r>
              <a:rPr lang="fr-FR" sz="2800" dirty="0">
                <a:solidFill>
                  <a:schemeClr val="bg1"/>
                </a:solidFill>
              </a:rPr>
              <a:t>L’intérieur de la statue</a:t>
            </a:r>
          </a:p>
          <a:p>
            <a:r>
              <a:rPr lang="fr-FR" sz="2800" dirty="0">
                <a:solidFill>
                  <a:schemeClr val="bg1"/>
                </a:solidFill>
              </a:rPr>
              <a:t>Les statues de la liberté dans le monde</a:t>
            </a:r>
          </a:p>
          <a:p>
            <a:r>
              <a:rPr lang="fr-FR" sz="2800" dirty="0">
                <a:solidFill>
                  <a:schemeClr val="bg1"/>
                </a:solidFill>
              </a:rPr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1512668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1294C-0630-85F3-2C68-D6DA2BAB0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1613"/>
          </a:xfrm>
        </p:spPr>
        <p:txBody>
          <a:bodyPr/>
          <a:lstStyle/>
          <a:p>
            <a:r>
              <a:rPr lang="en-GB"/>
              <a:t>La carte d’identité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31E1C5-9A3A-023A-4A74-541E8A031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1914939"/>
            <a:ext cx="11223171" cy="24857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La statue de la liberté mesure 46,5m et 93m avec le socle. Elle </a:t>
            </a:r>
            <a:r>
              <a:rPr lang="fr-FR" dirty="0"/>
              <a:t>pèse</a:t>
            </a:r>
            <a:r>
              <a:rPr lang="en-GB" dirty="0"/>
              <a:t> 225 tonnes avec le socle de </a:t>
            </a:r>
            <a:r>
              <a:rPr lang="en-GB" dirty="0" err="1"/>
              <a:t>pierre</a:t>
            </a:r>
            <a:r>
              <a:rPr lang="en-GB" dirty="0"/>
              <a:t> . </a:t>
            </a:r>
          </a:p>
          <a:p>
            <a:pPr marL="0" indent="0">
              <a:buNone/>
            </a:pPr>
            <a:r>
              <a:rPr lang="en-GB" dirty="0"/>
              <a:t>Et son </a:t>
            </a:r>
            <a:r>
              <a:rPr lang="fr-FR" dirty="0"/>
              <a:t>vrai</a:t>
            </a:r>
            <a:r>
              <a:rPr lang="en-GB" dirty="0"/>
              <a:t> nom </a:t>
            </a:r>
            <a:r>
              <a:rPr lang="fr-FR" dirty="0"/>
              <a:t>est</a:t>
            </a:r>
            <a:r>
              <a:rPr lang="en-GB" dirty="0"/>
              <a:t> “La Liberté </a:t>
            </a:r>
            <a:r>
              <a:rPr lang="fr-FR" dirty="0"/>
              <a:t>éclairant</a:t>
            </a:r>
            <a:r>
              <a:rPr lang="en-GB" dirty="0"/>
              <a:t> le monde”.</a:t>
            </a:r>
          </a:p>
          <a:p>
            <a:pPr marL="0" indent="0">
              <a:buNone/>
            </a:pPr>
            <a:r>
              <a:rPr lang="en-GB" dirty="0"/>
              <a:t>La statue de la liberté a 148 ans.</a:t>
            </a:r>
          </a:p>
          <a:p>
            <a:pPr marL="0" indent="0">
              <a:buNone/>
            </a:pPr>
            <a:r>
              <a:rPr lang="en-GB" dirty="0"/>
              <a:t>Elle </a:t>
            </a:r>
            <a:r>
              <a:rPr lang="en-GB" dirty="0" err="1"/>
              <a:t>fut</a:t>
            </a:r>
            <a:r>
              <a:rPr lang="en-GB" dirty="0"/>
              <a:t> </a:t>
            </a:r>
            <a:r>
              <a:rPr lang="en-GB" dirty="0" err="1"/>
              <a:t>offerte</a:t>
            </a:r>
            <a:r>
              <a:rPr lang="en-GB" dirty="0"/>
              <a:t> par la France pour le </a:t>
            </a:r>
            <a:r>
              <a:rPr lang="fr-FR" dirty="0"/>
              <a:t>centenaire</a:t>
            </a:r>
            <a:r>
              <a:rPr lang="en-GB" dirty="0"/>
              <a:t> de </a:t>
            </a:r>
            <a:r>
              <a:rPr lang="fr-FR" dirty="0"/>
              <a:t>l’indépendance</a:t>
            </a:r>
            <a:r>
              <a:rPr lang="en-GB" dirty="0"/>
              <a:t> des </a:t>
            </a:r>
            <a:r>
              <a:rPr lang="fr-FR" dirty="0"/>
              <a:t>Etats</a:t>
            </a:r>
            <a:r>
              <a:rPr lang="en-GB" dirty="0"/>
              <a:t> Unis.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BE251F1-DEFF-88AD-18BD-A347E8DED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001" y="4248703"/>
            <a:ext cx="4254112" cy="248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83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3BCD25-6AB7-6043-A7EC-2BE1ECCD4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0" y="0"/>
            <a:ext cx="11269910" cy="914400"/>
          </a:xfrm>
        </p:spPr>
        <p:txBody>
          <a:bodyPr/>
          <a:lstStyle/>
          <a:p>
            <a:r>
              <a:rPr lang="fr-FR" dirty="0"/>
              <a:t>La statue et le fleuve</a:t>
            </a:r>
            <a:endParaRPr lang="en-GB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B85B54B-0631-9199-19EB-56349C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61" y="2931664"/>
            <a:ext cx="3982283" cy="215499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6D27BE4-5EF4-1AC6-37C9-47D9DE69CF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988" y="1970505"/>
            <a:ext cx="288532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47157CC-D000-E417-BBDD-918B2B04606B}"/>
              </a:ext>
            </a:extLst>
          </p:cNvPr>
          <p:cNvSpPr txBox="1"/>
          <p:nvPr/>
        </p:nvSpPr>
        <p:spPr>
          <a:xfrm>
            <a:off x="-1" y="980661"/>
            <a:ext cx="12437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La statue se situe à New York , sur l’île Liberty Island à côté du fleuve Hudson. </a:t>
            </a:r>
          </a:p>
        </p:txBody>
      </p:sp>
      <p:pic>
        <p:nvPicPr>
          <p:cNvPr id="3" name="Picture 2" descr="Avis du vol Air France Paris → New York en Economique">
            <a:extLst>
              <a:ext uri="{FF2B5EF4-FFF2-40B4-BE49-F238E27FC236}">
                <a16:creationId xmlns:a16="http://schemas.microsoft.com/office/drawing/2014/main" id="{6BCAA7CC-69F4-BE69-42A5-181D2A78C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390" y="2576897"/>
            <a:ext cx="4719351" cy="313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164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15448B-A734-018B-CF9C-4038C87FC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statue de nuit 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A758C1-92B9-A319-91BC-C6ABA6609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09" y="1417984"/>
            <a:ext cx="11148391" cy="544001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Avant la statue de la liberté </a:t>
            </a:r>
            <a:r>
              <a:rPr lang="fr-FR" dirty="0"/>
              <a:t>servait</a:t>
            </a:r>
            <a:r>
              <a:rPr lang="en-GB" dirty="0"/>
              <a:t> à </a:t>
            </a:r>
            <a:r>
              <a:rPr lang="fr-FR" dirty="0"/>
              <a:t>éclairer</a:t>
            </a:r>
            <a:r>
              <a:rPr lang="en-GB" dirty="0"/>
              <a:t> le port, </a:t>
            </a:r>
            <a:r>
              <a:rPr lang="fr-FR" dirty="0"/>
              <a:t>c’était</a:t>
            </a:r>
            <a:r>
              <a:rPr lang="en-GB" dirty="0"/>
              <a:t> </a:t>
            </a:r>
            <a:r>
              <a:rPr lang="fr-FR" dirty="0"/>
              <a:t>comme</a:t>
            </a:r>
            <a:r>
              <a:rPr lang="en-GB" dirty="0"/>
              <a:t> un phare qui </a:t>
            </a:r>
            <a:r>
              <a:rPr lang="fr-FR" dirty="0"/>
              <a:t>aidait</a:t>
            </a:r>
            <a:r>
              <a:rPr lang="en-GB" dirty="0"/>
              <a:t> les bateaux.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8DC9B40-5015-DD55-CDF5-C6B010873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659" y="2789757"/>
            <a:ext cx="4957616" cy="269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04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B8DE6E-38D7-EC45-8FB8-948DE1F2D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construction de la statue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8871C2-48E6-CE65-94AC-BF8F22AFD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La construction de la statue a </a:t>
            </a:r>
            <a:r>
              <a:rPr lang="fr-FR" dirty="0"/>
              <a:t>commencé</a:t>
            </a:r>
            <a:r>
              <a:rPr lang="en-GB" dirty="0"/>
              <a:t> </a:t>
            </a:r>
            <a:r>
              <a:rPr lang="fr-FR" dirty="0"/>
              <a:t>en</a:t>
            </a:r>
            <a:r>
              <a:rPr lang="en-GB" dirty="0"/>
              <a:t> 1875 à 1885, et a </a:t>
            </a:r>
            <a:r>
              <a:rPr lang="fr-FR" dirty="0"/>
              <a:t>été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fr-FR" dirty="0"/>
              <a:t>construite</a:t>
            </a:r>
            <a:r>
              <a:rPr lang="en-GB" dirty="0"/>
              <a:t> </a:t>
            </a:r>
            <a:r>
              <a:rPr lang="fr-FR" dirty="0"/>
              <a:t>en</a:t>
            </a:r>
            <a:r>
              <a:rPr lang="en-GB" dirty="0"/>
              <a:t> France.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D8F3BB5-7CCB-B7F9-412D-043F57B81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327" y="2540166"/>
            <a:ext cx="2680855" cy="377173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35F6C35-0F7F-4ECA-8BEF-96A16F0EA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977" y="3188532"/>
            <a:ext cx="3721259" cy="26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35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3C33F1-A519-0FE1-9173-2AD7A2F1B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L’intérieur de la statue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0B7A5A-C29C-C936-0460-03F570C50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La statue de la liberté </a:t>
            </a:r>
            <a:r>
              <a:rPr lang="fr-FR" dirty="0"/>
              <a:t>est</a:t>
            </a:r>
            <a:r>
              <a:rPr lang="en-GB" dirty="0"/>
              <a:t> </a:t>
            </a:r>
            <a:r>
              <a:rPr lang="fr-FR" dirty="0"/>
              <a:t>composée</a:t>
            </a:r>
            <a:r>
              <a:rPr lang="en-GB" dirty="0"/>
              <a:t> de 31 tonnes de </a:t>
            </a:r>
            <a:r>
              <a:rPr lang="fr-FR" dirty="0"/>
              <a:t>cuivre</a:t>
            </a:r>
            <a:r>
              <a:rPr lang="en-GB" dirty="0"/>
              <a:t> et 125 tonnes </a:t>
            </a:r>
            <a:r>
              <a:rPr lang="fr-FR" dirty="0"/>
              <a:t>d’acier</a:t>
            </a:r>
            <a:r>
              <a:rPr lang="en-GB" dirty="0"/>
              <a:t>. Il faut </a:t>
            </a:r>
            <a:r>
              <a:rPr lang="fr-FR" dirty="0"/>
              <a:t>monter</a:t>
            </a:r>
            <a:r>
              <a:rPr lang="en-GB" dirty="0"/>
              <a:t> 354 marches </a:t>
            </a:r>
            <a:r>
              <a:rPr lang="fr-FR" dirty="0"/>
              <a:t>avant</a:t>
            </a:r>
            <a:r>
              <a:rPr lang="en-GB" dirty="0"/>
              <a:t> </a:t>
            </a:r>
            <a:r>
              <a:rPr lang="fr-FR" dirty="0"/>
              <a:t>d’arriver</a:t>
            </a:r>
            <a:r>
              <a:rPr lang="en-GB" dirty="0"/>
              <a:t> à la couronne.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57FD1F4-9020-4FFF-ED94-B1984DD94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788" y="3030876"/>
            <a:ext cx="4294909" cy="306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74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729654-B9F4-83CA-D61D-2C84012D1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225"/>
          </a:xfrm>
        </p:spPr>
        <p:txBody>
          <a:bodyPr/>
          <a:lstStyle/>
          <a:p>
            <a:r>
              <a:rPr lang="fr-FR" dirty="0"/>
              <a:t>Les statues de la liberté dans le monde</a:t>
            </a:r>
          </a:p>
        </p:txBody>
      </p:sp>
      <p:pic>
        <p:nvPicPr>
          <p:cNvPr id="1026" name="Picture 2" descr="La Statue de la Liberté : histoire d'une amitié franco-américaine -  Culturez-vous">
            <a:extLst>
              <a:ext uri="{FF2B5EF4-FFF2-40B4-BE49-F238E27FC236}">
                <a16:creationId xmlns:a16="http://schemas.microsoft.com/office/drawing/2014/main" id="{173D8608-1991-B1FE-7C25-459AF40994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88" y="1326414"/>
            <a:ext cx="4042004" cy="226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A25F96D-D6B2-F75E-E6A0-9B8D0D6E4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88" y="3981128"/>
            <a:ext cx="3750365" cy="249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a Statue De La Liberté à Cadaqués (Espagne) - Sud Drôme">
            <a:extLst>
              <a:ext uri="{FF2B5EF4-FFF2-40B4-BE49-F238E27FC236}">
                <a16:creationId xmlns:a16="http://schemas.microsoft.com/office/drawing/2014/main" id="{09F3E023-E42E-49C4-C96E-3C9037B53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902" y="1250324"/>
            <a:ext cx="3631096" cy="242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éplique de Berlin">
            <a:extLst>
              <a:ext uri="{FF2B5EF4-FFF2-40B4-BE49-F238E27FC236}">
                <a16:creationId xmlns:a16="http://schemas.microsoft.com/office/drawing/2014/main" id="{7F97D340-51A7-4A01-85CD-68D48D811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745" y="3866464"/>
            <a:ext cx="3631096" cy="272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tatue de la Liberté à New York - Visite &amp; Photos">
            <a:extLst>
              <a:ext uri="{FF2B5EF4-FFF2-40B4-BE49-F238E27FC236}">
                <a16:creationId xmlns:a16="http://schemas.microsoft.com/office/drawing/2014/main" id="{7B6A22F1-4A28-F2D2-2BAB-871B8DCEF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477" y="1656522"/>
            <a:ext cx="2364323" cy="350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855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9A88FDC-E956-59F1-CDB3-4189389AC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601744"/>
            <a:ext cx="6781800" cy="1338696"/>
          </a:xfrm>
        </p:spPr>
        <p:txBody>
          <a:bodyPr>
            <a:normAutofit/>
          </a:bodyPr>
          <a:lstStyle/>
          <a:p>
            <a:r>
              <a:rPr lang="fr-FR" dirty="0"/>
              <a:t>Quiz</a:t>
            </a:r>
          </a:p>
        </p:txBody>
      </p:sp>
      <p:pic>
        <p:nvPicPr>
          <p:cNvPr id="5" name="Picture 4" descr="La statue de la Liberté à Manhattan">
            <a:extLst>
              <a:ext uri="{FF2B5EF4-FFF2-40B4-BE49-F238E27FC236}">
                <a16:creationId xmlns:a16="http://schemas.microsoft.com/office/drawing/2014/main" id="{7F13A9F6-3B30-66F5-85DB-33F8A93E9D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57" r="43597" b="-1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3FBB87-20AB-C55C-47D0-D39B8C165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2479" y="2343150"/>
            <a:ext cx="6781800" cy="4514850"/>
          </a:xfrm>
        </p:spPr>
        <p:txBody>
          <a:bodyPr anchor="t">
            <a:normAutofit/>
          </a:bodyPr>
          <a:lstStyle/>
          <a:p>
            <a:r>
              <a:rPr lang="fr-FR" sz="2000" dirty="0"/>
              <a:t>La statue de la liberté mesure combien de mètres ?</a:t>
            </a:r>
          </a:p>
          <a:p>
            <a:r>
              <a:rPr lang="fr-FR" sz="2000" dirty="0"/>
              <a:t>Pour quelle raison la France a offert une statue de la liberté aux Etats Unis ? </a:t>
            </a:r>
          </a:p>
          <a:p>
            <a:r>
              <a:rPr lang="fr-FR" sz="2000" dirty="0"/>
              <a:t>Où se situe la statue de la liberté ? </a:t>
            </a:r>
          </a:p>
          <a:p>
            <a:r>
              <a:rPr lang="fr-FR" sz="2000" dirty="0"/>
              <a:t>La statue de la liberté a mis combien de temps pour être construite ?</a:t>
            </a:r>
          </a:p>
          <a:p>
            <a:r>
              <a:rPr lang="fr-FR" sz="2000" dirty="0"/>
              <a:t>La statue de la liberté est composée de combien de tonnes de cuivre et combien de tonnes d’acier ?</a:t>
            </a:r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9866650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289</Words>
  <Application>Microsoft Office PowerPoint</Application>
  <PresentationFormat>Grand écran</PresentationFormat>
  <Paragraphs>35</Paragraphs>
  <Slides>10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Thème Office</vt:lpstr>
      <vt:lpstr>La statue de la liberté</vt:lpstr>
      <vt:lpstr>Présentation PowerPoint</vt:lpstr>
      <vt:lpstr>La carte d’identité</vt:lpstr>
      <vt:lpstr>La statue et le fleuve</vt:lpstr>
      <vt:lpstr>La statue de nuit </vt:lpstr>
      <vt:lpstr>La construction de la statue</vt:lpstr>
      <vt:lpstr>L’intérieur de la statue</vt:lpstr>
      <vt:lpstr>Les statues de la liberté dans le monde</vt:lpstr>
      <vt:lpstr>Quiz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fabrice benede</dc:creator>
  <cp:lastModifiedBy>fabrice benede</cp:lastModifiedBy>
  <cp:revision>19</cp:revision>
  <dcterms:created xsi:type="dcterms:W3CDTF">2024-02-22T14:32:52Z</dcterms:created>
  <dcterms:modified xsi:type="dcterms:W3CDTF">2024-05-13T19:17:51Z</dcterms:modified>
</cp:coreProperties>
</file>