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F4109-EC96-4363-87D4-7738F1C8B32A}" v="37" dt="2022-04-03T15:48:58.118"/>
    <p1510:client id="{0EF3AABB-D666-448A-BD94-148A5CF61F8D}" v="1800" dt="2022-04-03T16:25:56.685"/>
    <p1510:client id="{149100D1-C5CE-47B5-A2D3-762A5B71B7FE}" v="2" dt="2022-04-03T16:11:03.743"/>
    <p1510:client id="{6CF91494-E74B-4574-99EC-9F6671FBDEFC}" v="230" dt="2022-04-03T11:30:31.374"/>
    <p1510:client id="{706F0595-844F-4623-86F0-3A677DEF00DE}" v="305" dt="2022-04-03T13:46:09.448"/>
    <p1510:client id="{BB3B6C90-C465-46FE-AE24-94E940C36942}" v="53" dt="2022-03-29T17:57:09.876"/>
    <p1510:client id="{C170045D-C96C-4924-AAEC-C5609A6F6FEE}" v="609" dt="2022-04-03T11:05:42.230"/>
    <p1510:client id="{E290ADD2-DBBB-4DFF-B287-EA8E50F9D602}" v="112" dt="2022-04-03T16:42:46.278"/>
    <p1510:client id="{F1A64B49-3405-4B0B-BC7A-D6F49F62C164}" v="3" dt="2022-04-03T16:50:53.759"/>
    <p1510:client id="{FCE89A92-C70F-4609-9D81-B41EF5C73687}" v="6" dt="2022-04-03T17:03:0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Benede" userId="acacad8eb9b5e6fe" providerId="Windows Live" clId="Web-{E290ADD2-DBBB-4DFF-B287-EA8E50F9D602}"/>
    <pc:docChg chg="addSld delSld modSld">
      <pc:chgData name="Silvia Benede" userId="acacad8eb9b5e6fe" providerId="Windows Live" clId="Web-{E290ADD2-DBBB-4DFF-B287-EA8E50F9D602}" dt="2022-04-03T16:42:46.278" v="65"/>
      <pc:docMkLst>
        <pc:docMk/>
      </pc:docMkLst>
      <pc:sldChg chg="addSp modSp new">
        <pc:chgData name="Silvia Benede" userId="acacad8eb9b5e6fe" providerId="Windows Live" clId="Web-{E290ADD2-DBBB-4DFF-B287-EA8E50F9D602}" dt="2022-04-03T16:41:25.058" v="64" actId="14100"/>
        <pc:sldMkLst>
          <pc:docMk/>
          <pc:sldMk cId="2649150083" sldId="267"/>
        </pc:sldMkLst>
        <pc:spChg chg="add mod">
          <ac:chgData name="Silvia Benede" userId="acacad8eb9b5e6fe" providerId="Windows Live" clId="Web-{E290ADD2-DBBB-4DFF-B287-EA8E50F9D602}" dt="2022-04-03T16:41:25.058" v="64" actId="14100"/>
          <ac:spMkLst>
            <pc:docMk/>
            <pc:sldMk cId="2649150083" sldId="267"/>
            <ac:spMk id="2" creationId="{39B71EB8-E097-5DD0-9C0A-3EC8347CC0DE}"/>
          </ac:spMkLst>
        </pc:spChg>
      </pc:sldChg>
      <pc:sldChg chg="addSp modSp new del">
        <pc:chgData name="Silvia Benede" userId="acacad8eb9b5e6fe" providerId="Windows Live" clId="Web-{E290ADD2-DBBB-4DFF-B287-EA8E50F9D602}" dt="2022-04-03T16:36:59.989" v="22"/>
        <pc:sldMkLst>
          <pc:docMk/>
          <pc:sldMk cId="3028963115" sldId="267"/>
        </pc:sldMkLst>
        <pc:spChg chg="add mod">
          <ac:chgData name="Silvia Benede" userId="acacad8eb9b5e6fe" providerId="Windows Live" clId="Web-{E290ADD2-DBBB-4DFF-B287-EA8E50F9D602}" dt="2022-04-03T16:36:42.379" v="21" actId="20577"/>
          <ac:spMkLst>
            <pc:docMk/>
            <pc:sldMk cId="3028963115" sldId="267"/>
            <ac:spMk id="2" creationId="{AA391E8F-4DF5-8FAC-FF21-853A0CCA07EE}"/>
          </ac:spMkLst>
        </pc:spChg>
      </pc:sldChg>
      <pc:sldChg chg="new">
        <pc:chgData name="Silvia Benede" userId="acacad8eb9b5e6fe" providerId="Windows Live" clId="Web-{E290ADD2-DBBB-4DFF-B287-EA8E50F9D602}" dt="2022-04-03T16:42:46.278" v="65"/>
        <pc:sldMkLst>
          <pc:docMk/>
          <pc:sldMk cId="3926542522" sldId="268"/>
        </pc:sldMkLst>
      </pc:sldChg>
    </pc:docChg>
  </pc:docChgLst>
  <pc:docChgLst>
    <pc:chgData name="Silvia Benede" userId="acacad8eb9b5e6fe" providerId="Windows Live" clId="Web-{F1A64B49-3405-4B0B-BC7A-D6F49F62C164}"/>
    <pc:docChg chg="modSld">
      <pc:chgData name="Silvia Benede" userId="acacad8eb9b5e6fe" providerId="Windows Live" clId="Web-{F1A64B49-3405-4B0B-BC7A-D6F49F62C164}" dt="2022-04-03T16:50:53.759" v="2"/>
      <pc:docMkLst>
        <pc:docMk/>
      </pc:docMkLst>
      <pc:sldChg chg="addSp delSp modSp">
        <pc:chgData name="Silvia Benede" userId="acacad8eb9b5e6fe" providerId="Windows Live" clId="Web-{F1A64B49-3405-4B0B-BC7A-D6F49F62C164}" dt="2022-04-03T16:50:53.759" v="2"/>
        <pc:sldMkLst>
          <pc:docMk/>
          <pc:sldMk cId="3402371617" sldId="256"/>
        </pc:sldMkLst>
        <pc:spChg chg="add del mod">
          <ac:chgData name="Silvia Benede" userId="acacad8eb9b5e6fe" providerId="Windows Live" clId="Web-{F1A64B49-3405-4B0B-BC7A-D6F49F62C164}" dt="2022-04-03T16:50:53.759" v="2"/>
          <ac:spMkLst>
            <pc:docMk/>
            <pc:sldMk cId="3402371617" sldId="256"/>
            <ac:spMk id="2" creationId="{7475A54D-D060-B852-15DE-7E85AC5630A4}"/>
          </ac:spMkLst>
        </pc:spChg>
      </pc:sldChg>
    </pc:docChg>
  </pc:docChgLst>
  <pc:docChgLst>
    <pc:chgData name="Silvia Benede" userId="acacad8eb9b5e6fe" providerId="Windows Live" clId="Web-{6CF91494-E74B-4574-99EC-9F6671FBDEFC}"/>
    <pc:docChg chg="modSld">
      <pc:chgData name="Silvia Benede" userId="acacad8eb9b5e6fe" providerId="Windows Live" clId="Web-{6CF91494-E74B-4574-99EC-9F6671FBDEFC}" dt="2022-04-03T11:30:31.374" v="225" actId="20577"/>
      <pc:docMkLst>
        <pc:docMk/>
      </pc:docMkLst>
      <pc:sldChg chg="modSp">
        <pc:chgData name="Silvia Benede" userId="acacad8eb9b5e6fe" providerId="Windows Live" clId="Web-{6CF91494-E74B-4574-99EC-9F6671FBDEFC}" dt="2022-04-03T11:30:08.405" v="220" actId="20577"/>
        <pc:sldMkLst>
          <pc:docMk/>
          <pc:sldMk cId="750341972" sldId="259"/>
        </pc:sldMkLst>
        <pc:spChg chg="mod">
          <ac:chgData name="Silvia Benede" userId="acacad8eb9b5e6fe" providerId="Windows Live" clId="Web-{6CF91494-E74B-4574-99EC-9F6671FBDEFC}" dt="2022-04-03T11:30:08.405" v="220" actId="20577"/>
          <ac:spMkLst>
            <pc:docMk/>
            <pc:sldMk cId="750341972" sldId="259"/>
            <ac:spMk id="4" creationId="{CA29C0E4-0357-BD6D-C3BE-1595E1787408}"/>
          </ac:spMkLst>
        </pc:spChg>
      </pc:sldChg>
      <pc:sldChg chg="modSp">
        <pc:chgData name="Silvia Benede" userId="acacad8eb9b5e6fe" providerId="Windows Live" clId="Web-{6CF91494-E74B-4574-99EC-9F6671FBDEFC}" dt="2022-04-03T11:30:31.374" v="225" actId="20577"/>
        <pc:sldMkLst>
          <pc:docMk/>
          <pc:sldMk cId="3616052016" sldId="260"/>
        </pc:sldMkLst>
        <pc:spChg chg="mod">
          <ac:chgData name="Silvia Benede" userId="acacad8eb9b5e6fe" providerId="Windows Live" clId="Web-{6CF91494-E74B-4574-99EC-9F6671FBDEFC}" dt="2022-04-03T11:30:31.374" v="225" actId="20577"/>
          <ac:spMkLst>
            <pc:docMk/>
            <pc:sldMk cId="3616052016" sldId="260"/>
            <ac:spMk id="4" creationId="{C34D2880-86BC-F9C8-EB0F-247CE6313649}"/>
          </ac:spMkLst>
        </pc:spChg>
      </pc:sldChg>
    </pc:docChg>
  </pc:docChgLst>
  <pc:docChgLst>
    <pc:chgData name="Silvia Benede" userId="acacad8eb9b5e6fe" providerId="Windows Live" clId="Web-{FCE89A92-C70F-4609-9D81-B41EF5C73687}"/>
    <pc:docChg chg="modSld">
      <pc:chgData name="Silvia Benede" userId="acacad8eb9b5e6fe" providerId="Windows Live" clId="Web-{FCE89A92-C70F-4609-9D81-B41EF5C73687}" dt="2022-04-03T17:03:09.795" v="4" actId="20577"/>
      <pc:docMkLst>
        <pc:docMk/>
      </pc:docMkLst>
      <pc:sldChg chg="modSp">
        <pc:chgData name="Silvia Benede" userId="acacad8eb9b5e6fe" providerId="Windows Live" clId="Web-{FCE89A92-C70F-4609-9D81-B41EF5C73687}" dt="2022-04-03T17:03:09.795" v="4" actId="20577"/>
        <pc:sldMkLst>
          <pc:docMk/>
          <pc:sldMk cId="2649150083" sldId="267"/>
        </pc:sldMkLst>
        <pc:spChg chg="mod">
          <ac:chgData name="Silvia Benede" userId="acacad8eb9b5e6fe" providerId="Windows Live" clId="Web-{FCE89A92-C70F-4609-9D81-B41EF5C73687}" dt="2022-04-03T17:03:09.795" v="4" actId="20577"/>
          <ac:spMkLst>
            <pc:docMk/>
            <pc:sldMk cId="2649150083" sldId="267"/>
            <ac:spMk id="2" creationId="{39B71EB8-E097-5DD0-9C0A-3EC8347CC0DE}"/>
          </ac:spMkLst>
        </pc:spChg>
      </pc:sldChg>
    </pc:docChg>
  </pc:docChgLst>
  <pc:docChgLst>
    <pc:chgData name="Silvia Benede" userId="acacad8eb9b5e6fe" providerId="Windows Live" clId="Web-{149100D1-C5CE-47B5-A2D3-762A5B71B7FE}"/>
    <pc:docChg chg="addSld delSld">
      <pc:chgData name="Silvia Benede" userId="acacad8eb9b5e6fe" providerId="Windows Live" clId="Web-{149100D1-C5CE-47B5-A2D3-762A5B71B7FE}" dt="2022-04-03T16:11:03.743" v="1"/>
      <pc:docMkLst>
        <pc:docMk/>
      </pc:docMkLst>
      <pc:sldChg chg="new del">
        <pc:chgData name="Silvia Benede" userId="acacad8eb9b5e6fe" providerId="Windows Live" clId="Web-{149100D1-C5CE-47B5-A2D3-762A5B71B7FE}" dt="2022-04-03T16:11:03.743" v="1"/>
        <pc:sldMkLst>
          <pc:docMk/>
          <pc:sldMk cId="4025612601" sldId="267"/>
        </pc:sldMkLst>
      </pc:sldChg>
    </pc:docChg>
  </pc:docChgLst>
  <pc:docChgLst>
    <pc:chgData name="Silvia Benede" userId="acacad8eb9b5e6fe" providerId="Windows Live" clId="Web-{0EF3AABB-D666-448A-BD94-148A5CF61F8D}"/>
    <pc:docChg chg="addSld delSld modSld">
      <pc:chgData name="Silvia Benede" userId="acacad8eb9b5e6fe" providerId="Windows Live" clId="Web-{0EF3AABB-D666-448A-BD94-148A5CF61F8D}" dt="2022-04-03T16:25:56.685" v="1652" actId="20577"/>
      <pc:docMkLst>
        <pc:docMk/>
      </pc:docMkLst>
      <pc:sldChg chg="del">
        <pc:chgData name="Silvia Benede" userId="acacad8eb9b5e6fe" providerId="Windows Live" clId="Web-{0EF3AABB-D666-448A-BD94-148A5CF61F8D}" dt="2022-04-03T14:27:51.973" v="420"/>
        <pc:sldMkLst>
          <pc:docMk/>
          <pc:sldMk cId="2647296007" sldId="258"/>
        </pc:sldMkLst>
      </pc:sldChg>
      <pc:sldChg chg="addSp delSp modSp">
        <pc:chgData name="Silvia Benede" userId="acacad8eb9b5e6fe" providerId="Windows Live" clId="Web-{0EF3AABB-D666-448A-BD94-148A5CF61F8D}" dt="2022-04-03T14:13:25.056" v="334" actId="20577"/>
        <pc:sldMkLst>
          <pc:docMk/>
          <pc:sldMk cId="750341972" sldId="259"/>
        </pc:sldMkLst>
        <pc:spChg chg="mod">
          <ac:chgData name="Silvia Benede" userId="acacad8eb9b5e6fe" providerId="Windows Live" clId="Web-{0EF3AABB-D666-448A-BD94-148A5CF61F8D}" dt="2022-04-03T14:00:13.580" v="172" actId="1076"/>
          <ac:spMkLst>
            <pc:docMk/>
            <pc:sldMk cId="750341972" sldId="259"/>
            <ac:spMk id="2" creationId="{8EE70050-AAF7-15DE-B933-8CC14610BD54}"/>
          </ac:spMkLst>
        </pc:spChg>
        <pc:spChg chg="del">
          <ac:chgData name="Silvia Benede" userId="acacad8eb9b5e6fe" providerId="Windows Live" clId="Web-{0EF3AABB-D666-448A-BD94-148A5CF61F8D}" dt="2022-04-03T14:08:44.298" v="314"/>
          <ac:spMkLst>
            <pc:docMk/>
            <pc:sldMk cId="750341972" sldId="259"/>
            <ac:spMk id="3" creationId="{878BF4C1-9E76-1374-CEFA-035E0D801AE1}"/>
          </ac:spMkLst>
        </pc:spChg>
        <pc:spChg chg="mod">
          <ac:chgData name="Silvia Benede" userId="acacad8eb9b5e6fe" providerId="Windows Live" clId="Web-{0EF3AABB-D666-448A-BD94-148A5CF61F8D}" dt="2022-04-03T14:13:25.056" v="334" actId="20577"/>
          <ac:spMkLst>
            <pc:docMk/>
            <pc:sldMk cId="750341972" sldId="259"/>
            <ac:spMk id="4" creationId="{CA29C0E4-0357-BD6D-C3BE-1595E1787408}"/>
          </ac:spMkLst>
        </pc:spChg>
        <pc:spChg chg="mod">
          <ac:chgData name="Silvia Benede" userId="acacad8eb9b5e6fe" providerId="Windows Live" clId="Web-{0EF3AABB-D666-448A-BD94-148A5CF61F8D}" dt="2022-04-03T13:59:58.564" v="171" actId="20577"/>
          <ac:spMkLst>
            <pc:docMk/>
            <pc:sldMk cId="750341972" sldId="259"/>
            <ac:spMk id="5" creationId="{69BBBCC5-4F79-86F8-197F-83F80CA52CB5}"/>
          </ac:spMkLst>
        </pc:spChg>
        <pc:spChg chg="add del mod">
          <ac:chgData name="Silvia Benede" userId="acacad8eb9b5e6fe" providerId="Windows Live" clId="Web-{0EF3AABB-D666-448A-BD94-148A5CF61F8D}" dt="2022-04-03T14:11:59.663" v="323"/>
          <ac:spMkLst>
            <pc:docMk/>
            <pc:sldMk cId="750341972" sldId="259"/>
            <ac:spMk id="8" creationId="{6C733300-9BFE-D8EA-8765-7A90CA24A9F1}"/>
          </ac:spMkLst>
        </pc:spChg>
        <pc:picChg chg="add del mod ord modCrop">
          <ac:chgData name="Silvia Benede" userId="acacad8eb9b5e6fe" providerId="Windows Live" clId="Web-{0EF3AABB-D666-448A-BD94-148A5CF61F8D}" dt="2022-04-03T14:11:22.803" v="322"/>
          <ac:picMkLst>
            <pc:docMk/>
            <pc:sldMk cId="750341972" sldId="259"/>
            <ac:picMk id="6" creationId="{593B532C-E859-1ACD-F234-A39FB094FD2E}"/>
          </ac:picMkLst>
        </pc:picChg>
        <pc:picChg chg="add mod ord modCrop">
          <ac:chgData name="Silvia Benede" userId="acacad8eb9b5e6fe" providerId="Windows Live" clId="Web-{0EF3AABB-D666-448A-BD94-148A5CF61F8D}" dt="2022-04-03T14:12:15.117" v="325" actId="14100"/>
          <ac:picMkLst>
            <pc:docMk/>
            <pc:sldMk cId="750341972" sldId="259"/>
            <ac:picMk id="9" creationId="{5342764D-6EC4-F7BC-5968-3AD375B7832B}"/>
          </ac:picMkLst>
        </pc:picChg>
      </pc:sldChg>
      <pc:sldChg chg="modSp">
        <pc:chgData name="Silvia Benede" userId="acacad8eb9b5e6fe" providerId="Windows Live" clId="Web-{0EF3AABB-D666-448A-BD94-148A5CF61F8D}" dt="2022-04-03T16:21:23.121" v="1492" actId="20577"/>
        <pc:sldMkLst>
          <pc:docMk/>
          <pc:sldMk cId="3616052016" sldId="260"/>
        </pc:sldMkLst>
        <pc:spChg chg="mod">
          <ac:chgData name="Silvia Benede" userId="acacad8eb9b5e6fe" providerId="Windows Live" clId="Web-{0EF3AABB-D666-448A-BD94-148A5CF61F8D}" dt="2022-04-03T13:53:25.286" v="27" actId="1076"/>
          <ac:spMkLst>
            <pc:docMk/>
            <pc:sldMk cId="3616052016" sldId="260"/>
            <ac:spMk id="2" creationId="{E229F498-969C-8AB7-E1AE-3D2A0CA0F253}"/>
          </ac:spMkLst>
        </pc:spChg>
        <pc:spChg chg="mod">
          <ac:chgData name="Silvia Benede" userId="acacad8eb9b5e6fe" providerId="Windows Live" clId="Web-{0EF3AABB-D666-448A-BD94-148A5CF61F8D}" dt="2022-04-03T16:21:23.121" v="1492" actId="20577"/>
          <ac:spMkLst>
            <pc:docMk/>
            <pc:sldMk cId="3616052016" sldId="260"/>
            <ac:spMk id="3" creationId="{BC5E8835-08BA-148E-2965-B4153CA00962}"/>
          </ac:spMkLst>
        </pc:spChg>
      </pc:sldChg>
      <pc:sldChg chg="addSp delSp modSp new">
        <pc:chgData name="Silvia Benede" userId="acacad8eb9b5e6fe" providerId="Windows Live" clId="Web-{0EF3AABB-D666-448A-BD94-148A5CF61F8D}" dt="2022-04-03T14:27:50.926" v="419" actId="20577"/>
        <pc:sldMkLst>
          <pc:docMk/>
          <pc:sldMk cId="770379704" sldId="261"/>
        </pc:sldMkLst>
        <pc:spChg chg="mod">
          <ac:chgData name="Silvia Benede" userId="acacad8eb9b5e6fe" providerId="Windows Live" clId="Web-{0EF3AABB-D666-448A-BD94-148A5CF61F8D}" dt="2022-04-03T14:20:58.101" v="375" actId="14100"/>
          <ac:spMkLst>
            <pc:docMk/>
            <pc:sldMk cId="770379704" sldId="261"/>
            <ac:spMk id="2" creationId="{658DC7C9-0468-4B29-F2B8-046E4E4A64C2}"/>
          </ac:spMkLst>
        </pc:spChg>
        <pc:spChg chg="mod">
          <ac:chgData name="Silvia Benede" userId="acacad8eb9b5e6fe" providerId="Windows Live" clId="Web-{0EF3AABB-D666-448A-BD94-148A5CF61F8D}" dt="2022-04-03T14:27:50.926" v="419" actId="20577"/>
          <ac:spMkLst>
            <pc:docMk/>
            <pc:sldMk cId="770379704" sldId="261"/>
            <ac:spMk id="3" creationId="{40A3881C-958F-2540-486E-F5B689B05DEA}"/>
          </ac:spMkLst>
        </pc:spChg>
        <pc:spChg chg="del">
          <ac:chgData name="Silvia Benede" userId="acacad8eb9b5e6fe" providerId="Windows Live" clId="Web-{0EF3AABB-D666-448A-BD94-148A5CF61F8D}" dt="2022-04-03T14:25:41.203" v="404"/>
          <ac:spMkLst>
            <pc:docMk/>
            <pc:sldMk cId="770379704" sldId="261"/>
            <ac:spMk id="4" creationId="{0D0F73CD-30CB-F6DB-058F-E0EB5A6F75D5}"/>
          </ac:spMkLst>
        </pc:spChg>
        <pc:spChg chg="add del mod">
          <ac:chgData name="Silvia Benede" userId="acacad8eb9b5e6fe" providerId="Windows Live" clId="Web-{0EF3AABB-D666-448A-BD94-148A5CF61F8D}" dt="2022-04-03T14:23:41.840" v="395"/>
          <ac:spMkLst>
            <pc:docMk/>
            <pc:sldMk cId="770379704" sldId="261"/>
            <ac:spMk id="5" creationId="{C16FE6EE-2604-B0DA-9B7C-13E755E8D2D1}"/>
          </ac:spMkLst>
        </pc:spChg>
        <pc:picChg chg="add mod ord">
          <ac:chgData name="Silvia Benede" userId="acacad8eb9b5e6fe" providerId="Windows Live" clId="Web-{0EF3AABB-D666-448A-BD94-148A5CF61F8D}" dt="2022-04-03T14:26:03.063" v="406" actId="14100"/>
          <ac:picMkLst>
            <pc:docMk/>
            <pc:sldMk cId="770379704" sldId="261"/>
            <ac:picMk id="6" creationId="{D9CCDF65-CAB7-EAA1-25F8-5F123DFD4248}"/>
          </ac:picMkLst>
        </pc:picChg>
      </pc:sldChg>
      <pc:sldChg chg="addSp delSp modSp new">
        <pc:chgData name="Silvia Benede" userId="acacad8eb9b5e6fe" providerId="Windows Live" clId="Web-{0EF3AABB-D666-448A-BD94-148A5CF61F8D}" dt="2022-04-03T14:40:37.542" v="645" actId="20577"/>
        <pc:sldMkLst>
          <pc:docMk/>
          <pc:sldMk cId="2880439264" sldId="262"/>
        </pc:sldMkLst>
        <pc:spChg chg="mod">
          <ac:chgData name="Silvia Benede" userId="acacad8eb9b5e6fe" providerId="Windows Live" clId="Web-{0EF3AABB-D666-448A-BD94-148A5CF61F8D}" dt="2022-04-03T14:32:31.872" v="488" actId="20577"/>
          <ac:spMkLst>
            <pc:docMk/>
            <pc:sldMk cId="2880439264" sldId="262"/>
            <ac:spMk id="2" creationId="{8532DDBB-0D79-80B5-30DE-13D4F20080D6}"/>
          </ac:spMkLst>
        </pc:spChg>
        <pc:spChg chg="mod">
          <ac:chgData name="Silvia Benede" userId="acacad8eb9b5e6fe" providerId="Windows Live" clId="Web-{0EF3AABB-D666-448A-BD94-148A5CF61F8D}" dt="2022-04-03T14:40:37.542" v="645" actId="20577"/>
          <ac:spMkLst>
            <pc:docMk/>
            <pc:sldMk cId="2880439264" sldId="262"/>
            <ac:spMk id="3" creationId="{E7CABC80-2ECA-71F9-7B11-447220678127}"/>
          </ac:spMkLst>
        </pc:spChg>
        <pc:spChg chg="del">
          <ac:chgData name="Silvia Benede" userId="acacad8eb9b5e6fe" providerId="Windows Live" clId="Web-{0EF3AABB-D666-448A-BD94-148A5CF61F8D}" dt="2022-04-03T14:38:53.805" v="631"/>
          <ac:spMkLst>
            <pc:docMk/>
            <pc:sldMk cId="2880439264" sldId="262"/>
            <ac:spMk id="4" creationId="{CE34F0BE-054F-BE3D-9291-5CFB2BFCC345}"/>
          </ac:spMkLst>
        </pc:spChg>
        <pc:picChg chg="add mod ord">
          <ac:chgData name="Silvia Benede" userId="acacad8eb9b5e6fe" providerId="Windows Live" clId="Web-{0EF3AABB-D666-448A-BD94-148A5CF61F8D}" dt="2022-04-03T14:39:19.478" v="637" actId="14100"/>
          <ac:picMkLst>
            <pc:docMk/>
            <pc:sldMk cId="2880439264" sldId="262"/>
            <ac:picMk id="5" creationId="{C8006904-C0E0-03FC-8949-CF006F333C7A}"/>
          </ac:picMkLst>
        </pc:picChg>
      </pc:sldChg>
      <pc:sldChg chg="addSp delSp modSp new">
        <pc:chgData name="Silvia Benede" userId="acacad8eb9b5e6fe" providerId="Windows Live" clId="Web-{0EF3AABB-D666-448A-BD94-148A5CF61F8D}" dt="2022-04-03T16:25:56.685" v="1652" actId="20577"/>
        <pc:sldMkLst>
          <pc:docMk/>
          <pc:sldMk cId="2863463503" sldId="263"/>
        </pc:sldMkLst>
        <pc:spChg chg="mod">
          <ac:chgData name="Silvia Benede" userId="acacad8eb9b5e6fe" providerId="Windows Live" clId="Web-{0EF3AABB-D666-448A-BD94-148A5CF61F8D}" dt="2022-04-03T14:41:54.014" v="678" actId="14100"/>
          <ac:spMkLst>
            <pc:docMk/>
            <pc:sldMk cId="2863463503" sldId="263"/>
            <ac:spMk id="2" creationId="{9EEFB615-AFAD-3890-B68F-5104F9945E57}"/>
          </ac:spMkLst>
        </pc:spChg>
        <pc:spChg chg="mod">
          <ac:chgData name="Silvia Benede" userId="acacad8eb9b5e6fe" providerId="Windows Live" clId="Web-{0EF3AABB-D666-448A-BD94-148A5CF61F8D}" dt="2022-04-03T16:25:56.685" v="1652" actId="20577"/>
          <ac:spMkLst>
            <pc:docMk/>
            <pc:sldMk cId="2863463503" sldId="263"/>
            <ac:spMk id="3" creationId="{B18B31F2-FBD3-943D-0713-AEE1CE3DA870}"/>
          </ac:spMkLst>
        </pc:spChg>
        <pc:spChg chg="del">
          <ac:chgData name="Silvia Benede" userId="acacad8eb9b5e6fe" providerId="Windows Live" clId="Web-{0EF3AABB-D666-448A-BD94-148A5CF61F8D}" dt="2022-04-03T14:54:34.474" v="810"/>
          <ac:spMkLst>
            <pc:docMk/>
            <pc:sldMk cId="2863463503" sldId="263"/>
            <ac:spMk id="4" creationId="{A92C1173-6178-FD2B-ECEA-F9FFA40DEB3B}"/>
          </ac:spMkLst>
        </pc:spChg>
        <pc:picChg chg="add mod ord">
          <ac:chgData name="Silvia Benede" userId="acacad8eb9b5e6fe" providerId="Windows Live" clId="Web-{0EF3AABB-D666-448A-BD94-148A5CF61F8D}" dt="2022-04-03T14:55:00.146" v="813" actId="14100"/>
          <ac:picMkLst>
            <pc:docMk/>
            <pc:sldMk cId="2863463503" sldId="263"/>
            <ac:picMk id="5" creationId="{9CB2644C-2F57-D603-9BB6-467E023B8BB1}"/>
          </ac:picMkLst>
        </pc:picChg>
      </pc:sldChg>
      <pc:sldChg chg="addSp delSp modSp new">
        <pc:chgData name="Silvia Benede" userId="acacad8eb9b5e6fe" providerId="Windows Live" clId="Web-{0EF3AABB-D666-448A-BD94-148A5CF61F8D}" dt="2022-04-03T15:20:30.160" v="1156" actId="20577"/>
        <pc:sldMkLst>
          <pc:docMk/>
          <pc:sldMk cId="2285911363" sldId="264"/>
        </pc:sldMkLst>
        <pc:spChg chg="mod">
          <ac:chgData name="Silvia Benede" userId="acacad8eb9b5e6fe" providerId="Windows Live" clId="Web-{0EF3AABB-D666-448A-BD94-148A5CF61F8D}" dt="2022-04-03T14:56:54.025" v="853" actId="14100"/>
          <ac:spMkLst>
            <pc:docMk/>
            <pc:sldMk cId="2285911363" sldId="264"/>
            <ac:spMk id="2" creationId="{F7DF3359-3BEB-3C53-3AF6-AA523D6A1E15}"/>
          </ac:spMkLst>
        </pc:spChg>
        <pc:spChg chg="mod">
          <ac:chgData name="Silvia Benede" userId="acacad8eb9b5e6fe" providerId="Windows Live" clId="Web-{0EF3AABB-D666-448A-BD94-148A5CF61F8D}" dt="2022-04-03T15:20:30.160" v="1156" actId="20577"/>
          <ac:spMkLst>
            <pc:docMk/>
            <pc:sldMk cId="2285911363" sldId="264"/>
            <ac:spMk id="3" creationId="{C64FCA9B-C24D-7635-632E-E05B7C5556A4}"/>
          </ac:spMkLst>
        </pc:spChg>
        <pc:spChg chg="del">
          <ac:chgData name="Silvia Benede" userId="acacad8eb9b5e6fe" providerId="Windows Live" clId="Web-{0EF3AABB-D666-448A-BD94-148A5CF61F8D}" dt="2022-04-03T15:17:05.373" v="1121"/>
          <ac:spMkLst>
            <pc:docMk/>
            <pc:sldMk cId="2285911363" sldId="264"/>
            <ac:spMk id="4" creationId="{BF4CDA78-B4FA-D600-E49D-4A5EBFCD8EEF}"/>
          </ac:spMkLst>
        </pc:spChg>
        <pc:picChg chg="add mod ord">
          <ac:chgData name="Silvia Benede" userId="acacad8eb9b5e6fe" providerId="Windows Live" clId="Web-{0EF3AABB-D666-448A-BD94-148A5CF61F8D}" dt="2022-04-03T15:18:55.704" v="1133" actId="1076"/>
          <ac:picMkLst>
            <pc:docMk/>
            <pc:sldMk cId="2285911363" sldId="264"/>
            <ac:picMk id="5" creationId="{B014E8BB-F50F-0245-4D69-F858AD9475A3}"/>
          </ac:picMkLst>
        </pc:picChg>
      </pc:sldChg>
      <pc:sldChg chg="addSp delSp modSp new">
        <pc:chgData name="Silvia Benede" userId="acacad8eb9b5e6fe" providerId="Windows Live" clId="Web-{0EF3AABB-D666-448A-BD94-148A5CF61F8D}" dt="2022-04-03T15:30:46.835" v="1342" actId="14100"/>
        <pc:sldMkLst>
          <pc:docMk/>
          <pc:sldMk cId="1662692959" sldId="265"/>
        </pc:sldMkLst>
        <pc:spChg chg="mod">
          <ac:chgData name="Silvia Benede" userId="acacad8eb9b5e6fe" providerId="Windows Live" clId="Web-{0EF3AABB-D666-448A-BD94-148A5CF61F8D}" dt="2022-04-03T15:24:36.777" v="1205" actId="20577"/>
          <ac:spMkLst>
            <pc:docMk/>
            <pc:sldMk cId="1662692959" sldId="265"/>
            <ac:spMk id="2" creationId="{17AFF331-582B-C6C6-4D8F-A814192043B5}"/>
          </ac:spMkLst>
        </pc:spChg>
        <pc:spChg chg="mod">
          <ac:chgData name="Silvia Benede" userId="acacad8eb9b5e6fe" providerId="Windows Live" clId="Web-{0EF3AABB-D666-448A-BD94-148A5CF61F8D}" dt="2022-04-03T15:29:53.974" v="1332" actId="20577"/>
          <ac:spMkLst>
            <pc:docMk/>
            <pc:sldMk cId="1662692959" sldId="265"/>
            <ac:spMk id="3" creationId="{92711CB6-FF7A-3AAD-0D59-D1D868C50270}"/>
          </ac:spMkLst>
        </pc:spChg>
        <pc:spChg chg="del">
          <ac:chgData name="Silvia Benede" userId="acacad8eb9b5e6fe" providerId="Windows Live" clId="Web-{0EF3AABB-D666-448A-BD94-148A5CF61F8D}" dt="2022-04-03T15:29:55.708" v="1333"/>
          <ac:spMkLst>
            <pc:docMk/>
            <pc:sldMk cId="1662692959" sldId="265"/>
            <ac:spMk id="4" creationId="{601F6309-F0D1-5B90-1723-109640A22F3A}"/>
          </ac:spMkLst>
        </pc:spChg>
        <pc:picChg chg="add mod ord">
          <ac:chgData name="Silvia Benede" userId="acacad8eb9b5e6fe" providerId="Windows Live" clId="Web-{0EF3AABB-D666-448A-BD94-148A5CF61F8D}" dt="2022-04-03T15:30:46.835" v="1342" actId="14100"/>
          <ac:picMkLst>
            <pc:docMk/>
            <pc:sldMk cId="1662692959" sldId="265"/>
            <ac:picMk id="5" creationId="{C6942029-FA01-9693-B1C9-D721C31E1083}"/>
          </ac:picMkLst>
        </pc:picChg>
      </pc:sldChg>
      <pc:sldChg chg="addSp delSp modSp new">
        <pc:chgData name="Silvia Benede" userId="acacad8eb9b5e6fe" providerId="Windows Live" clId="Web-{0EF3AABB-D666-448A-BD94-148A5CF61F8D}" dt="2022-04-03T15:40:17.743" v="1457" actId="14100"/>
        <pc:sldMkLst>
          <pc:docMk/>
          <pc:sldMk cId="3936015398" sldId="266"/>
        </pc:sldMkLst>
        <pc:spChg chg="mod">
          <ac:chgData name="Silvia Benede" userId="acacad8eb9b5e6fe" providerId="Windows Live" clId="Web-{0EF3AABB-D666-448A-BD94-148A5CF61F8D}" dt="2022-04-03T15:36:27.033" v="1447" actId="20577"/>
          <ac:spMkLst>
            <pc:docMk/>
            <pc:sldMk cId="3936015398" sldId="266"/>
            <ac:spMk id="2" creationId="{8494008B-3AE0-2943-2C1E-A35DFB81A994}"/>
          </ac:spMkLst>
        </pc:spChg>
        <pc:spChg chg="mod">
          <ac:chgData name="Silvia Benede" userId="acacad8eb9b5e6fe" providerId="Windows Live" clId="Web-{0EF3AABB-D666-448A-BD94-148A5CF61F8D}" dt="2022-04-03T15:35:25.671" v="1443" actId="20577"/>
          <ac:spMkLst>
            <pc:docMk/>
            <pc:sldMk cId="3936015398" sldId="266"/>
            <ac:spMk id="3" creationId="{192C92A0-726A-AA30-12C3-2A258A0F5C51}"/>
          </ac:spMkLst>
        </pc:spChg>
        <pc:spChg chg="del">
          <ac:chgData name="Silvia Benede" userId="acacad8eb9b5e6fe" providerId="Windows Live" clId="Web-{0EF3AABB-D666-448A-BD94-148A5CF61F8D}" dt="2022-04-03T15:35:25.828" v="1444"/>
          <ac:spMkLst>
            <pc:docMk/>
            <pc:sldMk cId="3936015398" sldId="266"/>
            <ac:spMk id="4" creationId="{E1F9211A-DF47-B066-9830-B7320F9B7FEB}"/>
          </ac:spMkLst>
        </pc:spChg>
        <pc:spChg chg="add del mod">
          <ac:chgData name="Silvia Benede" userId="acacad8eb9b5e6fe" providerId="Windows Live" clId="Web-{0EF3AABB-D666-448A-BD94-148A5CF61F8D}" dt="2022-04-03T15:39:37.741" v="1451"/>
          <ac:spMkLst>
            <pc:docMk/>
            <pc:sldMk cId="3936015398" sldId="266"/>
            <ac:spMk id="25" creationId="{CE99C272-3D67-55ED-D5F9-FCB47409655A}"/>
          </ac:spMkLst>
        </pc:spChg>
        <pc:graphicFrameChg chg="add del mod ord modGraphic">
          <ac:chgData name="Silvia Benede" userId="acacad8eb9b5e6fe" providerId="Windows Live" clId="Web-{0EF3AABB-D666-448A-BD94-148A5CF61F8D}" dt="2022-04-03T15:36:30.720" v="1448"/>
          <ac:graphicFrameMkLst>
            <pc:docMk/>
            <pc:sldMk cId="3936015398" sldId="266"/>
            <ac:graphicFrameMk id="5" creationId="{C3FEC753-7DB6-5D95-88AE-1F659F9FBFA3}"/>
          </ac:graphicFrameMkLst>
        </pc:graphicFrameChg>
        <pc:picChg chg="add mod ord">
          <ac:chgData name="Silvia Benede" userId="acacad8eb9b5e6fe" providerId="Windows Live" clId="Web-{0EF3AABB-D666-448A-BD94-148A5CF61F8D}" dt="2022-04-03T15:40:17.743" v="1457" actId="14100"/>
          <ac:picMkLst>
            <pc:docMk/>
            <pc:sldMk cId="3936015398" sldId="266"/>
            <ac:picMk id="26" creationId="{C264A7C5-F8B8-B74F-8D46-C17A05623194}"/>
          </ac:picMkLst>
        </pc:picChg>
      </pc:sldChg>
    </pc:docChg>
  </pc:docChgLst>
  <pc:docChgLst>
    <pc:chgData name="Silvia Benede" userId="acacad8eb9b5e6fe" providerId="Windows Live" clId="Web-{706F0595-844F-4623-86F0-3A677DEF00DE}"/>
    <pc:docChg chg="modSld">
      <pc:chgData name="Silvia Benede" userId="acacad8eb9b5e6fe" providerId="Windows Live" clId="Web-{706F0595-844F-4623-86F0-3A677DEF00DE}" dt="2022-04-03T13:46:09.448" v="179"/>
      <pc:docMkLst>
        <pc:docMk/>
      </pc:docMkLst>
      <pc:sldChg chg="addSp">
        <pc:chgData name="Silvia Benede" userId="acacad8eb9b5e6fe" providerId="Windows Live" clId="Web-{706F0595-844F-4623-86F0-3A677DEF00DE}" dt="2022-04-03T13:46:09.448" v="179"/>
        <pc:sldMkLst>
          <pc:docMk/>
          <pc:sldMk cId="750341972" sldId="259"/>
        </pc:sldMkLst>
        <pc:spChg chg="add">
          <ac:chgData name="Silvia Benede" userId="acacad8eb9b5e6fe" providerId="Windows Live" clId="Web-{706F0595-844F-4623-86F0-3A677DEF00DE}" dt="2022-04-03T13:46:09.448" v="179"/>
          <ac:spMkLst>
            <pc:docMk/>
            <pc:sldMk cId="750341972" sldId="259"/>
            <ac:spMk id="5" creationId="{69BBBCC5-4F79-86F8-197F-83F80CA52CB5}"/>
          </ac:spMkLst>
        </pc:spChg>
      </pc:sldChg>
      <pc:sldChg chg="addSp modSp">
        <pc:chgData name="Silvia Benede" userId="acacad8eb9b5e6fe" providerId="Windows Live" clId="Web-{706F0595-844F-4623-86F0-3A677DEF00DE}" dt="2022-04-03T13:45:49.728" v="178" actId="14100"/>
        <pc:sldMkLst>
          <pc:docMk/>
          <pc:sldMk cId="3616052016" sldId="260"/>
        </pc:sldMkLst>
        <pc:spChg chg="add mod">
          <ac:chgData name="Silvia Benede" userId="acacad8eb9b5e6fe" providerId="Windows Live" clId="Web-{706F0595-844F-4623-86F0-3A677DEF00DE}" dt="2022-04-03T13:45:49.728" v="178" actId="14100"/>
          <ac:spMkLst>
            <pc:docMk/>
            <pc:sldMk cId="3616052016" sldId="260"/>
            <ac:spMk id="3" creationId="{BC5E8835-08BA-148E-2965-B4153CA00962}"/>
          </ac:spMkLst>
        </pc:spChg>
      </pc:sldChg>
    </pc:docChg>
  </pc:docChgLst>
  <pc:docChgLst>
    <pc:chgData name="Silvia Benede" userId="acacad8eb9b5e6fe" providerId="Windows Live" clId="Web-{BB3B6C90-C465-46FE-AE24-94E940C36942}"/>
    <pc:docChg chg="addSld modSld">
      <pc:chgData name="Silvia Benede" userId="acacad8eb9b5e6fe" providerId="Windows Live" clId="Web-{BB3B6C90-C465-46FE-AE24-94E940C36942}" dt="2022-03-29T17:57:09.876" v="49"/>
      <pc:docMkLst>
        <pc:docMk/>
      </pc:docMkLst>
      <pc:sldChg chg="modSp">
        <pc:chgData name="Silvia Benede" userId="acacad8eb9b5e6fe" providerId="Windows Live" clId="Web-{BB3B6C90-C465-46FE-AE24-94E940C36942}" dt="2022-03-29T17:53:44.628" v="41" actId="20577"/>
        <pc:sldMkLst>
          <pc:docMk/>
          <pc:sldMk cId="3402371617" sldId="256"/>
        </pc:sldMkLst>
        <pc:spChg chg="mod">
          <ac:chgData name="Silvia Benede" userId="acacad8eb9b5e6fe" providerId="Windows Live" clId="Web-{BB3B6C90-C465-46FE-AE24-94E940C36942}" dt="2022-03-29T17:51:59.964" v="12" actId="20577"/>
          <ac:spMkLst>
            <pc:docMk/>
            <pc:sldMk cId="3402371617" sldId="256"/>
            <ac:spMk id="2" creationId="{00000000-0000-0000-0000-000000000000}"/>
          </ac:spMkLst>
        </pc:spChg>
        <pc:spChg chg="mod">
          <ac:chgData name="Silvia Benede" userId="acacad8eb9b5e6fe" providerId="Windows Live" clId="Web-{BB3B6C90-C465-46FE-AE24-94E940C36942}" dt="2022-03-29T17:53:44.628" v="41" actId="20577"/>
          <ac:spMkLst>
            <pc:docMk/>
            <pc:sldMk cId="3402371617" sldId="256"/>
            <ac:spMk id="3" creationId="{00000000-0000-0000-0000-000000000000}"/>
          </ac:spMkLst>
        </pc:spChg>
      </pc:sldChg>
      <pc:sldChg chg="addSp modSp new mod modShow">
        <pc:chgData name="Silvia Benede" userId="acacad8eb9b5e6fe" providerId="Windows Live" clId="Web-{BB3B6C90-C465-46FE-AE24-94E940C36942}" dt="2022-03-29T17:57:09.876" v="49"/>
        <pc:sldMkLst>
          <pc:docMk/>
          <pc:sldMk cId="3946116575" sldId="257"/>
        </pc:sldMkLst>
        <pc:spChg chg="add">
          <ac:chgData name="Silvia Benede" userId="acacad8eb9b5e6fe" providerId="Windows Live" clId="Web-{BB3B6C90-C465-46FE-AE24-94E940C36942}" dt="2022-03-29T17:56:59.844" v="47"/>
          <ac:spMkLst>
            <pc:docMk/>
            <pc:sldMk cId="3946116575" sldId="257"/>
            <ac:spMk id="5" creationId="{BB75C14E-C143-7A92-B575-3198E065040D}"/>
          </ac:spMkLst>
        </pc:spChg>
        <pc:spChg chg="add mod">
          <ac:chgData name="Silvia Benede" userId="acacad8eb9b5e6fe" providerId="Windows Live" clId="Web-{BB3B6C90-C465-46FE-AE24-94E940C36942}" dt="2022-03-29T17:57:09.876" v="49"/>
          <ac:spMkLst>
            <pc:docMk/>
            <pc:sldMk cId="3946116575" sldId="257"/>
            <ac:spMk id="6" creationId="{A1884FA6-722F-0349-2F76-2BE29D82D82A}"/>
          </ac:spMkLst>
        </pc:spChg>
        <pc:inkChg chg="add">
          <ac:chgData name="Silvia Benede" userId="acacad8eb9b5e6fe" providerId="Windows Live" clId="Web-{BB3B6C90-C465-46FE-AE24-94E940C36942}" dt="2022-03-29T17:54:43.178" v="43"/>
          <ac:inkMkLst>
            <pc:docMk/>
            <pc:sldMk cId="3946116575" sldId="257"/>
            <ac:inkMk id="2" creationId="{C63432ED-F5BC-AF48-B9A9-7D2C0EFFCE49}"/>
          </ac:inkMkLst>
        </pc:inkChg>
        <pc:inkChg chg="add">
          <ac:chgData name="Silvia Benede" userId="acacad8eb9b5e6fe" providerId="Windows Live" clId="Web-{BB3B6C90-C465-46FE-AE24-94E940C36942}" dt="2022-03-29T17:54:44.819" v="44"/>
          <ac:inkMkLst>
            <pc:docMk/>
            <pc:sldMk cId="3946116575" sldId="257"/>
            <ac:inkMk id="3" creationId="{47880642-645E-F3E4-F07E-558117143753}"/>
          </ac:inkMkLst>
        </pc:inkChg>
        <pc:inkChg chg="add">
          <ac:chgData name="Silvia Benede" userId="acacad8eb9b5e6fe" providerId="Windows Live" clId="Web-{BB3B6C90-C465-46FE-AE24-94E940C36942}" dt="2022-03-29T17:54:47.647" v="45"/>
          <ac:inkMkLst>
            <pc:docMk/>
            <pc:sldMk cId="3946116575" sldId="257"/>
            <ac:inkMk id="4" creationId="{8799F0A8-BDCA-7924-38AB-65E5B98ECD00}"/>
          </ac:inkMkLst>
        </pc:inkChg>
      </pc:sldChg>
    </pc:docChg>
  </pc:docChgLst>
  <pc:docChgLst>
    <pc:chgData name="Silvia Benede" userId="acacad8eb9b5e6fe" providerId="Windows Live" clId="Web-{041F4109-EC96-4363-87D4-7738F1C8B32A}"/>
    <pc:docChg chg="modSld">
      <pc:chgData name="Silvia Benede" userId="acacad8eb9b5e6fe" providerId="Windows Live" clId="Web-{041F4109-EC96-4363-87D4-7738F1C8B32A}" dt="2022-04-03T15:48:55.103" v="34" actId="20577"/>
      <pc:docMkLst>
        <pc:docMk/>
      </pc:docMkLst>
      <pc:sldChg chg="addSp delSp modSp">
        <pc:chgData name="Silvia Benede" userId="acacad8eb9b5e6fe" providerId="Windows Live" clId="Web-{041F4109-EC96-4363-87D4-7738F1C8B32A}" dt="2022-04-03T15:48:55.103" v="34" actId="20577"/>
        <pc:sldMkLst>
          <pc:docMk/>
          <pc:sldMk cId="3402371617" sldId="256"/>
        </pc:sldMkLst>
        <pc:spChg chg="del mod">
          <ac:chgData name="Silvia Benede" userId="acacad8eb9b5e6fe" providerId="Windows Live" clId="Web-{041F4109-EC96-4363-87D4-7738F1C8B32A}" dt="2022-04-03T15:48:12.149" v="11"/>
          <ac:spMkLst>
            <pc:docMk/>
            <pc:sldMk cId="3402371617" sldId="256"/>
            <ac:spMk id="2" creationId="{00000000-0000-0000-0000-000000000000}"/>
          </ac:spMkLst>
        </pc:spChg>
        <pc:spChg chg="add mod">
          <ac:chgData name="Silvia Benede" userId="acacad8eb9b5e6fe" providerId="Windows Live" clId="Web-{041F4109-EC96-4363-87D4-7738F1C8B32A}" dt="2022-04-03T15:48:55.103" v="34" actId="20577"/>
          <ac:spMkLst>
            <pc:docMk/>
            <pc:sldMk cId="3402371617" sldId="256"/>
            <ac:spMk id="6" creationId="{C5D08DC4-E043-9D14-73CC-9E49AB88D1C3}"/>
          </ac:spMkLst>
        </pc:spChg>
        <pc:picChg chg="add mod">
          <ac:chgData name="Silvia Benede" userId="acacad8eb9b5e6fe" providerId="Windows Live" clId="Web-{041F4109-EC96-4363-87D4-7738F1C8B32A}" dt="2022-04-03T15:47:04.663" v="10" actId="14100"/>
          <ac:picMkLst>
            <pc:docMk/>
            <pc:sldMk cId="3402371617" sldId="256"/>
            <ac:picMk id="4" creationId="{96F0C923-2D0A-AC3E-0A06-C9603602F9E5}"/>
          </ac:picMkLst>
        </pc:picChg>
      </pc:sldChg>
    </pc:docChg>
  </pc:docChgLst>
  <pc:docChgLst>
    <pc:chgData name="Silvia Benede" userId="acacad8eb9b5e6fe" providerId="Windows Live" clId="Web-{C170045D-C96C-4924-AAEC-C5609A6F6FEE}"/>
    <pc:docChg chg="addSld delSld modSld sldOrd">
      <pc:chgData name="Silvia Benede" userId="acacad8eb9b5e6fe" providerId="Windows Live" clId="Web-{C170045D-C96C-4924-AAEC-C5609A6F6FEE}" dt="2022-04-03T11:05:40.793" v="346" actId="20577"/>
      <pc:docMkLst>
        <pc:docMk/>
      </pc:docMkLst>
      <pc:sldChg chg="modSp">
        <pc:chgData name="Silvia Benede" userId="acacad8eb9b5e6fe" providerId="Windows Live" clId="Web-{C170045D-C96C-4924-AAEC-C5609A6F6FEE}" dt="2022-04-03T09:13:50.481" v="1" actId="20577"/>
        <pc:sldMkLst>
          <pc:docMk/>
          <pc:sldMk cId="3402371617" sldId="256"/>
        </pc:sldMkLst>
        <pc:spChg chg="mod">
          <ac:chgData name="Silvia Benede" userId="acacad8eb9b5e6fe" providerId="Windows Live" clId="Web-{C170045D-C96C-4924-AAEC-C5609A6F6FEE}" dt="2022-04-03T09:13:50.481" v="1" actId="20577"/>
          <ac:spMkLst>
            <pc:docMk/>
            <pc:sldMk cId="3402371617" sldId="256"/>
            <ac:spMk id="3" creationId="{00000000-0000-0000-0000-000000000000}"/>
          </ac:spMkLst>
        </pc:spChg>
      </pc:sldChg>
      <pc:sldChg chg="addSp delSp modSp del">
        <pc:chgData name="Silvia Benede" userId="acacad8eb9b5e6fe" providerId="Windows Live" clId="Web-{C170045D-C96C-4924-AAEC-C5609A6F6FEE}" dt="2022-04-03T10:51:44.616" v="94"/>
        <pc:sldMkLst>
          <pc:docMk/>
          <pc:sldMk cId="3946116575" sldId="257"/>
        </pc:sldMkLst>
        <pc:spChg chg="mod">
          <ac:chgData name="Silvia Benede" userId="acacad8eb9b5e6fe" providerId="Windows Live" clId="Web-{C170045D-C96C-4924-AAEC-C5609A6F6FEE}" dt="2022-04-03T10:48:00.243" v="56" actId="14100"/>
          <ac:spMkLst>
            <pc:docMk/>
            <pc:sldMk cId="3946116575" sldId="257"/>
            <ac:spMk id="5" creationId="{BB75C14E-C143-7A92-B575-3198E065040D}"/>
          </ac:spMkLst>
        </pc:spChg>
        <pc:spChg chg="mod">
          <ac:chgData name="Silvia Benede" userId="acacad8eb9b5e6fe" providerId="Windows Live" clId="Web-{C170045D-C96C-4924-AAEC-C5609A6F6FEE}" dt="2022-04-03T10:45:57.001" v="35"/>
          <ac:spMkLst>
            <pc:docMk/>
            <pc:sldMk cId="3946116575" sldId="257"/>
            <ac:spMk id="6" creationId="{A1884FA6-722F-0349-2F76-2BE29D82D82A}"/>
          </ac:spMkLst>
        </pc:spChg>
        <pc:spChg chg="add del mod">
          <ac:chgData name="Silvia Benede" userId="acacad8eb9b5e6fe" providerId="Windows Live" clId="Web-{C170045D-C96C-4924-AAEC-C5609A6F6FEE}" dt="2022-04-03T10:47:22.053" v="54"/>
          <ac:spMkLst>
            <pc:docMk/>
            <pc:sldMk cId="3946116575" sldId="257"/>
            <ac:spMk id="7" creationId="{8A22C43A-9DE1-9FAD-3DB4-6C44B45DE5C7}"/>
          </ac:spMkLst>
        </pc:spChg>
        <pc:spChg chg="add mod">
          <ac:chgData name="Silvia Benede" userId="acacad8eb9b5e6fe" providerId="Windows Live" clId="Web-{C170045D-C96C-4924-AAEC-C5609A6F6FEE}" dt="2022-04-03T10:49:04.950" v="79" actId="14100"/>
          <ac:spMkLst>
            <pc:docMk/>
            <pc:sldMk cId="3946116575" sldId="257"/>
            <ac:spMk id="8" creationId="{1F9734AB-13A9-0708-6E8B-A99D5801D4B6}"/>
          </ac:spMkLst>
        </pc:spChg>
        <pc:spChg chg="add mod">
          <ac:chgData name="Silvia Benede" userId="acacad8eb9b5e6fe" providerId="Windows Live" clId="Web-{C170045D-C96C-4924-AAEC-C5609A6F6FEE}" dt="2022-04-03T10:49:44.405" v="88" actId="20577"/>
          <ac:spMkLst>
            <pc:docMk/>
            <pc:sldMk cId="3946116575" sldId="257"/>
            <ac:spMk id="9" creationId="{3ACD28C4-A716-504C-1D41-33B1BCEAF114}"/>
          </ac:spMkLst>
        </pc:spChg>
        <pc:spChg chg="add">
          <ac:chgData name="Silvia Benede" userId="acacad8eb9b5e6fe" providerId="Windows Live" clId="Web-{C170045D-C96C-4924-AAEC-C5609A6F6FEE}" dt="2022-04-03T10:50:43.237" v="92"/>
          <ac:spMkLst>
            <pc:docMk/>
            <pc:sldMk cId="3946116575" sldId="257"/>
            <ac:spMk id="13" creationId="{BE96B1E3-E90A-7E3C-CB0F-73052E4D5548}"/>
          </ac:spMkLst>
        </pc:spChg>
        <pc:inkChg chg="mod">
          <ac:chgData name="Silvia Benede" userId="acacad8eb9b5e6fe" providerId="Windows Live" clId="Web-{C170045D-C96C-4924-AAEC-C5609A6F6FEE}" dt="2022-04-03T10:48:00.243" v="55" actId="14100"/>
          <ac:inkMkLst>
            <pc:docMk/>
            <pc:sldMk cId="3946116575" sldId="257"/>
            <ac:inkMk id="3" creationId="{47880642-645E-F3E4-F07E-558117143753}"/>
          </ac:inkMkLst>
        </pc:inkChg>
        <pc:inkChg chg="add">
          <ac:chgData name="Silvia Benede" userId="acacad8eb9b5e6fe" providerId="Windows Live" clId="Web-{C170045D-C96C-4924-AAEC-C5609A6F6FEE}" dt="2022-04-03T10:50:23.345" v="89"/>
          <ac:inkMkLst>
            <pc:docMk/>
            <pc:sldMk cId="3946116575" sldId="257"/>
            <ac:inkMk id="10" creationId="{451C3AAE-82D1-59C0-868D-8C22238A342C}"/>
          </ac:inkMkLst>
        </pc:inkChg>
        <pc:inkChg chg="add">
          <ac:chgData name="Silvia Benede" userId="acacad8eb9b5e6fe" providerId="Windows Live" clId="Web-{C170045D-C96C-4924-AAEC-C5609A6F6FEE}" dt="2022-04-03T10:50:23.361" v="90"/>
          <ac:inkMkLst>
            <pc:docMk/>
            <pc:sldMk cId="3946116575" sldId="257"/>
            <ac:inkMk id="11" creationId="{B4C1E5DB-6871-84A8-042E-CFE0DA26091B}"/>
          </ac:inkMkLst>
        </pc:inkChg>
        <pc:inkChg chg="add del">
          <ac:chgData name="Silvia Benede" userId="acacad8eb9b5e6fe" providerId="Windows Live" clId="Web-{C170045D-C96C-4924-AAEC-C5609A6F6FEE}" dt="2022-04-03T10:51:01.801" v="93"/>
          <ac:inkMkLst>
            <pc:docMk/>
            <pc:sldMk cId="3946116575" sldId="257"/>
            <ac:inkMk id="12" creationId="{8D2327A7-A7FA-F105-A9DD-E5394104E41B}"/>
          </ac:inkMkLst>
        </pc:inkChg>
      </pc:sldChg>
      <pc:sldChg chg="addSp delSp modSp new ord">
        <pc:chgData name="Silvia Benede" userId="acacad8eb9b5e6fe" providerId="Windows Live" clId="Web-{C170045D-C96C-4924-AAEC-C5609A6F6FEE}" dt="2022-04-03T10:52:43.104" v="98"/>
        <pc:sldMkLst>
          <pc:docMk/>
          <pc:sldMk cId="2647296007" sldId="258"/>
        </pc:sldMkLst>
        <pc:spChg chg="mod">
          <ac:chgData name="Silvia Benede" userId="acacad8eb9b5e6fe" providerId="Windows Live" clId="Web-{C170045D-C96C-4924-AAEC-C5609A6F6FEE}" dt="2022-04-03T10:30:21.677" v="15" actId="14100"/>
          <ac:spMkLst>
            <pc:docMk/>
            <pc:sldMk cId="2647296007" sldId="258"/>
            <ac:spMk id="2" creationId="{E4CA33FD-F6E8-D654-AD19-1304E7B17817}"/>
          </ac:spMkLst>
        </pc:spChg>
        <pc:spChg chg="del">
          <ac:chgData name="Silvia Benede" userId="acacad8eb9b5e6fe" providerId="Windows Live" clId="Web-{C170045D-C96C-4924-AAEC-C5609A6F6FEE}" dt="2022-04-03T10:28:21.357" v="3"/>
          <ac:spMkLst>
            <pc:docMk/>
            <pc:sldMk cId="2647296007" sldId="258"/>
            <ac:spMk id="4" creationId="{6681371F-134F-05CB-8B7D-15F528881D0E}"/>
          </ac:spMkLst>
        </pc:spChg>
        <pc:spChg chg="add">
          <ac:chgData name="Silvia Benede" userId="acacad8eb9b5e6fe" providerId="Windows Live" clId="Web-{C170045D-C96C-4924-AAEC-C5609A6F6FEE}" dt="2022-04-03T10:52:43.104" v="98"/>
          <ac:spMkLst>
            <pc:docMk/>
            <pc:sldMk cId="2647296007" sldId="258"/>
            <ac:spMk id="6" creationId="{38337361-7A65-5C8C-7B35-B1E1E53D50AC}"/>
          </ac:spMkLst>
        </pc:spChg>
        <pc:picChg chg="add mod ord">
          <ac:chgData name="Silvia Benede" userId="acacad8eb9b5e6fe" providerId="Windows Live" clId="Web-{C170045D-C96C-4924-AAEC-C5609A6F6FEE}" dt="2022-04-03T10:30:10.348" v="14" actId="14100"/>
          <ac:picMkLst>
            <pc:docMk/>
            <pc:sldMk cId="2647296007" sldId="258"/>
            <ac:picMk id="5" creationId="{738DE0E9-892F-76DB-53DF-6E00CC6AE2AC}"/>
          </ac:picMkLst>
        </pc:picChg>
      </pc:sldChg>
      <pc:sldChg chg="new ord">
        <pc:chgData name="Silvia Benede" userId="acacad8eb9b5e6fe" providerId="Windows Live" clId="Web-{C170045D-C96C-4924-AAEC-C5609A6F6FEE}" dt="2022-04-03T10:52:01.429" v="96"/>
        <pc:sldMkLst>
          <pc:docMk/>
          <pc:sldMk cId="750341972" sldId="259"/>
        </pc:sldMkLst>
      </pc:sldChg>
      <pc:sldChg chg="addSp delSp modSp new ord">
        <pc:chgData name="Silvia Benede" userId="acacad8eb9b5e6fe" providerId="Windows Live" clId="Web-{C170045D-C96C-4924-AAEC-C5609A6F6FEE}" dt="2022-04-03T11:05:40.793" v="346" actId="20577"/>
        <pc:sldMkLst>
          <pc:docMk/>
          <pc:sldMk cId="3616052016" sldId="260"/>
        </pc:sldMkLst>
        <pc:spChg chg="add mod">
          <ac:chgData name="Silvia Benede" userId="acacad8eb9b5e6fe" providerId="Windows Live" clId="Web-{C170045D-C96C-4924-AAEC-C5609A6F6FEE}" dt="2022-04-03T10:58:09.202" v="124" actId="20577"/>
          <ac:spMkLst>
            <pc:docMk/>
            <pc:sldMk cId="3616052016" sldId="260"/>
            <ac:spMk id="2" creationId="{E229F498-969C-8AB7-E1AE-3D2A0CA0F253}"/>
          </ac:spMkLst>
        </pc:spChg>
        <pc:spChg chg="add del mod">
          <ac:chgData name="Silvia Benede" userId="acacad8eb9b5e6fe" providerId="Windows Live" clId="Web-{C170045D-C96C-4924-AAEC-C5609A6F6FEE}" dt="2022-04-03T11:00:28.164" v="159"/>
          <ac:spMkLst>
            <pc:docMk/>
            <pc:sldMk cId="3616052016" sldId="260"/>
            <ac:spMk id="3" creationId="{34EE1160-4421-5525-270D-880A024EE4E7}"/>
          </ac:spMkLst>
        </pc:spChg>
        <pc:spChg chg="add mod">
          <ac:chgData name="Silvia Benede" userId="acacad8eb9b5e6fe" providerId="Windows Live" clId="Web-{C170045D-C96C-4924-AAEC-C5609A6F6FEE}" dt="2022-04-03T11:05:40.793" v="346" actId="20577"/>
          <ac:spMkLst>
            <pc:docMk/>
            <pc:sldMk cId="3616052016" sldId="260"/>
            <ac:spMk id="4" creationId="{C34D2880-86BC-F9C8-EB0F-247CE631364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662DC9D-A958-4EBE-970C-AE65925C38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CE8ADD-74E6-43EB-A72E-1833437F14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79360-6F95-41E5-84EB-DB639602E362}" type="datetime1">
              <a:rPr lang="fr-FR" smtClean="0"/>
              <a:t>03/04/2022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E9EA35-62A0-4E24-B8C6-D3D00A452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D7A061-5A12-4889-AF18-5728237DC6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C0110-3202-4AA7-955D-273181A89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527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10B7A-ACA5-42B5-A2E8-E8AA03F9D677}" type="datetime1">
              <a:rPr lang="fr-FR" smtClean="0"/>
              <a:pPr/>
              <a:t>03/04/2022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BE93A-A0B0-4AA5-B89E-9B1E29492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247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BE93A-A0B0-4AA5-B89E-9B1E294923A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8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939A60D0-6DE7-423B-8BD7-9C6F7721B297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BC098A-546F-4540-A566-3051268BD42F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FEF4949-41A1-4D70-A568-BD4FDB37AEB7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A75EC818-94CC-485B-B003-3E46DD5E8FFB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Zone de texte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Zone de texte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09DB5029-FDBC-4D97-90F3-4D0A6D7DB625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6AC4D5-CB52-412E-A150-EECD785D1AC6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61B65-211A-4309-8303-BD3AFF3C0634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E14777-DE38-42EE-8F19-25D189438C02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1D681E7-773C-4930-850D-1A92183F9ADD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88C6C3-FA91-40F8-895A-33DC20581E05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AED46D36-39F5-4AE4-9773-2114E6BDA200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45D405-0901-4436-846E-DA6259812302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0C22F6-BC9A-4423-BBC8-D96BB0BE0024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61B148-71E8-4581-9F2A-2C519F736833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88D447-C815-4A5A-9FF2-51A83E2D570C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7D40F4-5386-451B-8542-02D1A007EF7E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37E5D-BBA9-4081-98F8-81486F91E13C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9DCD3FF-9FE9-4EDF-9E3F-1E323BB4FF91}" type="datetime1">
              <a:rPr lang="fr-FR" noProof="0" smtClean="0"/>
              <a:t>03/04/2022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Maeva </a:t>
            </a:r>
            <a:r>
              <a:rPr lang="fr-FR" err="1"/>
              <a:t>Benede</a:t>
            </a:r>
            <a:r>
              <a:rPr lang="fr-FR"/>
              <a:t> 15/04/2022</a:t>
            </a:r>
          </a:p>
        </p:txBody>
      </p:sp>
      <p:pic>
        <p:nvPicPr>
          <p:cNvPr id="4" name="Image 4" descr="Une image contenant ciel, drapeau, extérieur&#10;&#10;Description générée automatiquement">
            <a:extLst>
              <a:ext uri="{FF2B5EF4-FFF2-40B4-BE49-F238E27FC236}">
                <a16:creationId xmlns:a16="http://schemas.microsoft.com/office/drawing/2014/main" id="{96F0C923-2D0A-AC3E-0A06-C9603602F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707" y="2364934"/>
            <a:ext cx="3048000" cy="2526717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C5D08DC4-E043-9D14-73CC-9E49AB88D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570727"/>
          </a:xfrm>
        </p:spPr>
        <p:txBody>
          <a:bodyPr>
            <a:normAutofit fontScale="90000"/>
          </a:bodyPr>
          <a:lstStyle/>
          <a:p>
            <a:r>
              <a:rPr lang="fr-FR"/>
              <a:t>Les grattes ciel des usa</a:t>
            </a:r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9B71EB8-E097-5DD0-9C0A-3EC8347CC0DE}"/>
              </a:ext>
            </a:extLst>
          </p:cNvPr>
          <p:cNvSpPr txBox="1"/>
          <p:nvPr/>
        </p:nvSpPr>
        <p:spPr>
          <a:xfrm>
            <a:off x="1348154" y="3130061"/>
            <a:ext cx="982393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 err="1">
                <a:ea typeface="+mn-lt"/>
                <a:cs typeface="+mn-lt"/>
              </a:rPr>
              <a:t>Thank</a:t>
            </a:r>
            <a:r>
              <a:rPr lang="fr-FR" sz="3200" dirty="0">
                <a:ea typeface="+mn-lt"/>
                <a:cs typeface="+mn-lt"/>
              </a:rPr>
              <a:t> </a:t>
            </a:r>
            <a:r>
              <a:rPr lang="fr-FR" sz="3200" dirty="0" err="1">
                <a:ea typeface="+mn-lt"/>
                <a:cs typeface="+mn-lt"/>
              </a:rPr>
              <a:t>you</a:t>
            </a:r>
            <a:r>
              <a:rPr lang="fr-FR" sz="3200" dirty="0">
                <a:ea typeface="+mn-lt"/>
                <a:cs typeface="+mn-lt"/>
              </a:rPr>
              <a:t> for </a:t>
            </a:r>
            <a:r>
              <a:rPr lang="fr-FR" sz="3200" dirty="0" err="1">
                <a:ea typeface="+mn-lt"/>
                <a:cs typeface="+mn-lt"/>
              </a:rPr>
              <a:t>your</a:t>
            </a:r>
            <a:r>
              <a:rPr lang="fr-FR" sz="3200" dirty="0">
                <a:ea typeface="+mn-lt"/>
                <a:cs typeface="+mn-lt"/>
              </a:rPr>
              <a:t> attention and participation</a:t>
            </a:r>
          </a:p>
          <a:p>
            <a:endParaRPr lang="fr-FR" sz="3200" dirty="0"/>
          </a:p>
          <a:p>
            <a:r>
              <a:rPr lang="fr-FR" sz="3200">
                <a:ea typeface="+mn-lt"/>
                <a:cs typeface="+mn-lt"/>
              </a:rPr>
              <a:t>https://youtu.be/l_JfeEcYp1s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5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C9C2E-360B-7532-8D1B-28574019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49F8E2-6E02-A4D1-C6D6-82D351DA9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BB3DAE-C090-D1DE-E8AA-62F00EC87E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54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229F498-969C-8AB7-E1AE-3D2A0CA0F253}"/>
              </a:ext>
            </a:extLst>
          </p:cNvPr>
          <p:cNvSpPr txBox="1"/>
          <p:nvPr/>
        </p:nvSpPr>
        <p:spPr>
          <a:xfrm>
            <a:off x="381000" y="1"/>
            <a:ext cx="68797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360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4D2880-86BC-F9C8-EB0F-247CE6313649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5E8835-08BA-148E-2965-B4153CA00962}"/>
              </a:ext>
            </a:extLst>
          </p:cNvPr>
          <p:cNvSpPr txBox="1"/>
          <p:nvPr/>
        </p:nvSpPr>
        <p:spPr>
          <a:xfrm>
            <a:off x="398588" y="860810"/>
            <a:ext cx="11662784" cy="81083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/>
              <a:t>Empire State Building</a:t>
            </a:r>
          </a:p>
          <a:p>
            <a:endParaRPr lang="fr-FR"/>
          </a:p>
          <a:p>
            <a:r>
              <a:rPr lang="fr-FR"/>
              <a:t>Histoire</a:t>
            </a:r>
          </a:p>
          <a:p>
            <a:endParaRPr lang="fr-FR"/>
          </a:p>
          <a:p>
            <a:r>
              <a:rPr lang="fr-FR"/>
              <a:t>Pourquoi il a été construite ?</a:t>
            </a:r>
          </a:p>
          <a:p>
            <a:endParaRPr lang="fr-FR"/>
          </a:p>
          <a:p>
            <a:r>
              <a:rPr lang="fr-FR"/>
              <a:t>Qui la construite ?</a:t>
            </a:r>
          </a:p>
          <a:p>
            <a:endParaRPr lang="fr-FR"/>
          </a:p>
          <a:p>
            <a:r>
              <a:rPr lang="fr-FR"/>
              <a:t>Mesure ?</a:t>
            </a:r>
          </a:p>
          <a:p>
            <a:endParaRPr lang="fr-FR"/>
          </a:p>
          <a:p>
            <a:r>
              <a:rPr lang="fr-FR" sz="2400"/>
              <a:t>Les Deux Tours Jumelles</a:t>
            </a:r>
          </a:p>
          <a:p>
            <a:endParaRPr lang="fr-FR"/>
          </a:p>
          <a:p>
            <a:r>
              <a:rPr lang="fr-FR"/>
              <a:t>Histoire ( pourquoi il a été construite – qui la construite)</a:t>
            </a:r>
          </a:p>
          <a:p>
            <a:endParaRPr lang="fr-FR"/>
          </a:p>
          <a:p>
            <a:r>
              <a:rPr lang="fr-FR"/>
              <a:t>Mesure?</a:t>
            </a:r>
          </a:p>
          <a:p>
            <a:endParaRPr lang="fr-FR"/>
          </a:p>
          <a:p>
            <a:r>
              <a:rPr lang="fr-FR" sz="2400"/>
              <a:t>Freedom Tower</a:t>
            </a:r>
          </a:p>
          <a:p>
            <a:endParaRPr lang="fr-FR"/>
          </a:p>
          <a:p>
            <a:r>
              <a:rPr lang="fr-FR"/>
              <a:t>Histoire</a:t>
            </a:r>
          </a:p>
          <a:p>
            <a:endParaRPr lang="fr-FR"/>
          </a:p>
          <a:p>
            <a:r>
              <a:rPr lang="fr-FR"/>
              <a:t>Mesure?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5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70050-AAF7-15DE-B933-8CC14610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-794657"/>
            <a:ext cx="6873240" cy="1600200"/>
          </a:xfrm>
        </p:spPr>
        <p:txBody>
          <a:bodyPr/>
          <a:lstStyle/>
          <a:p>
            <a:r>
              <a:rPr lang="fr-FR"/>
              <a:t>Empire state building - histoire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29C0E4-0357-BD6D-C3BE-1595E1787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" y="1190171"/>
            <a:ext cx="7063740" cy="50412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/>
              <a:t>La construction de L'Empire State Building débute le 17  Mars 1929.</a:t>
            </a:r>
          </a:p>
          <a:p>
            <a:endParaRPr lang="fr-FR" sz="2000"/>
          </a:p>
          <a:p>
            <a:r>
              <a:rPr lang="fr-FR" sz="2000"/>
              <a:t>Implanté au beau milieu de la Cinquième Avenue, c'est le premier bâtiment au monde à atteindre plus de 100 étages.</a:t>
            </a:r>
          </a:p>
          <a:p>
            <a:endParaRPr lang="fr-FR" sz="2000"/>
          </a:p>
          <a:p>
            <a:r>
              <a:rPr lang="fr-FR" sz="2000"/>
              <a:t>La construction du bâtiment est achevée en un temps record:  1 an et 45 jours.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BBBCC5-4F79-86F8-197F-83F80CA52CB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pic>
        <p:nvPicPr>
          <p:cNvPr id="9" name="Image 9" descr="Une image contenant ciel, extérieur, cité&#10;&#10;Description générée automatiquement">
            <a:extLst>
              <a:ext uri="{FF2B5EF4-FFF2-40B4-BE49-F238E27FC236}">
                <a16:creationId xmlns:a16="http://schemas.microsoft.com/office/drawing/2014/main" id="{5342764D-6EC4-F7BC-5968-3AD375B783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027" r="11027"/>
          <a:stretch/>
        </p:blipFill>
        <p:spPr>
          <a:xfrm>
            <a:off x="7861238" y="173032"/>
            <a:ext cx="3644962" cy="6065060"/>
          </a:xfrm>
        </p:spPr>
      </p:pic>
    </p:spTree>
    <p:extLst>
      <p:ext uri="{BB962C8B-B14F-4D97-AF65-F5344CB8AC3E}">
        <p14:creationId xmlns:p14="http://schemas.microsoft.com/office/powerpoint/2010/main" val="75034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DC7C9-0468-4B29-F2B8-046E4E4A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523073"/>
            <a:ext cx="8013700" cy="1534328"/>
          </a:xfrm>
        </p:spPr>
        <p:txBody>
          <a:bodyPr/>
          <a:lstStyle/>
          <a:p>
            <a:r>
              <a:rPr lang="fr-FR"/>
              <a:t>Pourquoi il a été construire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3881C-958F-2540-486E-F5B689B05D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>
                <a:ea typeface="+mn-lt"/>
                <a:cs typeface="+mn-lt"/>
              </a:rPr>
              <a:t>L'Empire State Building a été</a:t>
            </a:r>
            <a:endParaRPr lang="fr-FR" sz="2800"/>
          </a:p>
          <a:p>
            <a:pPr marL="0" indent="0">
              <a:buNone/>
            </a:pPr>
            <a:r>
              <a:rPr lang="fr-FR" sz="2800">
                <a:ea typeface="+mn-lt"/>
                <a:cs typeface="+mn-lt"/>
              </a:rPr>
              <a:t> inauguré le 1er mai 1931.</a:t>
            </a:r>
          </a:p>
          <a:p>
            <a:pPr marL="0" indent="0">
              <a:buNone/>
            </a:pPr>
            <a:r>
              <a:rPr lang="fr-FR" sz="2800">
                <a:ea typeface="+mn-lt"/>
                <a:cs typeface="+mn-lt"/>
              </a:rPr>
              <a:t> </a:t>
            </a:r>
            <a:r>
              <a:rPr lang="fr-FR" sz="2800" err="1">
                <a:ea typeface="+mn-lt"/>
                <a:cs typeface="+mn-lt"/>
              </a:rPr>
              <a:t>Raskob</a:t>
            </a:r>
            <a:r>
              <a:rPr lang="fr-FR" sz="2800">
                <a:ea typeface="+mn-lt"/>
                <a:cs typeface="+mn-lt"/>
              </a:rPr>
              <a:t> était un homme d'affaires.</a:t>
            </a:r>
          </a:p>
          <a:p>
            <a:pPr marL="0" indent="0">
              <a:buNone/>
            </a:pPr>
            <a:r>
              <a:rPr lang="fr-FR" sz="2800">
                <a:ea typeface="+mn-lt"/>
                <a:cs typeface="+mn-lt"/>
              </a:rPr>
              <a:t> Et voulait gagner une guerre</a:t>
            </a:r>
            <a:endParaRPr lang="fr-FR"/>
          </a:p>
          <a:p>
            <a:pPr marL="0" indent="0">
              <a:buNone/>
            </a:pPr>
            <a:r>
              <a:rPr lang="fr-FR" sz="2800">
                <a:ea typeface="+mn-lt"/>
                <a:cs typeface="+mn-lt"/>
              </a:rPr>
              <a:t> particulière contre Walter</a:t>
            </a:r>
          </a:p>
          <a:p>
            <a:pPr marL="0" indent="0">
              <a:buNone/>
            </a:pPr>
            <a:r>
              <a:rPr lang="fr-FR" sz="2800">
                <a:ea typeface="+mn-lt"/>
                <a:cs typeface="+mn-lt"/>
              </a:rPr>
              <a:t> Chrysler. Avec un objectif :</a:t>
            </a:r>
          </a:p>
          <a:p>
            <a:pPr marL="0" indent="0">
              <a:buNone/>
            </a:pPr>
            <a:r>
              <a:rPr lang="fr-FR" sz="2800">
                <a:ea typeface="+mn-lt"/>
                <a:cs typeface="+mn-lt"/>
              </a:rPr>
              <a:t> être plus haut que la tour</a:t>
            </a:r>
          </a:p>
          <a:p>
            <a:pPr marL="0" indent="0">
              <a:buNone/>
            </a:pPr>
            <a:r>
              <a:rPr lang="fr-FR" sz="2800">
                <a:ea typeface="+mn-lt"/>
                <a:cs typeface="+mn-lt"/>
              </a:rPr>
              <a:t> Eiffel à Paris.</a:t>
            </a:r>
            <a:endParaRPr lang="fr-FR" sz="2800"/>
          </a:p>
        </p:txBody>
      </p:sp>
      <p:pic>
        <p:nvPicPr>
          <p:cNvPr id="6" name="Image 6" descr="Une image contenant texte, extérieur, noir, cité&#10;&#10;Description générée automatiquement">
            <a:extLst>
              <a:ext uri="{FF2B5EF4-FFF2-40B4-BE49-F238E27FC236}">
                <a16:creationId xmlns:a16="http://schemas.microsoft.com/office/drawing/2014/main" id="{D9CCDF65-CAB7-EAA1-25F8-5F123DFD4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8142" y="1699259"/>
            <a:ext cx="3362116" cy="5154425"/>
          </a:xfrm>
        </p:spPr>
      </p:pic>
    </p:spTree>
    <p:extLst>
      <p:ext uri="{BB962C8B-B14F-4D97-AF65-F5344CB8AC3E}">
        <p14:creationId xmlns:p14="http://schemas.microsoft.com/office/powerpoint/2010/main" val="77037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2DDBB-0D79-80B5-30DE-13D4F200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16673"/>
            <a:ext cx="9029700" cy="1940728"/>
          </a:xfrm>
        </p:spPr>
        <p:txBody>
          <a:bodyPr>
            <a:normAutofit/>
          </a:bodyPr>
          <a:lstStyle/>
          <a:p>
            <a:r>
              <a:rPr lang="fr-FR"/>
              <a:t>Mesure de l'empire state building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ABC80-2ECA-71F9-7B11-4472206781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800"/>
              <a:t>Sous la direction des architectes </a:t>
            </a:r>
            <a:r>
              <a:rPr lang="fr-FR" sz="2800" err="1"/>
              <a:t>Shreve,Lamb</a:t>
            </a:r>
            <a:r>
              <a:rPr lang="fr-FR" sz="2800"/>
              <a:t> &amp; Harmon Associer et des constructeurs </a:t>
            </a:r>
            <a:r>
              <a:rPr lang="fr-FR" sz="2800" err="1"/>
              <a:t>Starrett</a:t>
            </a:r>
            <a:r>
              <a:rPr lang="fr-FR" sz="2800"/>
              <a:t> Bros.</a:t>
            </a:r>
          </a:p>
          <a:p>
            <a:endParaRPr lang="fr-FR" sz="2800"/>
          </a:p>
          <a:p>
            <a:r>
              <a:rPr lang="fr-FR" sz="2800"/>
              <a:t>Ingénieur : Homer </a:t>
            </a:r>
            <a:r>
              <a:rPr lang="fr-FR" sz="2800" err="1"/>
              <a:t>Balcom</a:t>
            </a:r>
            <a:endParaRPr lang="fr-FR" sz="2800"/>
          </a:p>
          <a:p>
            <a:r>
              <a:rPr lang="fr-FR" sz="2800"/>
              <a:t>Taille: 448,7 m plus l'antenne</a:t>
            </a:r>
          </a:p>
          <a:p>
            <a:r>
              <a:rPr lang="fr-FR" sz="2800"/>
              <a:t>Nombres Étages: 102</a:t>
            </a:r>
          </a:p>
          <a:p>
            <a:r>
              <a:rPr lang="fr-FR" sz="2800"/>
              <a:t>Nombres d'ascenseur: 73</a:t>
            </a:r>
          </a:p>
        </p:txBody>
      </p:sp>
      <p:pic>
        <p:nvPicPr>
          <p:cNvPr id="5" name="Image 5" descr="Une image contenant personne, extérieur, groupe, posant&#10;&#10;Description générée automatiquement">
            <a:extLst>
              <a:ext uri="{FF2B5EF4-FFF2-40B4-BE49-F238E27FC236}">
                <a16:creationId xmlns:a16="http://schemas.microsoft.com/office/drawing/2014/main" id="{C8006904-C0E0-03FC-8949-CF006F333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675" y="2449259"/>
            <a:ext cx="5619750" cy="4276725"/>
          </a:xfrm>
        </p:spPr>
      </p:pic>
    </p:spTree>
    <p:extLst>
      <p:ext uri="{BB962C8B-B14F-4D97-AF65-F5344CB8AC3E}">
        <p14:creationId xmlns:p14="http://schemas.microsoft.com/office/powerpoint/2010/main" val="288043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FB615-AFAD-3890-B68F-5104F994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64373"/>
            <a:ext cx="10477500" cy="1293028"/>
          </a:xfrm>
        </p:spPr>
        <p:txBody>
          <a:bodyPr/>
          <a:lstStyle/>
          <a:p>
            <a:r>
              <a:rPr lang="fr-FR"/>
              <a:t>Les deux tour jumelles son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8B31F2-FBD3-943D-0713-AEE1CE3DA8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800"/>
              <a:t>La construction du World Trade Center, dans lequel les tours </a:t>
            </a:r>
            <a:r>
              <a:rPr lang="fr-FR" sz="2800" err="1"/>
              <a:t>jumelles,sont</a:t>
            </a:r>
            <a:r>
              <a:rPr lang="fr-FR" sz="2800"/>
              <a:t> les pièces maîtresses, est conçue comme un projet de renouvellement urbain par David Rockefeller.</a:t>
            </a:r>
          </a:p>
        </p:txBody>
      </p:sp>
      <p:pic>
        <p:nvPicPr>
          <p:cNvPr id="5" name="Image 5" descr="Une image contenant bâtiment, extérieur, cité, gratte-ciel&#10;&#10;Description générée automatiquement">
            <a:extLst>
              <a:ext uri="{FF2B5EF4-FFF2-40B4-BE49-F238E27FC236}">
                <a16:creationId xmlns:a16="http://schemas.microsoft.com/office/drawing/2014/main" id="{9CB2644C-2F57-D603-9BB6-467E023B8B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7950" y="1965959"/>
            <a:ext cx="3381200" cy="4671825"/>
          </a:xfrm>
        </p:spPr>
      </p:pic>
    </p:spTree>
    <p:extLst>
      <p:ext uri="{BB962C8B-B14F-4D97-AF65-F5344CB8AC3E}">
        <p14:creationId xmlns:p14="http://schemas.microsoft.com/office/powerpoint/2010/main" val="286346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F3359-3BEB-3C53-3AF6-AA523D6A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64373"/>
            <a:ext cx="10477500" cy="1293028"/>
          </a:xfrm>
        </p:spPr>
        <p:txBody>
          <a:bodyPr/>
          <a:lstStyle/>
          <a:p>
            <a:r>
              <a:rPr lang="fr-FR"/>
              <a:t>Mesure des deux tours jumelles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4FCA9B-C24D-7635-632E-E05B7C555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04059"/>
            <a:ext cx="5334000" cy="48496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2400"/>
              <a:t>Date de construction</a:t>
            </a:r>
          </a:p>
          <a:p>
            <a:pPr marL="0" indent="0">
              <a:buNone/>
            </a:pPr>
            <a:r>
              <a:rPr lang="fr-FR" sz="2400"/>
              <a:t>Tour Nord 1966 à 1972.</a:t>
            </a:r>
          </a:p>
          <a:p>
            <a:pPr marL="0" indent="0">
              <a:buNone/>
            </a:pPr>
            <a:r>
              <a:rPr lang="fr-FR" sz="2400"/>
              <a:t>Hauteur : 417 m</a:t>
            </a:r>
          </a:p>
          <a:p>
            <a:pPr marL="0" indent="0">
              <a:buNone/>
            </a:pPr>
            <a:r>
              <a:rPr lang="fr-FR" sz="2400"/>
              <a:t>Étages : 110</a:t>
            </a:r>
          </a:p>
          <a:p>
            <a:pPr marL="0" indent="0">
              <a:buNone/>
            </a:pPr>
            <a:r>
              <a:rPr lang="fr-FR" sz="2400"/>
              <a:t>Nombre d'</a:t>
            </a:r>
            <a:r>
              <a:rPr lang="fr-FR" sz="2400" err="1"/>
              <a:t>ascenceur</a:t>
            </a:r>
            <a:r>
              <a:rPr lang="fr-FR" sz="2400"/>
              <a:t> : 99</a:t>
            </a:r>
          </a:p>
          <a:p>
            <a:pPr marL="0" indent="0">
              <a:buNone/>
            </a:pPr>
            <a:r>
              <a:rPr lang="fr-FR" sz="2400"/>
              <a:t>Tour Sud 1966 à 1973</a:t>
            </a:r>
          </a:p>
          <a:p>
            <a:pPr marL="0" indent="0">
              <a:buNone/>
            </a:pPr>
            <a:r>
              <a:rPr lang="fr-FR" sz="2400"/>
              <a:t>Hauteur : 415,3 m</a:t>
            </a:r>
          </a:p>
          <a:p>
            <a:pPr marL="0" indent="0">
              <a:buNone/>
            </a:pPr>
            <a:r>
              <a:rPr lang="fr-FR" sz="2400"/>
              <a:t>Étages : 110</a:t>
            </a:r>
          </a:p>
          <a:p>
            <a:pPr marL="0" indent="0">
              <a:buNone/>
            </a:pPr>
            <a:r>
              <a:rPr lang="fr-FR" sz="2400"/>
              <a:t>Nombre  d'</a:t>
            </a:r>
            <a:r>
              <a:rPr lang="fr-FR" sz="2400" err="1"/>
              <a:t>ascenceur</a:t>
            </a:r>
            <a:r>
              <a:rPr lang="fr-FR" sz="2400"/>
              <a:t> : 99</a:t>
            </a:r>
          </a:p>
          <a:p>
            <a:pPr marL="0" indent="0">
              <a:buNone/>
            </a:pPr>
            <a:r>
              <a:rPr lang="fr-FR" sz="2400"/>
              <a:t>L'architecte principale : </a:t>
            </a:r>
            <a:r>
              <a:rPr lang="fr-FR" sz="2400" err="1"/>
              <a:t>Minoru</a:t>
            </a:r>
            <a:r>
              <a:rPr lang="fr-FR" sz="2400"/>
              <a:t> </a:t>
            </a:r>
            <a:r>
              <a:rPr lang="fr-FR" sz="2400" err="1"/>
              <a:t>Yamasaki</a:t>
            </a:r>
            <a:endParaRPr lang="fr-FR" sz="2400"/>
          </a:p>
        </p:txBody>
      </p:sp>
      <p:pic>
        <p:nvPicPr>
          <p:cNvPr id="5" name="Image 5" descr="Une image contenant bâtiment, extérieur, cité, grand&#10;&#10;Description générée automatiquement">
            <a:extLst>
              <a:ext uri="{FF2B5EF4-FFF2-40B4-BE49-F238E27FC236}">
                <a16:creationId xmlns:a16="http://schemas.microsoft.com/office/drawing/2014/main" id="{B014E8BB-F50F-0245-4D69-F858AD9475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9262" y="1999996"/>
            <a:ext cx="3597275" cy="4387850"/>
          </a:xfrm>
        </p:spPr>
      </p:pic>
    </p:spTree>
    <p:extLst>
      <p:ext uri="{BB962C8B-B14F-4D97-AF65-F5344CB8AC3E}">
        <p14:creationId xmlns:p14="http://schemas.microsoft.com/office/powerpoint/2010/main" val="228591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FF331-582B-C6C6-4D8F-A8141920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0" y="294473"/>
            <a:ext cx="7289800" cy="1420028"/>
          </a:xfrm>
        </p:spPr>
        <p:txBody>
          <a:bodyPr/>
          <a:lstStyle/>
          <a:p>
            <a:r>
              <a:rPr lang="fr-FR"/>
              <a:t>Freedom </a:t>
            </a:r>
            <a:r>
              <a:rPr lang="fr-FR" err="1"/>
              <a:t>tower</a:t>
            </a:r>
            <a:r>
              <a:rPr lang="fr-FR"/>
              <a:t>  histoire 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11CB6-FF7A-3AAD-0D59-D1D868C502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err="1"/>
              <a:t>Surnome</a:t>
            </a:r>
            <a:r>
              <a:rPr lang="fr-FR"/>
              <a:t> du  Freedom Tower du nom du projet lancé rapidement après les </a:t>
            </a:r>
            <a:r>
              <a:rPr lang="fr-FR" err="1"/>
              <a:t>attendants</a:t>
            </a:r>
            <a:r>
              <a:rPr lang="fr-FR"/>
              <a:t> du 11 septembre 2001.</a:t>
            </a:r>
          </a:p>
          <a:p>
            <a:r>
              <a:rPr lang="fr-FR"/>
              <a:t>Il est le principal bâtiment  du </a:t>
            </a:r>
            <a:r>
              <a:rPr lang="fr-FR" err="1"/>
              <a:t>noveau</a:t>
            </a:r>
            <a:r>
              <a:rPr lang="fr-FR"/>
              <a:t> complexe World Trade Center. </a:t>
            </a:r>
          </a:p>
          <a:p>
            <a:r>
              <a:rPr lang="fr-FR"/>
              <a:t>Avec son </a:t>
            </a:r>
            <a:r>
              <a:rPr lang="fr-FR" err="1"/>
              <a:t>archicteure</a:t>
            </a:r>
            <a:r>
              <a:rPr lang="fr-FR"/>
              <a:t> moderne par les architectes </a:t>
            </a:r>
            <a:r>
              <a:rPr lang="fr-FR" err="1"/>
              <a:t>Skidmore</a:t>
            </a:r>
            <a:r>
              <a:rPr lang="fr-FR"/>
              <a:t>, </a:t>
            </a:r>
            <a:r>
              <a:rPr lang="fr-FR" err="1"/>
              <a:t>Owings</a:t>
            </a:r>
            <a:r>
              <a:rPr lang="fr-FR"/>
              <a:t> et Merrill.</a:t>
            </a:r>
          </a:p>
        </p:txBody>
      </p:sp>
      <p:pic>
        <p:nvPicPr>
          <p:cNvPr id="5" name="Image 5" descr="Une image contenant bâtiment, ciel, extérieur, cité&#10;&#10;Description générée automatiquement">
            <a:extLst>
              <a:ext uri="{FF2B5EF4-FFF2-40B4-BE49-F238E27FC236}">
                <a16:creationId xmlns:a16="http://schemas.microsoft.com/office/drawing/2014/main" id="{C6942029-FA01-9693-B1C9-D721C31E10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2031" y="1648459"/>
            <a:ext cx="3258738" cy="5141725"/>
          </a:xfrm>
        </p:spPr>
      </p:pic>
    </p:spTree>
    <p:extLst>
      <p:ext uri="{BB962C8B-B14F-4D97-AF65-F5344CB8AC3E}">
        <p14:creationId xmlns:p14="http://schemas.microsoft.com/office/powerpoint/2010/main" val="166269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4008B-3AE0-2943-2C1E-A35DFB81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Mesure </a:t>
            </a:r>
            <a:r>
              <a:rPr lang="fr-FR" err="1"/>
              <a:t>freedom</a:t>
            </a:r>
            <a:r>
              <a:rPr lang="fr-FR"/>
              <a:t> </a:t>
            </a:r>
            <a:r>
              <a:rPr lang="fr-FR" err="1"/>
              <a:t>tower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C92A0-726A-AA30-12C3-2A258A0F5C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Taille : 541 m avec son antenne</a:t>
            </a:r>
          </a:p>
          <a:p>
            <a:r>
              <a:rPr lang="fr-FR">
                <a:ea typeface="+mn-lt"/>
                <a:cs typeface="+mn-lt"/>
              </a:rPr>
              <a:t>Étages  : 108</a:t>
            </a:r>
            <a:endParaRPr lang="en-US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Nombres de d'</a:t>
            </a:r>
            <a:r>
              <a:rPr lang="fr-FR" err="1">
                <a:ea typeface="+mn-lt"/>
                <a:cs typeface="+mn-lt"/>
              </a:rPr>
              <a:t>ascenceurs</a:t>
            </a:r>
            <a:r>
              <a:rPr lang="fr-FR">
                <a:ea typeface="+mn-lt"/>
                <a:cs typeface="+mn-lt"/>
              </a:rPr>
              <a:t> : 73</a:t>
            </a:r>
          </a:p>
          <a:p>
            <a:endParaRPr lang="fr-FR">
              <a:ea typeface="+mn-lt"/>
              <a:cs typeface="+mn-lt"/>
            </a:endParaRPr>
          </a:p>
          <a:p>
            <a:endParaRPr lang="fr-FR"/>
          </a:p>
        </p:txBody>
      </p:sp>
      <p:pic>
        <p:nvPicPr>
          <p:cNvPr id="26" name="Image 26" descr="Une image contenant plusieurs&#10;&#10;Description générée automatiquement">
            <a:extLst>
              <a:ext uri="{FF2B5EF4-FFF2-40B4-BE49-F238E27FC236}">
                <a16:creationId xmlns:a16="http://schemas.microsoft.com/office/drawing/2014/main" id="{C264A7C5-F8B8-B74F-8D46-C17A05623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4139" y="2188580"/>
            <a:ext cx="4873743" cy="4510536"/>
          </a:xfrm>
        </p:spPr>
      </p:pic>
    </p:spTree>
    <p:extLst>
      <p:ext uri="{BB962C8B-B14F-4D97-AF65-F5344CB8AC3E}">
        <p14:creationId xmlns:p14="http://schemas.microsoft.com/office/powerpoint/2010/main" val="3936015398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Application>Microsoft Office PowerPoint</Application>
  <PresentationFormat>Grand écran</PresentationFormat>
  <Slides>11</Slides>
  <Notes>1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Traînée de condensation</vt:lpstr>
      <vt:lpstr>Les grattes ciel des usa</vt:lpstr>
      <vt:lpstr>Présentation PowerPoint</vt:lpstr>
      <vt:lpstr>Empire state building - histoire</vt:lpstr>
      <vt:lpstr>Pourquoi il a été construire</vt:lpstr>
      <vt:lpstr>Mesure de l'empire state building</vt:lpstr>
      <vt:lpstr>Les deux tour jumelles son histoire</vt:lpstr>
      <vt:lpstr>Mesure des deux tours jumelles</vt:lpstr>
      <vt:lpstr>Freedom tower  histoire  </vt:lpstr>
      <vt:lpstr>Mesure freedom tower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revision>4</cp:revision>
  <dcterms:created xsi:type="dcterms:W3CDTF">2022-03-29T17:51:16Z</dcterms:created>
  <dcterms:modified xsi:type="dcterms:W3CDTF">2022-04-03T17:03:15Z</dcterms:modified>
</cp:coreProperties>
</file>