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49900-48B5-4BEF-ADB1-685F4B7AE82D}" v="58" dt="2023-03-02T18:59:15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UZE Jerome" userId="96424f0f-852c-482c-8009-e4f92da59cd3" providerId="ADAL" clId="{F5949900-48B5-4BEF-ADB1-685F4B7AE82D}"/>
    <pc:docChg chg="delSld modSld modMainMaster">
      <pc:chgData name="ROUZE Jerome" userId="96424f0f-852c-482c-8009-e4f92da59cd3" providerId="ADAL" clId="{F5949900-48B5-4BEF-ADB1-685F4B7AE82D}" dt="2023-03-02T18:59:15.349" v="64"/>
      <pc:docMkLst>
        <pc:docMk/>
      </pc:docMkLst>
      <pc:sldChg chg="modSp mod modTransition modAnim">
        <pc:chgData name="ROUZE Jerome" userId="96424f0f-852c-482c-8009-e4f92da59cd3" providerId="ADAL" clId="{F5949900-48B5-4BEF-ADB1-685F4B7AE82D}" dt="2023-03-02T18:33:16.509" v="36"/>
        <pc:sldMkLst>
          <pc:docMk/>
          <pc:sldMk cId="1008353206" sldId="256"/>
        </pc:sldMkLst>
        <pc:spChg chg="mod">
          <ac:chgData name="ROUZE Jerome" userId="96424f0f-852c-482c-8009-e4f92da59cd3" providerId="ADAL" clId="{F5949900-48B5-4BEF-ADB1-685F4B7AE82D}" dt="2023-03-02T18:23:42.673" v="5" actId="1076"/>
          <ac:spMkLst>
            <pc:docMk/>
            <pc:sldMk cId="1008353206" sldId="256"/>
            <ac:spMk id="2" creationId="{14B0603C-C395-4AD6-A677-5DB4365769B1}"/>
          </ac:spMkLst>
        </pc:spChg>
        <pc:picChg chg="mod">
          <ac:chgData name="ROUZE Jerome" userId="96424f0f-852c-482c-8009-e4f92da59cd3" providerId="ADAL" clId="{F5949900-48B5-4BEF-ADB1-685F4B7AE82D}" dt="2023-03-02T18:23:36.838" v="4" actId="1076"/>
          <ac:picMkLst>
            <pc:docMk/>
            <pc:sldMk cId="1008353206" sldId="256"/>
            <ac:picMk id="13" creationId="{9C13D6A0-94FC-4CDD-8525-8BB841EF0BA9}"/>
          </ac:picMkLst>
        </pc:picChg>
      </pc:sldChg>
      <pc:sldChg chg="modSp mod modTransition modAnim">
        <pc:chgData name="ROUZE Jerome" userId="96424f0f-852c-482c-8009-e4f92da59cd3" providerId="ADAL" clId="{F5949900-48B5-4BEF-ADB1-685F4B7AE82D}" dt="2023-03-02T18:55:58.591" v="59"/>
        <pc:sldMkLst>
          <pc:docMk/>
          <pc:sldMk cId="2500756054" sldId="257"/>
        </pc:sldMkLst>
        <pc:picChg chg="mod">
          <ac:chgData name="ROUZE Jerome" userId="96424f0f-852c-482c-8009-e4f92da59cd3" providerId="ADAL" clId="{F5949900-48B5-4BEF-ADB1-685F4B7AE82D}" dt="2023-03-02T18:47:31.748" v="43" actId="1076"/>
          <ac:picMkLst>
            <pc:docMk/>
            <pc:sldMk cId="2500756054" sldId="257"/>
            <ac:picMk id="19" creationId="{8D7D1A4E-F87D-4402-AC95-D57E12A043F9}"/>
          </ac:picMkLst>
        </pc:picChg>
      </pc:sldChg>
      <pc:sldChg chg="modTransition modAnim">
        <pc:chgData name="ROUZE Jerome" userId="96424f0f-852c-482c-8009-e4f92da59cd3" providerId="ADAL" clId="{F5949900-48B5-4BEF-ADB1-685F4B7AE82D}" dt="2023-03-02T18:59:15.349" v="64"/>
        <pc:sldMkLst>
          <pc:docMk/>
          <pc:sldMk cId="436957178" sldId="258"/>
        </pc:sldMkLst>
      </pc:sldChg>
      <pc:sldChg chg="modTransition">
        <pc:chgData name="ROUZE Jerome" userId="96424f0f-852c-482c-8009-e4f92da59cd3" providerId="ADAL" clId="{F5949900-48B5-4BEF-ADB1-685F4B7AE82D}" dt="2023-03-02T18:24:15.522" v="6"/>
        <pc:sldMkLst>
          <pc:docMk/>
          <pc:sldMk cId="2817033965" sldId="259"/>
        </pc:sldMkLst>
      </pc:sldChg>
      <pc:sldChg chg="modTransition">
        <pc:chgData name="ROUZE Jerome" userId="96424f0f-852c-482c-8009-e4f92da59cd3" providerId="ADAL" clId="{F5949900-48B5-4BEF-ADB1-685F4B7AE82D}" dt="2023-03-02T18:24:15.522" v="6"/>
        <pc:sldMkLst>
          <pc:docMk/>
          <pc:sldMk cId="2832766360" sldId="260"/>
        </pc:sldMkLst>
      </pc:sldChg>
      <pc:sldChg chg="modTransition">
        <pc:chgData name="ROUZE Jerome" userId="96424f0f-852c-482c-8009-e4f92da59cd3" providerId="ADAL" clId="{F5949900-48B5-4BEF-ADB1-685F4B7AE82D}" dt="2023-03-02T18:24:15.522" v="6"/>
        <pc:sldMkLst>
          <pc:docMk/>
          <pc:sldMk cId="67170923" sldId="261"/>
        </pc:sldMkLst>
      </pc:sldChg>
      <pc:sldChg chg="modTransition">
        <pc:chgData name="ROUZE Jerome" userId="96424f0f-852c-482c-8009-e4f92da59cd3" providerId="ADAL" clId="{F5949900-48B5-4BEF-ADB1-685F4B7AE82D}" dt="2023-03-02T18:24:15.522" v="6"/>
        <pc:sldMkLst>
          <pc:docMk/>
          <pc:sldMk cId="1829477412" sldId="262"/>
        </pc:sldMkLst>
      </pc:sldChg>
      <pc:sldChg chg="modTransition">
        <pc:chgData name="ROUZE Jerome" userId="96424f0f-852c-482c-8009-e4f92da59cd3" providerId="ADAL" clId="{F5949900-48B5-4BEF-ADB1-685F4B7AE82D}" dt="2023-03-02T18:24:15.522" v="6"/>
        <pc:sldMkLst>
          <pc:docMk/>
          <pc:sldMk cId="3904186228" sldId="263"/>
        </pc:sldMkLst>
      </pc:sldChg>
      <pc:sldChg chg="del">
        <pc:chgData name="ROUZE Jerome" userId="96424f0f-852c-482c-8009-e4f92da59cd3" providerId="ADAL" clId="{F5949900-48B5-4BEF-ADB1-685F4B7AE82D}" dt="2023-03-02T18:23:13.752" v="0" actId="47"/>
        <pc:sldMkLst>
          <pc:docMk/>
          <pc:sldMk cId="2042789364" sldId="264"/>
        </pc:sldMkLst>
      </pc:sldChg>
      <pc:sldChg chg="del">
        <pc:chgData name="ROUZE Jerome" userId="96424f0f-852c-482c-8009-e4f92da59cd3" providerId="ADAL" clId="{F5949900-48B5-4BEF-ADB1-685F4B7AE82D}" dt="2023-03-02T18:23:14.535" v="1" actId="47"/>
        <pc:sldMkLst>
          <pc:docMk/>
          <pc:sldMk cId="3970739417" sldId="265"/>
        </pc:sldMkLst>
      </pc:sldChg>
      <pc:sldChg chg="del">
        <pc:chgData name="ROUZE Jerome" userId="96424f0f-852c-482c-8009-e4f92da59cd3" providerId="ADAL" clId="{F5949900-48B5-4BEF-ADB1-685F4B7AE82D}" dt="2023-03-02T18:23:15.429" v="2" actId="47"/>
        <pc:sldMkLst>
          <pc:docMk/>
          <pc:sldMk cId="2576679199" sldId="266"/>
        </pc:sldMkLst>
      </pc:sldChg>
      <pc:sldChg chg="modTransition">
        <pc:chgData name="ROUZE Jerome" userId="96424f0f-852c-482c-8009-e4f92da59cd3" providerId="ADAL" clId="{F5949900-48B5-4BEF-ADB1-685F4B7AE82D}" dt="2023-03-02T18:24:15.522" v="6"/>
        <pc:sldMkLst>
          <pc:docMk/>
          <pc:sldMk cId="1691438158" sldId="268"/>
        </pc:sldMkLst>
      </pc:sldChg>
      <pc:sldMasterChg chg="modTransition modSldLayout">
        <pc:chgData name="ROUZE Jerome" userId="96424f0f-852c-482c-8009-e4f92da59cd3" providerId="ADAL" clId="{F5949900-48B5-4BEF-ADB1-685F4B7AE82D}" dt="2023-03-02T18:24:15.522" v="6"/>
        <pc:sldMasterMkLst>
          <pc:docMk/>
          <pc:sldMasterMk cId="1062595681" sldId="2147483648"/>
        </pc:sldMasterMkLst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399487238" sldId="2147483649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2325010841" sldId="2147483650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4256557891" sldId="2147483651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2302702589" sldId="2147483652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825728448" sldId="2147483653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2061904498" sldId="2147483654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1897422343" sldId="2147483655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2953810832" sldId="2147483656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3315380599" sldId="2147483657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4065148138" sldId="2147483658"/>
          </pc:sldLayoutMkLst>
        </pc:sldLayoutChg>
        <pc:sldLayoutChg chg="modTransition">
          <pc:chgData name="ROUZE Jerome" userId="96424f0f-852c-482c-8009-e4f92da59cd3" providerId="ADAL" clId="{F5949900-48B5-4BEF-ADB1-685F4B7AE82D}" dt="2023-03-02T18:24:15.522" v="6"/>
          <pc:sldLayoutMkLst>
            <pc:docMk/>
            <pc:sldMasterMk cId="1062595681" sldId="2147483648"/>
            <pc:sldLayoutMk cId="311071121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2B3F9-0A27-49BF-9BC7-91360E38B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AF0585-79F3-4179-89B3-92290E85F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73C729-B66E-4EC1-B4A6-B4266AF2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30E0B9-6574-4C34-8403-55659F55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B1892E-CE33-48BC-A3F7-C3825D98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8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AC7E4-C56D-4169-8B4B-BB6416FD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671D91-B99C-4FE6-B1F4-470B28DC0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BF1B77-CA45-4422-9BB5-97371BBF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C309E6-E449-48F7-B75C-D9055122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FFDB8B-F598-4CA2-A010-473FFB66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14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366D522-6762-4773-8ACF-CC7E24A72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0E94E9-DF6F-492B-8251-13344B987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5DC551-42FC-4DD1-9391-C58FE0C8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E595EE-3B83-4231-8129-DFBF7901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6DCBA3-2891-49CE-ADFC-F626710C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71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05B93-8737-46E2-8A08-3946C682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6C3920-0899-4B09-A73E-2C7433C23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4E6119-3D77-43D0-BE31-069A010F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7AE39B-E622-43FD-8BB7-9FCB1F77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FD507C-2EFC-4E33-83DB-75488AEA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01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578A1-BA4C-433A-AFF2-108DD10B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303E5E-E0CC-4714-89A2-DA6C24CC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7A296B-4A24-489F-9F46-BC031E08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CE7E02-2FBC-4443-A385-023AE4BB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A59FB2-1999-4251-B27A-4AD52058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55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A230E-48B8-440B-8A43-FD834C30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D9D38-E49C-402E-8FB6-25F2CCD4D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F1E777-9571-4A32-ADD1-26CDAC85A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247F62-AE9A-4133-86E4-C40A1AFA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8E5DAF-871E-4124-B270-CBE07563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EC3EA4-B80D-470F-A5C8-E6730337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70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CBA419-E61A-470E-9A8E-C1412C40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618241-EDFF-415A-AD94-4F8C372C6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3FE6E9-04EA-48AB-B6F4-22081CE18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31DC53E-E94F-48E3-8A22-9DE0F972A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057B2A1-84B3-48D9-97F8-474C27522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1FA136-EAC3-45F3-A019-8B26F168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C6EB298-9C29-4B42-880D-B09B9C4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0149DA-DE5B-4F73-9198-B2215281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72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D3725-D45A-448C-8497-0B682F21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CBAA6D-E9AF-429A-AF48-41C30A99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3AE0E9-510D-4765-B60A-233113F9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F5F1F3-9FD1-4E82-AC01-5C00742B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90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C29454-1B90-4AFD-BA19-5BD837E3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F833EE-289E-4F3D-B55F-F00FBA55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BDAFBE-E72A-4495-BBE7-D8E19983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42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90786-841C-49F4-B544-5D4152834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C67209-75DF-49C0-B351-A9CD7B664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D34264-424E-4CC7-8E78-91946640D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EBFD95-D8A8-4E75-B76F-8B7F9360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65D0B3-A557-4D4F-95EF-ACF6C377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50889B-48E1-41F1-9405-18DEDFE2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81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9E2FF-E864-49CF-A278-F7F47970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7BE6CC0-6540-4373-A7EF-AB707B3AE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F472B5-0E46-424D-9066-D589E96C9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338C7E-0EA2-44A7-8B04-772FC98F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7A2677-6BED-4633-9322-4DA0CCA57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5CD002-55A7-4DB0-8B8D-3EC4863B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38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C7239A-CB42-4B7E-A67D-40FD3F72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B27DFC-6978-4041-9811-BC276BCB5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122033-771E-4A63-8941-81F0142E2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3211-7381-410B-A8F6-395EFF306450}" type="datetimeFigureOut">
              <a:rPr lang="fr-FR" smtClean="0"/>
              <a:t>05/03/2023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129BE-4250-4BCB-A494-1B4B7177A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52DAC9-F6BE-4DD8-AAC0-28706C603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38C23-7D2A-436A-9EDA-384AB65900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59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4B0603C-C395-4AD6-A677-5DB4365769B1}"/>
              </a:ext>
            </a:extLst>
          </p:cNvPr>
          <p:cNvSpPr txBox="1"/>
          <p:nvPr/>
        </p:nvSpPr>
        <p:spPr>
          <a:xfrm>
            <a:off x="4122888" y="438641"/>
            <a:ext cx="454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LOS ANGELES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E91309-46E3-4BA2-970A-C88B727BA073}"/>
              </a:ext>
            </a:extLst>
          </p:cNvPr>
          <p:cNvSpPr txBox="1"/>
          <p:nvPr/>
        </p:nvSpPr>
        <p:spPr>
          <a:xfrm>
            <a:off x="1410367" y="2305582"/>
            <a:ext cx="34800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SOMMAIRE :</a:t>
            </a:r>
          </a:p>
          <a:p>
            <a:endParaRPr lang="fr-FR" dirty="0"/>
          </a:p>
          <a:p>
            <a:r>
              <a:rPr lang="fr-FR" dirty="0"/>
              <a:t>- Carte d’identité</a:t>
            </a:r>
          </a:p>
          <a:p>
            <a:endParaRPr lang="fr-FR" dirty="0"/>
          </a:p>
          <a:p>
            <a:r>
              <a:rPr lang="fr-FR" dirty="0"/>
              <a:t>- Les tremblements de terre</a:t>
            </a:r>
          </a:p>
          <a:p>
            <a:endParaRPr lang="fr-FR" dirty="0"/>
          </a:p>
          <a:p>
            <a:r>
              <a:rPr lang="fr-FR" dirty="0"/>
              <a:t>- L’histoire</a:t>
            </a:r>
          </a:p>
          <a:p>
            <a:endParaRPr lang="fr-FR" dirty="0"/>
          </a:p>
          <a:p>
            <a:r>
              <a:rPr lang="fr-FR" dirty="0"/>
              <a:t>- Le climat</a:t>
            </a:r>
          </a:p>
          <a:p>
            <a:endParaRPr lang="fr-FR" dirty="0"/>
          </a:p>
          <a:p>
            <a:r>
              <a:rPr lang="fr-FR" dirty="0"/>
              <a:t>- La culture</a:t>
            </a:r>
          </a:p>
          <a:p>
            <a:endParaRPr lang="fr-FR" dirty="0"/>
          </a:p>
          <a:p>
            <a:r>
              <a:rPr lang="fr-FR" dirty="0"/>
              <a:t>- Le sport</a:t>
            </a:r>
          </a:p>
          <a:p>
            <a:endParaRPr lang="fr-FR" dirty="0"/>
          </a:p>
          <a:p>
            <a:r>
              <a:rPr lang="fr-FR" dirty="0"/>
              <a:t>- Quiz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3FB073-BEAA-4529-A524-9A2E3640B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7" t="15095" r="24636" b="17023"/>
          <a:stretch/>
        </p:blipFill>
        <p:spPr>
          <a:xfrm>
            <a:off x="5172163" y="1695223"/>
            <a:ext cx="6232124" cy="46554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13D6A0-94FC-4CDD-8525-8BB841EF0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68" t="12557" r="19903" b="15469"/>
          <a:stretch/>
        </p:blipFill>
        <p:spPr>
          <a:xfrm>
            <a:off x="232318" y="127750"/>
            <a:ext cx="2918072" cy="19200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C2DE59-4B7E-46A8-BAD7-D78675621672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083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4913326" y="121926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Carte d’identité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D7D1A4E-F87D-4402-AC95-D57E12A0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15001" r="7891" b="10443"/>
          <a:stretch/>
        </p:blipFill>
        <p:spPr>
          <a:xfrm>
            <a:off x="842710" y="599670"/>
            <a:ext cx="10506579" cy="4883137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9A753C2B-2548-4303-866B-ECF17C31F661}"/>
              </a:ext>
            </a:extLst>
          </p:cNvPr>
          <p:cNvSpPr>
            <a:spLocks/>
          </p:cNvSpPr>
          <p:nvPr/>
        </p:nvSpPr>
        <p:spPr>
          <a:xfrm>
            <a:off x="2082800" y="1828800"/>
            <a:ext cx="497840" cy="518160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904CCFD-794A-46F6-9571-F7A4A2F6F9D3}"/>
              </a:ext>
            </a:extLst>
          </p:cNvPr>
          <p:cNvSpPr/>
          <p:nvPr/>
        </p:nvSpPr>
        <p:spPr>
          <a:xfrm rot="21048911">
            <a:off x="1905201" y="1693292"/>
            <a:ext cx="4051823" cy="823057"/>
          </a:xfrm>
          <a:prstGeom prst="arc">
            <a:avLst>
              <a:gd name="adj1" fmla="val 11364382"/>
              <a:gd name="adj2" fmla="val 21323248"/>
            </a:avLst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2B60EAB-6D9A-46C3-AEE7-C6FDA2D027E4}"/>
              </a:ext>
            </a:extLst>
          </p:cNvPr>
          <p:cNvSpPr txBox="1"/>
          <p:nvPr/>
        </p:nvSpPr>
        <p:spPr>
          <a:xfrm>
            <a:off x="3931112" y="5596490"/>
            <a:ext cx="712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France se situe à 9080 km de Los Angeles.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5337BC0-2F0A-45E5-82CE-8342A982D45F}"/>
              </a:ext>
            </a:extLst>
          </p:cNvPr>
          <p:cNvSpPr txBox="1"/>
          <p:nvPr/>
        </p:nvSpPr>
        <p:spPr>
          <a:xfrm>
            <a:off x="1788161" y="6120892"/>
            <a:ext cx="882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Le trajet depuis Paris en avion est de presque 12 heures en traversant l’océan atlantique.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E23BBB-3525-4CE6-A799-110A74CE9DB9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500756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DB158D-5EBA-47E8-887C-DE2C006AE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47" t="28472" r="3047" b="51034"/>
          <a:stretch/>
        </p:blipFill>
        <p:spPr>
          <a:xfrm>
            <a:off x="7284628" y="387438"/>
            <a:ext cx="4300029" cy="20734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4591050" y="215147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Carte d’identité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0E2BA1-9B17-4F24-9C81-4E0797F89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5" t="11908" r="12184" b="10237"/>
          <a:stretch/>
        </p:blipFill>
        <p:spPr>
          <a:xfrm>
            <a:off x="529881" y="781370"/>
            <a:ext cx="6163706" cy="3837522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C30FB83-8C04-49E9-BF05-650C02CB49BE}"/>
              </a:ext>
            </a:extLst>
          </p:cNvPr>
          <p:cNvSpPr/>
          <p:nvPr/>
        </p:nvSpPr>
        <p:spPr>
          <a:xfrm>
            <a:off x="1232023" y="3050196"/>
            <a:ext cx="405324" cy="2291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01FF03-C3C3-464D-9A2E-20C1E529D049}"/>
              </a:ext>
            </a:extLst>
          </p:cNvPr>
          <p:cNvSpPr txBox="1"/>
          <p:nvPr/>
        </p:nvSpPr>
        <p:spPr>
          <a:xfrm>
            <a:off x="760586" y="5351228"/>
            <a:ext cx="1005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Los Angeles a un maire qui reste environ 4 ans. En ce moment c’est une femme qui s’appelle Karen Bass.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FF6BF1-BC3C-41D3-843B-8061E7C4F961}"/>
              </a:ext>
            </a:extLst>
          </p:cNvPr>
          <p:cNvSpPr txBox="1"/>
          <p:nvPr/>
        </p:nvSpPr>
        <p:spPr>
          <a:xfrm>
            <a:off x="760586" y="5891964"/>
            <a:ext cx="643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Los Angeles est la 2ème plus grande ville des Etats Unis.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04F5088-5714-4B23-9510-AEB8DA106C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t="13293" r="17020" b="41693"/>
          <a:stretch/>
        </p:blipFill>
        <p:spPr>
          <a:xfrm>
            <a:off x="10818596" y="4868149"/>
            <a:ext cx="959769" cy="14145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FFE721-83D8-4236-A6BC-6E7743F8A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47" t="56648" r="3047" b="37844"/>
          <a:stretch/>
        </p:blipFill>
        <p:spPr>
          <a:xfrm>
            <a:off x="7284629" y="3863836"/>
            <a:ext cx="4300029" cy="5572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BA5BBC-E2A8-4280-BF2A-8C0CE1AEB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47" t="62055" r="3047" b="29583"/>
          <a:stretch/>
        </p:blipFill>
        <p:spPr>
          <a:xfrm>
            <a:off x="7284628" y="2532645"/>
            <a:ext cx="4300029" cy="8460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7BC248-802D-41C3-A562-CD658CBF9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47" t="49001" r="3047" b="48087"/>
          <a:stretch/>
        </p:blipFill>
        <p:spPr>
          <a:xfrm>
            <a:off x="7284630" y="3511035"/>
            <a:ext cx="4300029" cy="2946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70F111A-B44A-44F8-8E03-8F9E536F6940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36957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4047366" y="574354"/>
            <a:ext cx="3001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Les tremblements de terre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D5397D-F596-4547-B374-7D2478895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0" t="30139" r="16406" b="10972"/>
          <a:stretch/>
        </p:blipFill>
        <p:spPr>
          <a:xfrm>
            <a:off x="502403" y="1642175"/>
            <a:ext cx="7788658" cy="32087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D0EE58-6F69-6B4B-800A-D9D075091047}"/>
              </a:ext>
            </a:extLst>
          </p:cNvPr>
          <p:cNvSpPr txBox="1"/>
          <p:nvPr/>
        </p:nvSpPr>
        <p:spPr>
          <a:xfrm>
            <a:off x="8725546" y="1642175"/>
            <a:ext cx="331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y a eu un tremblement de terre à Los Angeles d’une magnitude de 4,2 sur l’échelle de Richter en 2001.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776ED-B4DE-C14C-BD66-557191A699D1}"/>
              </a:ext>
            </a:extLst>
          </p:cNvPr>
          <p:cNvSpPr/>
          <p:nvPr/>
        </p:nvSpPr>
        <p:spPr>
          <a:xfrm>
            <a:off x="8725547" y="3384738"/>
            <a:ext cx="3316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 séisme de 1994 à Northridge est un tremblement de terre qui s'est produit près de Los Angeles le 17 janvier 1994, de magnitude de 6.7.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7FBDDD-4C8B-D74D-AE9D-66318487DBA6}"/>
              </a:ext>
            </a:extLst>
          </p:cNvPr>
          <p:cNvSpPr txBox="1"/>
          <p:nvPr/>
        </p:nvSpPr>
        <p:spPr>
          <a:xfrm>
            <a:off x="418833" y="5378562"/>
            <a:ext cx="795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 début des années 2000, des chercheurs ont estimé que le prochain gros séisme, s’appelant le Big One, pourrait se produire avant 2032.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B24B7C-E260-4A5E-9A6B-2F2B253E2DE5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8170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4829175" y="327482"/>
            <a:ext cx="114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L’histoire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8D4D38-B91C-46DF-B1CC-314CF9AB7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5" t="28148" r="3782" b="33789"/>
          <a:stretch/>
        </p:blipFill>
        <p:spPr>
          <a:xfrm>
            <a:off x="398585" y="1438031"/>
            <a:ext cx="4806462" cy="26103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CFE229-8ED9-4691-A049-8168369CF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4" t="27578" r="5833" b="36410"/>
          <a:stretch/>
        </p:blipFill>
        <p:spPr>
          <a:xfrm>
            <a:off x="5599508" y="3429001"/>
            <a:ext cx="5646830" cy="29014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7A79BA-851A-5546-9F9A-86B1EDC4BBBB}"/>
              </a:ext>
            </a:extLst>
          </p:cNvPr>
          <p:cNvSpPr txBox="1"/>
          <p:nvPr/>
        </p:nvSpPr>
        <p:spPr>
          <a:xfrm>
            <a:off x="5775158" y="1215189"/>
            <a:ext cx="54711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Le site de la future Los Angeles est repéré dès le </a:t>
            </a:r>
            <a:r>
              <a:rPr lang="fr-FR" sz="1400" cap="small" dirty="0"/>
              <a:t>XVIe</a:t>
            </a:r>
            <a:r>
              <a:rPr lang="fr-FR" sz="1400" dirty="0"/>
              <a:t> siècle par l'explorateur portugais João Rodrigues Cabrilho.</a:t>
            </a:r>
          </a:p>
          <a:p>
            <a:pPr algn="just"/>
            <a:endParaRPr lang="fr-FR" sz="1400" b="1" dirty="0"/>
          </a:p>
          <a:p>
            <a:pPr algn="just"/>
            <a:r>
              <a:rPr lang="fr-FR" sz="1400" dirty="0"/>
              <a:t>Los Angeles est officiellement fondée en 1781 en tant que </a:t>
            </a:r>
            <a:r>
              <a:rPr lang="fr-FR" sz="1400" i="1" dirty="0"/>
              <a:t>pueblo</a:t>
            </a:r>
            <a:r>
              <a:rPr lang="fr-FR" sz="1400" dirty="0"/>
              <a:t> (« village » en espagnol). Lorsque la Californie est annexée en 1822 par le Mexique, le village devient naturellement mexicain.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En 1848, les États-Unis récupèrent la Californie. Los Angeles n'est alors qu'une petite bourgade de l'Ouest américain.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31689-38E4-0E47-BCDC-7BC9C2B0C04D}"/>
              </a:ext>
            </a:extLst>
          </p:cNvPr>
          <p:cNvSpPr/>
          <p:nvPr/>
        </p:nvSpPr>
        <p:spPr>
          <a:xfrm>
            <a:off x="0" y="4193013"/>
            <a:ext cx="5486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Le chemin de fer arrive en 1876 à Los Angeles et la population commence à augmenter. En 1900, la ville compte 100 000 habitants. La découverte du pétrole au début du </a:t>
            </a:r>
            <a:r>
              <a:rPr lang="fr-FR" sz="1400" cap="small" dirty="0"/>
              <a:t>XXe</a:t>
            </a:r>
            <a:r>
              <a:rPr lang="fr-FR" sz="1400" dirty="0"/>
              <a:t> siècle provoque un nouvel afflux de population.</a:t>
            </a:r>
          </a:p>
          <a:p>
            <a:pPr algn="just"/>
            <a:r>
              <a:rPr lang="fr-FR" sz="1400" dirty="0"/>
              <a:t> La ville ne cesse de s'étendre grâce à la construction d'un réseau d'autoroutes après la Seconde Guerre mondiale.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 Aujourd'hui, l'immigration, la montée en importance des Espagnols et le redéveloppement urbain dominent l'actualité de Los Angeles.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4278B4-FAB9-4FDA-8DD6-DF5EF5B98DC1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327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4905375" y="752475"/>
            <a:ext cx="113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Le climat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4A8817-2CDB-42A5-A89A-118DE22ED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5" t="12992" r="19423" b="16011"/>
          <a:stretch/>
        </p:blipFill>
        <p:spPr>
          <a:xfrm>
            <a:off x="512248" y="1950671"/>
            <a:ext cx="5307525" cy="34407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44FEEA-F64E-BA47-8D11-26EA83E082E3}"/>
              </a:ext>
            </a:extLst>
          </p:cNvPr>
          <p:cNvSpPr/>
          <p:nvPr/>
        </p:nvSpPr>
        <p:spPr>
          <a:xfrm>
            <a:off x="6248398" y="2095565"/>
            <a:ext cx="530752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22222"/>
                </a:solidFill>
              </a:rPr>
              <a:t>La ville profite d’un climat méditerranéen caractérisé par des hivers doux et humides et des étés chauds et secs.</a:t>
            </a:r>
          </a:p>
          <a:p>
            <a:r>
              <a:rPr lang="fr-FR" dirty="0">
                <a:solidFill>
                  <a:srgbClr val="222222"/>
                </a:solidFill>
              </a:rPr>
              <a:t>Les pluies tombent surtout en hiver et au printemps.</a:t>
            </a:r>
          </a:p>
          <a:p>
            <a:r>
              <a:rPr lang="fr-FR" dirty="0">
                <a:solidFill>
                  <a:srgbClr val="222222"/>
                </a:solidFill>
              </a:rPr>
              <a:t>La température moyenne est de 16,5 °C.</a:t>
            </a:r>
          </a:p>
          <a:p>
            <a:endParaRPr lang="fr-FR" dirty="0"/>
          </a:p>
          <a:p>
            <a:r>
              <a:rPr lang="fr-FR" b="0" i="0" dirty="0">
                <a:effectLst/>
              </a:rPr>
              <a:t>Le climat est encore plus doux que celui de la Méditerranée : la ville est située à une latitude plus basse que les côtes de la Méditerranée, elle a donc des hivers plus doux. </a:t>
            </a:r>
            <a:endParaRPr lang="fr-FR" dirty="0"/>
          </a:p>
          <a:p>
            <a:endParaRPr lang="fr-FR" sz="1400" dirty="0">
              <a:solidFill>
                <a:srgbClr val="222222"/>
              </a:solidFill>
            </a:endParaRPr>
          </a:p>
          <a:p>
            <a:br>
              <a:rPr lang="fr-FR" sz="1400" dirty="0"/>
            </a:br>
            <a:br>
              <a:rPr lang="fr-FR" sz="1400" dirty="0"/>
            </a:br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86C47E-C4F2-4CEB-86D3-EB471484CC3C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717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5234413" y="115665"/>
            <a:ext cx="1927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La culture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CB3CB6-45EF-4913-9FBF-3EE0F44BE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64" t="12308" r="35897" b="14644"/>
          <a:stretch/>
        </p:blipFill>
        <p:spPr>
          <a:xfrm>
            <a:off x="345341" y="231963"/>
            <a:ext cx="2888634" cy="40874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7C5A28-D406-4F69-8959-F0F17CBF0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8" t="27920" r="7180" b="29801"/>
          <a:stretch/>
        </p:blipFill>
        <p:spPr>
          <a:xfrm>
            <a:off x="3233975" y="4087676"/>
            <a:ext cx="8958025" cy="2654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BA9942-C43F-0B40-A810-E36FE0099F44}"/>
              </a:ext>
            </a:extLst>
          </p:cNvPr>
          <p:cNvSpPr/>
          <p:nvPr/>
        </p:nvSpPr>
        <p:spPr>
          <a:xfrm>
            <a:off x="3429000" y="1012968"/>
            <a:ext cx="830179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fr-FR" sz="1400" dirty="0"/>
              <a:t> Capitale mondiale du cinéma, Hollywood est un quartier de Los Angeles où se trouvent de nombreux studios de cinéma. </a:t>
            </a:r>
          </a:p>
          <a:p>
            <a:pPr algn="just"/>
            <a:r>
              <a:rPr lang="fr-FR" sz="1400" dirty="0"/>
              <a:t>Los Angeles est l'un des berceaux du cinéma : dès le début du </a:t>
            </a:r>
            <a:r>
              <a:rPr lang="fr-FR" sz="1400" cap="small" dirty="0" err="1"/>
              <a:t>xx</a:t>
            </a:r>
            <a:r>
              <a:rPr lang="fr-FR" sz="1400" baseline="30000" dirty="0" err="1"/>
              <a:t>e</a:t>
            </a:r>
            <a:r>
              <a:rPr lang="fr-FR" sz="1400" dirty="0"/>
              <a:t> siècle, la ville est choisie comme lieu de tournage notamment en raison de son climat ensoleillé et de la diversité des paysages environnants. Le premier film y est tourné en 1908 puis vient rapidement l'ouverture des premiers studios. En 1929 est créée la cérémonie des Oscars qui récompense les meilleurs films de l'année.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 De nombreux lieux sont dédiés d'une façon ou d'une autre au cinéma (septième art) 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1400" dirty="0"/>
              <a:t> Les studios de cinéma comme ceux de Warner Bros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1400" dirty="0"/>
              <a:t> Le panneau Hollywood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1400" dirty="0"/>
              <a:t> Hollywood Boulevard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1400" dirty="0"/>
              <a:t> Universal Studios Hollywood, un parc d'attractions situé à Universal City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1400" dirty="0"/>
              <a:t> De nombreuses stars du cinéma habitent à Los Angeles, en particulier dans le quartier de Beverly Hills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A3ABF-9FE2-264D-A85E-EC9F479A76A0}"/>
              </a:ext>
            </a:extLst>
          </p:cNvPr>
          <p:cNvSpPr/>
          <p:nvPr/>
        </p:nvSpPr>
        <p:spPr>
          <a:xfrm>
            <a:off x="130792" y="4582314"/>
            <a:ext cx="3103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fr-FR" sz="1400" dirty="0"/>
              <a:t> Les années de 1920-1940 et l’art déco ont fortement marqué la physionomie de Los Angeles. </a:t>
            </a:r>
          </a:p>
          <a:p>
            <a:pPr algn="just" fontAlgn="base"/>
            <a:endParaRPr lang="fr-FR" sz="1400" dirty="0"/>
          </a:p>
          <a:p>
            <a:pPr algn="just" fontAlgn="base"/>
            <a:r>
              <a:rPr lang="fr-FR" sz="1400" dirty="0"/>
              <a:t>Les musées d’art incontournables sont :</a:t>
            </a:r>
          </a:p>
          <a:p>
            <a:pPr marL="285750" indent="-285750" algn="just" fontAlgn="base">
              <a:buFontTx/>
              <a:buChar char="-"/>
            </a:pPr>
            <a:r>
              <a:rPr lang="fr-FR" sz="1400" dirty="0"/>
              <a:t>Le riche LA county Museum of art (LACMA) </a:t>
            </a:r>
          </a:p>
          <a:p>
            <a:pPr marL="285750" indent="-285750" algn="just" fontAlgn="base">
              <a:buFontTx/>
              <a:buChar char="-"/>
            </a:pPr>
            <a:r>
              <a:rPr lang="fr-FR" sz="1400" dirty="0"/>
              <a:t>Le Getty center perché sur les collines</a:t>
            </a:r>
          </a:p>
        </p:txBody>
      </p:sp>
    </p:spTree>
    <p:extLst>
      <p:ext uri="{BB962C8B-B14F-4D97-AF65-F5344CB8AC3E}">
        <p14:creationId xmlns:p14="http://schemas.microsoft.com/office/powerpoint/2010/main" val="18294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2999ABF-5B91-4DA9-881E-03AB3DDD2C67}"/>
              </a:ext>
            </a:extLst>
          </p:cNvPr>
          <p:cNvSpPr txBox="1"/>
          <p:nvPr/>
        </p:nvSpPr>
        <p:spPr>
          <a:xfrm>
            <a:off x="4905375" y="379046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Le sport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07166C-611E-4453-A0E3-165C139FC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7" t="12650" r="23077" b="15328"/>
          <a:stretch/>
        </p:blipFill>
        <p:spPr>
          <a:xfrm>
            <a:off x="316324" y="1121807"/>
            <a:ext cx="4451061" cy="32824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1DDC4E-10CC-4161-A0F3-ABA665FDF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56" t="34530" r="6923" b="19886"/>
          <a:stretch/>
        </p:blipFill>
        <p:spPr>
          <a:xfrm>
            <a:off x="5846658" y="3352801"/>
            <a:ext cx="4611076" cy="31261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D6B71C-9E83-6746-90DE-A9DB9291C224}"/>
              </a:ext>
            </a:extLst>
          </p:cNvPr>
          <p:cNvSpPr txBox="1"/>
          <p:nvPr/>
        </p:nvSpPr>
        <p:spPr>
          <a:xfrm>
            <a:off x="5424908" y="1701262"/>
            <a:ext cx="6152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Los Angeles est une ville sportive.</a:t>
            </a:r>
          </a:p>
          <a:p>
            <a:endParaRPr lang="fr-FR" dirty="0"/>
          </a:p>
          <a:p>
            <a:r>
              <a:rPr lang="fr-FR" dirty="0"/>
              <a:t>La ville a organisé les Jeux olympiques d’été de 1932 et 1984 et organisera ceux de 2028.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83CCCC-D287-FB4D-9D5D-485D9BEB01BD}"/>
              </a:ext>
            </a:extLst>
          </p:cNvPr>
          <p:cNvSpPr txBox="1"/>
          <p:nvPr/>
        </p:nvSpPr>
        <p:spPr>
          <a:xfrm>
            <a:off x="316324" y="4726984"/>
            <a:ext cx="45890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sports les plus populaires sont :</a:t>
            </a:r>
          </a:p>
          <a:p>
            <a:endParaRPr lang="fr-FR" sz="600" dirty="0"/>
          </a:p>
          <a:p>
            <a:r>
              <a:rPr lang="fr-FR" dirty="0"/>
              <a:t>- Le baseball</a:t>
            </a:r>
          </a:p>
          <a:p>
            <a:r>
              <a:rPr lang="fr-FR" dirty="0"/>
              <a:t>- Le basketball</a:t>
            </a:r>
          </a:p>
          <a:p>
            <a:r>
              <a:rPr lang="fr-FR" dirty="0"/>
              <a:t>- Le football</a:t>
            </a:r>
          </a:p>
          <a:p>
            <a:r>
              <a:rPr lang="fr-FR" dirty="0"/>
              <a:t>- Le football américain</a:t>
            </a:r>
          </a:p>
          <a:p>
            <a:r>
              <a:rPr lang="fr-FR" dirty="0"/>
              <a:t>- Le hockey sur glace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8B8A0F-0DFC-4300-87CE-EDAB80E3D339}"/>
              </a:ext>
            </a:extLst>
          </p:cNvPr>
          <p:cNvSpPr txBox="1"/>
          <p:nvPr/>
        </p:nvSpPr>
        <p:spPr>
          <a:xfrm>
            <a:off x="11755120" y="65227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90418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2A20D-EAB9-1B4D-AEDD-BF15263C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957"/>
            <a:ext cx="10515600" cy="1190845"/>
          </a:xfrm>
        </p:spPr>
        <p:txBody>
          <a:bodyPr/>
          <a:lstStyle/>
          <a:p>
            <a:r>
              <a:rPr lang="fr-FR" dirty="0"/>
              <a:t>                                </a:t>
            </a:r>
            <a:r>
              <a:rPr lang="fr-FR" sz="2000" b="1" u="sng" dirty="0">
                <a:latin typeface="+mn-lt"/>
              </a:rPr>
              <a:t>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0A05B5-1D1D-AF4A-B83B-17EDD999D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1073888"/>
            <a:ext cx="3680657" cy="364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u="sng" dirty="0"/>
              <a:t>Dans quel pays se trouve Los Angeles?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228735-A6DB-8146-91A3-361D45216172}"/>
              </a:ext>
            </a:extLst>
          </p:cNvPr>
          <p:cNvSpPr txBox="1"/>
          <p:nvPr/>
        </p:nvSpPr>
        <p:spPr>
          <a:xfrm>
            <a:off x="6292849" y="5036928"/>
            <a:ext cx="6207125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fr-FR" sz="1600" dirty="0"/>
              <a:t>En 2028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fr-FR" sz="1600" dirty="0"/>
              <a:t>En 2032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fr-FR" sz="1600" dirty="0"/>
              <a:t>En 2024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B21A856-52CE-4786-8F7B-DE8C143D745A}"/>
              </a:ext>
            </a:extLst>
          </p:cNvPr>
          <p:cNvSpPr txBox="1">
            <a:spLocks/>
          </p:cNvSpPr>
          <p:nvPr/>
        </p:nvSpPr>
        <p:spPr>
          <a:xfrm>
            <a:off x="749300" y="1519237"/>
            <a:ext cx="3680657" cy="110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Brésil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Mexique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Etats Unis</a:t>
            </a:r>
          </a:p>
          <a:p>
            <a:endParaRPr lang="fr-FR" sz="160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247B096-004F-4C70-A296-D43728CA893C}"/>
              </a:ext>
            </a:extLst>
          </p:cNvPr>
          <p:cNvSpPr txBox="1">
            <a:spLocks/>
          </p:cNvSpPr>
          <p:nvPr/>
        </p:nvSpPr>
        <p:spPr>
          <a:xfrm>
            <a:off x="749300" y="3179052"/>
            <a:ext cx="3909060" cy="1021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un animal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un gros tremblement de terre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un fleuve</a:t>
            </a:r>
          </a:p>
          <a:p>
            <a:endParaRPr lang="fr-FR" sz="16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A79074A-E437-443C-91E8-C7AC1899D451}"/>
              </a:ext>
            </a:extLst>
          </p:cNvPr>
          <p:cNvSpPr txBox="1">
            <a:spLocks/>
          </p:cNvSpPr>
          <p:nvPr/>
        </p:nvSpPr>
        <p:spPr>
          <a:xfrm>
            <a:off x="823157" y="2749832"/>
            <a:ext cx="3606800" cy="1479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u="sng" dirty="0"/>
              <a:t>Qu’est ce que le Big One?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02528F1-609C-485A-89A4-13BDD7B3A635}"/>
              </a:ext>
            </a:extLst>
          </p:cNvPr>
          <p:cNvSpPr txBox="1">
            <a:spLocks/>
          </p:cNvSpPr>
          <p:nvPr/>
        </p:nvSpPr>
        <p:spPr>
          <a:xfrm>
            <a:off x="749300" y="4860537"/>
            <a:ext cx="4320540" cy="126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Un portugais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Un français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/>
              <a:t>- Un indien</a:t>
            </a:r>
          </a:p>
          <a:p>
            <a:endParaRPr lang="fr-FR" sz="160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9BE9A8B-C3FA-48A3-9FF6-62267125D6C0}"/>
              </a:ext>
            </a:extLst>
          </p:cNvPr>
          <p:cNvSpPr txBox="1">
            <a:spLocks/>
          </p:cNvSpPr>
          <p:nvPr/>
        </p:nvSpPr>
        <p:spPr>
          <a:xfrm>
            <a:off x="749300" y="4391533"/>
            <a:ext cx="5971540" cy="167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u="sng" dirty="0"/>
              <a:t>Qui a découvert Los Angeles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7E396A-F33E-4AEB-AC99-B6154F295101}"/>
              </a:ext>
            </a:extLst>
          </p:cNvPr>
          <p:cNvSpPr txBox="1"/>
          <p:nvPr/>
        </p:nvSpPr>
        <p:spPr>
          <a:xfrm>
            <a:off x="6292849" y="4326406"/>
            <a:ext cx="6207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fr-FR" sz="1600" u="sng" dirty="0"/>
              <a:t>En quelle année se déroulera les prochains jeux olympiques à Los Angeles ? 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40B9AE-0FFA-4CE6-AC0D-94240CC75132}"/>
              </a:ext>
            </a:extLst>
          </p:cNvPr>
          <p:cNvSpPr txBox="1"/>
          <p:nvPr/>
        </p:nvSpPr>
        <p:spPr>
          <a:xfrm>
            <a:off x="6292849" y="3176854"/>
            <a:ext cx="6207125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fr-FR" sz="1600" dirty="0"/>
              <a:t>Beverly Hills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fr-FR" sz="1600" dirty="0"/>
              <a:t>Hollywood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fr-FR" sz="1600" dirty="0"/>
              <a:t>Paris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BFAFD3-C2D3-453C-B77D-D7FC4B0A6302}"/>
              </a:ext>
            </a:extLst>
          </p:cNvPr>
          <p:cNvSpPr txBox="1"/>
          <p:nvPr/>
        </p:nvSpPr>
        <p:spPr>
          <a:xfrm>
            <a:off x="6292849" y="2749134"/>
            <a:ext cx="6207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fr-FR" sz="1600" u="sng" dirty="0"/>
              <a:t>Quelle est la capitale mondiale du cinéma 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40079D-F840-415E-A640-C98DF8066939}"/>
              </a:ext>
            </a:extLst>
          </p:cNvPr>
          <p:cNvSpPr txBox="1"/>
          <p:nvPr/>
        </p:nvSpPr>
        <p:spPr>
          <a:xfrm>
            <a:off x="6292850" y="1463189"/>
            <a:ext cx="620712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fr-FR" sz="1600" dirty="0"/>
              <a:t>- 25 °C</a:t>
            </a:r>
          </a:p>
          <a:p>
            <a:pPr>
              <a:spcBef>
                <a:spcPts val="1000"/>
              </a:spcBef>
            </a:pPr>
            <a:r>
              <a:rPr lang="fr-FR" sz="1600" dirty="0"/>
              <a:t>- 16,5°C</a:t>
            </a:r>
          </a:p>
          <a:p>
            <a:pPr>
              <a:spcBef>
                <a:spcPts val="1000"/>
              </a:spcBef>
            </a:pPr>
            <a:r>
              <a:rPr lang="fr-FR" sz="1600" dirty="0"/>
              <a:t>- 5 °C</a:t>
            </a:r>
          </a:p>
          <a:p>
            <a:pPr>
              <a:spcBef>
                <a:spcPts val="1000"/>
              </a:spcBef>
            </a:pPr>
            <a:endParaRPr lang="fr-FR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B92C61-DC1B-43C1-A5AD-9DEEABAA568A}"/>
              </a:ext>
            </a:extLst>
          </p:cNvPr>
          <p:cNvSpPr txBox="1"/>
          <p:nvPr/>
        </p:nvSpPr>
        <p:spPr>
          <a:xfrm>
            <a:off x="6292850" y="1077017"/>
            <a:ext cx="6207125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fr-FR" sz="1600" u="sng" dirty="0"/>
              <a:t>Quelle est la température moyenne à Los Angeles ?</a:t>
            </a:r>
          </a:p>
          <a:p>
            <a:pPr>
              <a:spcBef>
                <a:spcPts val="1000"/>
              </a:spcBef>
            </a:pPr>
            <a:endParaRPr lang="fr-FR" sz="16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1455D4BD-E347-459D-80AA-5BCB27EA6E8A}"/>
              </a:ext>
            </a:extLst>
          </p:cNvPr>
          <p:cNvSpPr/>
          <p:nvPr/>
        </p:nvSpPr>
        <p:spPr>
          <a:xfrm>
            <a:off x="524129" y="2297754"/>
            <a:ext cx="384464" cy="1607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68040012-70E6-42CF-83FB-F89052A526D5}"/>
              </a:ext>
            </a:extLst>
          </p:cNvPr>
          <p:cNvSpPr/>
          <p:nvPr/>
        </p:nvSpPr>
        <p:spPr>
          <a:xfrm>
            <a:off x="6096000" y="5117315"/>
            <a:ext cx="384464" cy="1607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A93E916-8259-4569-8322-7CB5BE232696}"/>
              </a:ext>
            </a:extLst>
          </p:cNvPr>
          <p:cNvSpPr/>
          <p:nvPr/>
        </p:nvSpPr>
        <p:spPr>
          <a:xfrm>
            <a:off x="524129" y="3609386"/>
            <a:ext cx="384464" cy="1607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25636B49-7DDC-408C-9EBC-8EAFC0991684}"/>
              </a:ext>
            </a:extLst>
          </p:cNvPr>
          <p:cNvSpPr/>
          <p:nvPr/>
        </p:nvSpPr>
        <p:spPr>
          <a:xfrm>
            <a:off x="6080033" y="1945386"/>
            <a:ext cx="384464" cy="1607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3F44CC38-69CF-4F2B-B34B-D5D2FE4CBCC6}"/>
              </a:ext>
            </a:extLst>
          </p:cNvPr>
          <p:cNvSpPr/>
          <p:nvPr/>
        </p:nvSpPr>
        <p:spPr>
          <a:xfrm>
            <a:off x="6096000" y="3640204"/>
            <a:ext cx="384464" cy="1607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0B5F8525-29DD-4627-A641-3665A727208A}"/>
              </a:ext>
            </a:extLst>
          </p:cNvPr>
          <p:cNvSpPr/>
          <p:nvPr/>
        </p:nvSpPr>
        <p:spPr>
          <a:xfrm>
            <a:off x="524129" y="4956540"/>
            <a:ext cx="384464" cy="1607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43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773</Words>
  <Application>Microsoft Office PowerPoint</Application>
  <PresentationFormat>Grand écran</PresentationFormat>
  <Paragraphs>103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                Quiz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ROUZE Jerome</dc:creator>
  <cp:lastModifiedBy>ROUZE Jerome</cp:lastModifiedBy>
  <cp:revision>27</cp:revision>
  <dcterms:created xsi:type="dcterms:W3CDTF">2022-10-16T17:11:02Z</dcterms:created>
  <dcterms:modified xsi:type="dcterms:W3CDTF">2023-03-05T12:48:37Z</dcterms:modified>
</cp:coreProperties>
</file>