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B7D29-8B11-4C62-837E-F7E50CCD7F04}" type="datetimeFigureOut">
              <a:rPr lang="fr-FR" smtClean="0"/>
              <a:t>24/03/2022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AFF5E-6E35-46F0-92DD-F69261C56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24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3CE781E-C321-4753-9220-8ED40C2AE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1725649-5C90-4EA9-8ADB-81D713074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242FD2A-CCEE-4084-B3C1-EA268E46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1730-EF10-491B-AD30-98D3E19EEB6E}" type="datetimeFigureOut">
              <a:rPr lang="fr-FR" smtClean="0"/>
              <a:t>24/03/2022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EFB6A9B-5CBD-450D-A185-8EF0355D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E25B022-6019-48D5-9E0F-EA6581B1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11F-B700-4868-BCA4-266B852C8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32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0474789-A086-4E8E-840B-C44ACE9C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0609D9D-45AF-4256-99F4-CA1863722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B1A5D02-37EA-4ACB-861F-08047586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1730-EF10-491B-AD30-98D3E19EEB6E}" type="datetimeFigureOut">
              <a:rPr lang="fr-FR" smtClean="0"/>
              <a:t>24/03/2022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CE3F171-53C5-4971-BAAB-A3C3558F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DD53544-51B2-4883-B852-9206E56E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11F-B700-4868-BCA4-266B852C8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87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1BE5881F-ED56-4EFA-A2BE-34D593DE3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3E23EA0E-A5EC-45E4-96A4-50EAC884B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63BE35B-CE43-4245-80E5-A6EBE502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1730-EF10-491B-AD30-98D3E19EEB6E}" type="datetimeFigureOut">
              <a:rPr lang="fr-FR" smtClean="0"/>
              <a:t>24/03/2022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EC5A5A7-06C4-4A2A-BAC8-A8654DD6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66120F1-2ABE-47C0-8555-C0A31D7A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11F-B700-4868-BCA4-266B852C8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76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6A8AFF9-A367-4861-9367-BA6676DF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34DC0B4-2064-4E01-827A-04BBBECB2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902C20D-D8C8-4D30-A82D-62B5624E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1730-EF10-491B-AD30-98D3E19EEB6E}" type="datetimeFigureOut">
              <a:rPr lang="fr-FR" smtClean="0"/>
              <a:t>24/03/2022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E808D84-D3EB-4114-BE26-60217621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0657B82-D8D8-4291-AE0E-C49B2371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11F-B700-4868-BCA4-266B852C8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33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7FCF9AF-9FF3-454D-8A1A-91CFE8660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BA1418B-C0DC-4ECF-8151-A6CB14E7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2D9C49B-8583-43B0-A4EE-F58019A9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1730-EF10-491B-AD30-98D3E19EEB6E}" type="datetimeFigureOut">
              <a:rPr lang="fr-FR" smtClean="0"/>
              <a:t>24/03/2022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2ECF9BE-BB35-4ACD-A494-676B6EA1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3F6BF8A-550F-46C6-BA3C-5EA52B5B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11F-B700-4868-BCA4-266B852C8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95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F2E68AB-89DA-4167-9480-EFE3BB54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86F7386-D7AB-448A-A486-D4B839395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3F30B3D4-FFB2-45E4-9217-2E18EC9EF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A0BB886-5DC0-4674-B04A-ACAC8117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1730-EF10-491B-AD30-98D3E19EEB6E}" type="datetimeFigureOut">
              <a:rPr lang="fr-FR" smtClean="0"/>
              <a:t>24/03/2022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90778D21-8E91-450D-8E6E-D44A9373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FEFEB8F-342A-44FE-9B60-33714926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11F-B700-4868-BCA4-266B852C8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59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DF10BD1-BD6B-4D60-883B-9F55C021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E8E7CCA-59EB-4579-AFB8-C58557C3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116C7391-5DE5-4C62-BFAD-1C3E566D7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09BEB706-A05F-40F1-B94B-A2D73382F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2ACE1F45-1647-4C31-AD9E-409A3518C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30686015-C072-4430-A5D5-6C961106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1730-EF10-491B-AD30-98D3E19EEB6E}" type="datetimeFigureOut">
              <a:rPr lang="fr-FR" smtClean="0"/>
              <a:t>24/03/2022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FB476414-AAAD-4A9D-9889-FD6B49FE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D56DEE01-1EFA-4950-BB81-D847412A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11F-B700-4868-BCA4-266B852C8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71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B926BC-5F2D-43F5-B430-B551C444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E1C0CC7E-7532-482C-9CD2-81B097BC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1730-EF10-491B-AD30-98D3E19EEB6E}" type="datetimeFigureOut">
              <a:rPr lang="fr-FR" smtClean="0"/>
              <a:t>24/03/2022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D854FC3B-8892-4865-8C0C-A4998B63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5F18C27-09F7-46CF-AD11-D2BB8B21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11F-B700-4868-BCA4-266B852C8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2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3EF160B0-34A7-4141-9D91-03BCC021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1730-EF10-491B-AD30-98D3E19EEB6E}" type="datetimeFigureOut">
              <a:rPr lang="fr-FR" smtClean="0"/>
              <a:t>24/03/2022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711772C8-0A6F-4280-BC49-0B249F4E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EE061CB-828E-480E-9833-107ACBAA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11F-B700-4868-BCA4-266B852C8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52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F7F4AA5-EFD7-401D-B845-99459A2A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090028D-17B1-454E-87C4-CB58FCB5A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D42F044-82A2-41F9-AED6-C7995ABF5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F7D5815E-0812-4FC6-8B79-B5BEDB6E1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1730-EF10-491B-AD30-98D3E19EEB6E}" type="datetimeFigureOut">
              <a:rPr lang="fr-FR" smtClean="0"/>
              <a:t>24/03/2022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3E37C54-2596-497D-890F-8AF04188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FDA43A3-6F5F-4697-9FE0-2068830C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11F-B700-4868-BCA4-266B852C8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56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EA12E08-6FE5-4F0F-A5EA-2F9207A2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4D963D21-E45B-4441-8654-4592068BB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888568A8-6631-49A3-BCC9-499B48E89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56D5572-B71F-4D28-92C2-888EBAF15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1730-EF10-491B-AD30-98D3E19EEB6E}" type="datetimeFigureOut">
              <a:rPr lang="fr-FR" smtClean="0"/>
              <a:t>24/03/2022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DCBAAC0-EAAC-440F-B150-726798F7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A6CAF72-5259-4C66-8463-A8FDD0BE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511F-B700-4868-BCA4-266B852C8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51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7F5DC78D-B595-4379-984F-D9662383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E99C0799-595F-4E63-8E66-C300E2F6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EC1DDAC-0760-47F6-A689-C2279157B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1730-EF10-491B-AD30-98D3E19EEB6E}" type="datetimeFigureOut">
              <a:rPr lang="fr-FR" smtClean="0"/>
              <a:t>24/03/2022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05C03BE-68A6-4E97-B4AF-1D1AC8164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521CFEE-B2B3-4FBC-9821-B5BE06BE1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511F-B700-4868-BCA4-266B852C8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62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7B8E5B0-91B0-46AC-BA4C-DE4E51814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38100">
            <a:solidFill>
              <a:srgbClr val="FFC000"/>
            </a:solidFill>
          </a:ln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Exposé de Zakaria sur le RODEO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70C94A5-7CEC-4AA6-994B-7CA832A2D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On associe les rodéos à la culture américaine, mais en réalité, ils ont été introduits par les éleveurs espagnols et mexicains. Issu de l'espagnol « </a:t>
            </a:r>
            <a:r>
              <a:rPr lang="fr-FR" dirty="0" err="1"/>
              <a:t>rodear</a:t>
            </a:r>
            <a:r>
              <a:rPr lang="fr-FR" dirty="0"/>
              <a:t> » qui signifie « encercler », son but originel était le rassemblement des animaux du ranch afin de les marquer au fer, de les soigner ou encore de les vendre.</a:t>
            </a:r>
          </a:p>
        </p:txBody>
      </p:sp>
    </p:spTree>
    <p:extLst>
      <p:ext uri="{BB962C8B-B14F-4D97-AF65-F5344CB8AC3E}">
        <p14:creationId xmlns:p14="http://schemas.microsoft.com/office/powerpoint/2010/main" val="38607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BB36F51B-0F69-4EA9-857B-7DC445C23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921" y="767649"/>
            <a:ext cx="5638800" cy="57054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1EA24368-3F8C-47FF-AB9D-1C643F9B3AB6}"/>
              </a:ext>
            </a:extLst>
          </p:cNvPr>
          <p:cNvSpPr txBox="1"/>
          <p:nvPr/>
        </p:nvSpPr>
        <p:spPr>
          <a:xfrm>
            <a:off x="637953" y="861237"/>
            <a:ext cx="50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rodéo sert à capturer les animaux afin de les regrouper et d’en faire un troupeau</a:t>
            </a:r>
          </a:p>
        </p:txBody>
      </p:sp>
    </p:spTree>
    <p:extLst>
      <p:ext uri="{BB962C8B-B14F-4D97-AF65-F5344CB8AC3E}">
        <p14:creationId xmlns:p14="http://schemas.microsoft.com/office/powerpoint/2010/main" val="15977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D1FF4D48-4B43-4C47-B9CC-60566F8D93CE}"/>
              </a:ext>
            </a:extLst>
          </p:cNvPr>
          <p:cNvSpPr txBox="1"/>
          <p:nvPr/>
        </p:nvSpPr>
        <p:spPr>
          <a:xfrm>
            <a:off x="510362" y="733648"/>
            <a:ext cx="7825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Pourquoi 8 secondes au rodéo ?</a:t>
            </a:r>
          </a:p>
          <a:p>
            <a:r>
              <a:rPr lang="fr-FR" dirty="0"/>
              <a:t>– Le cowboy doit se tenir que d'une main et l'autre main ne doit toucher ni l'animal, ni lui-même, sous risque d'être disqualifié. – Pour être qualifié, le cowboy doit tenir 8 secondes, ce qui paraît peu, mais est beaucoup quand vous vous trouvez sur un animal en furie.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B62B9378-EF6D-46A9-818D-1E933A322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669" y="2105247"/>
            <a:ext cx="7214536" cy="45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92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254C808-A8AE-4A53-81CE-4C1144E89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8" y="1901234"/>
            <a:ext cx="5071288" cy="363809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CF064E7F-26B4-48C6-A517-0CE0C8E5BE8A}"/>
              </a:ext>
            </a:extLst>
          </p:cNvPr>
          <p:cNvSpPr txBox="1"/>
          <p:nvPr/>
        </p:nvSpPr>
        <p:spPr>
          <a:xfrm>
            <a:off x="1529317" y="574158"/>
            <a:ext cx="631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… il n’y a pas que les garçons qui font du rodéo, les filles aussi en font. On les appelle : COWGIRL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6345BC8-6B3B-4244-811E-305D4396B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075" y="1980755"/>
            <a:ext cx="6018343" cy="363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B0AB994E-BD9D-4EC6-9BFC-CC8135825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199" y="1996123"/>
            <a:ext cx="5607135" cy="445783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7BFAB2D5-5561-47F4-8050-F211CA819F8E}"/>
              </a:ext>
            </a:extLst>
          </p:cNvPr>
          <p:cNvSpPr txBox="1"/>
          <p:nvPr/>
        </p:nvSpPr>
        <p:spPr>
          <a:xfrm>
            <a:off x="935665" y="669851"/>
            <a:ext cx="3955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rodéo n’est pas si facile qu’il en a l’air,  le rodéo peut-être dangereux quand on monte sur un taureau ou un cheval.</a:t>
            </a:r>
          </a:p>
          <a:p>
            <a:r>
              <a:rPr lang="fr-FR" dirty="0"/>
              <a:t>Ça secoue très fort 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4A89927-E660-4D04-B692-C1718A030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13" y="1976953"/>
            <a:ext cx="4999075" cy="44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880" y="566304"/>
            <a:ext cx="3469265" cy="47364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9209" y="566304"/>
            <a:ext cx="5282046" cy="5029055"/>
          </a:xfrm>
        </p:spPr>
        <p:txBody>
          <a:bodyPr>
            <a:noAutofit/>
          </a:bodyPr>
          <a:lstStyle/>
          <a:p>
            <a:r>
              <a:rPr lang="fr-FR" sz="3200" dirty="0"/>
              <a:t>Le fer de cheval est une bande de métal recourbée en U servant à protéger de l'usure le dessous des sabots des équidés. L'invention date du 9</a:t>
            </a:r>
            <a:r>
              <a:rPr lang="fr-FR" sz="3200" dirty="0" smtClean="0"/>
              <a:t>ᵉ </a:t>
            </a:r>
            <a:r>
              <a:rPr lang="fr-FR" sz="3200" dirty="0"/>
              <a:t>siècle. Le maréchal-ferrant est l'artisan spécialiste du ferrage des chevaux.</a:t>
            </a:r>
          </a:p>
        </p:txBody>
      </p:sp>
    </p:spTree>
    <p:extLst>
      <p:ext uri="{BB962C8B-B14F-4D97-AF65-F5344CB8AC3E}">
        <p14:creationId xmlns:p14="http://schemas.microsoft.com/office/powerpoint/2010/main" val="359100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0DEFD664-7F06-4579-B0DA-43CBD5E6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359099"/>
            <a:ext cx="5724525" cy="38290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E0C80C8-DB8C-414D-B0F1-3F043C98C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38" y="1312456"/>
            <a:ext cx="4381535" cy="48756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FAAC9E8-B432-438D-870B-4EA509D9613B}"/>
              </a:ext>
            </a:extLst>
          </p:cNvPr>
          <p:cNvSpPr txBox="1"/>
          <p:nvPr/>
        </p:nvSpPr>
        <p:spPr>
          <a:xfrm>
            <a:off x="446567" y="850605"/>
            <a:ext cx="5649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En général les éleveurs marquent au fer rouge leurs animaux pour les reconnaître.</a:t>
            </a:r>
          </a:p>
        </p:txBody>
      </p:sp>
    </p:spTree>
    <p:extLst>
      <p:ext uri="{BB962C8B-B14F-4D97-AF65-F5344CB8AC3E}">
        <p14:creationId xmlns:p14="http://schemas.microsoft.com/office/powerpoint/2010/main" val="5261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7F97135B-5CD1-4FE6-AB49-73735F763722}"/>
              </a:ext>
            </a:extLst>
          </p:cNvPr>
          <p:cNvSpPr txBox="1"/>
          <p:nvPr/>
        </p:nvSpPr>
        <p:spPr>
          <a:xfrm>
            <a:off x="648586" y="712381"/>
            <a:ext cx="1079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J’espère que mon exposé vous a plus, maintenant, nous allons passer au QUIZZ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3A206E3E-DD19-42A9-AE0E-F189DC03AD0D}"/>
              </a:ext>
            </a:extLst>
          </p:cNvPr>
          <p:cNvSpPr txBox="1"/>
          <p:nvPr/>
        </p:nvSpPr>
        <p:spPr>
          <a:xfrm>
            <a:off x="648586" y="1851757"/>
            <a:ext cx="10230696" cy="48320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FR" sz="2800" dirty="0"/>
              <a:t>Est-ce que il y a que les garçons qui peuvent faire du rodéo </a:t>
            </a:r>
            <a:r>
              <a:rPr lang="fr-FR" sz="2800" dirty="0" smtClean="0"/>
              <a:t>?</a:t>
            </a:r>
          </a:p>
          <a:p>
            <a:endParaRPr lang="fr-FR" sz="2800" dirty="0"/>
          </a:p>
          <a:p>
            <a:r>
              <a:rPr lang="fr-FR" sz="2800" dirty="0" smtClean="0"/>
              <a:t>Comment appelle t-on une fille cow-boy ?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Comment les éleveurs reconnaissent leurs animaux ?</a:t>
            </a:r>
          </a:p>
          <a:p>
            <a:endParaRPr lang="fr-FR" sz="2800" dirty="0"/>
          </a:p>
          <a:p>
            <a:r>
              <a:rPr lang="fr-FR" sz="2800" dirty="0"/>
              <a:t>Est-ce que le rodéo est dangereux ou pas ?</a:t>
            </a:r>
          </a:p>
          <a:p>
            <a:endParaRPr lang="fr-FR" sz="2800" dirty="0"/>
          </a:p>
          <a:p>
            <a:r>
              <a:rPr lang="fr-FR" sz="2800" dirty="0"/>
              <a:t>D’où vient le rodéo en vérité ?</a:t>
            </a:r>
          </a:p>
          <a:p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125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312</Words>
  <Application>Microsoft Office PowerPoint</Application>
  <PresentationFormat>Grand écran</PresentationFormat>
  <Paragraphs>20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Exposé de Zakaria sur le RODEO</vt:lpstr>
      <vt:lpstr>Présentation PowerPoint</vt:lpstr>
      <vt:lpstr>Présentation PowerPoint</vt:lpstr>
      <vt:lpstr>Présentation PowerPoint</vt:lpstr>
      <vt:lpstr>Présentation PowerPoint</vt:lpstr>
      <vt:lpstr>Le fer de cheval est une bande de métal recourbée en U servant à protéger de l'usure le dessous des sabots des équidés. L'invention date du 9ᵉ siècle. Le maréchal-ferrant est l'artisan spécialiste du ferrage des chevaux.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ATMANE OUENDADJI</dc:creator>
  <cp:lastModifiedBy>ATMANE OUENDADJI</cp:lastModifiedBy>
  <cp:revision>20</cp:revision>
  <dcterms:created xsi:type="dcterms:W3CDTF">2022-03-19T17:19:10Z</dcterms:created>
  <dcterms:modified xsi:type="dcterms:W3CDTF">2022-03-24T11:49:27Z</dcterms:modified>
</cp:coreProperties>
</file>