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69" r:id="rId2"/>
    <p:sldId id="281" r:id="rId3"/>
    <p:sldId id="270" r:id="rId4"/>
    <p:sldId id="263" r:id="rId5"/>
    <p:sldId id="279" r:id="rId6"/>
    <p:sldId id="275" r:id="rId7"/>
    <p:sldId id="272" r:id="rId8"/>
    <p:sldId id="278" r:id="rId9"/>
    <p:sldId id="280" r:id="rId10"/>
    <p:sldId id="273" r:id="rId11"/>
  </p:sldIdLst>
  <p:sldSz cx="12188825" cy="6858000"/>
  <p:notesSz cx="6797675" cy="9926638"/>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152">
          <p15:clr>
            <a:srgbClr val="A4A3A4"/>
          </p15:clr>
        </p15:guide>
        <p15:guide id="4" orient="horz" pos="3888">
          <p15:clr>
            <a:srgbClr val="A4A3A4"/>
          </p15:clr>
        </p15:guide>
        <p15:guide id="5" orient="horz" pos="3072">
          <p15:clr>
            <a:srgbClr val="A4A3A4"/>
          </p15:clr>
        </p15:guide>
        <p15:guide id="6" orient="horz" pos="432">
          <p15:clr>
            <a:srgbClr val="A4A3A4"/>
          </p15:clr>
        </p15:guide>
        <p15:guide id="7" orient="horz" pos="3648">
          <p15:clr>
            <a:srgbClr val="A4A3A4"/>
          </p15:clr>
        </p15:guide>
        <p15:guide id="8" pos="3839">
          <p15:clr>
            <a:srgbClr val="A4A3A4"/>
          </p15:clr>
        </p15:guide>
        <p15:guide id="9" pos="767">
          <p15:clr>
            <a:srgbClr val="A4A3A4"/>
          </p15:clr>
        </p15:guide>
        <p15:guide id="10" pos="6911">
          <p15:clr>
            <a:srgbClr val="A4A3A4"/>
          </p15:clr>
        </p15:guide>
        <p15:guide id="11" pos="5711">
          <p15:clr>
            <a:srgbClr val="A4A3A4"/>
          </p15:clr>
        </p15:guide>
        <p15:guide id="12" pos="7247">
          <p15:clr>
            <a:srgbClr val="A4A3A4"/>
          </p15:clr>
        </p15:guide>
        <p15:guide id="13" pos="3695">
          <p15:clr>
            <a:srgbClr val="A4A3A4"/>
          </p15:clr>
        </p15:guide>
        <p15:guide id="14" pos="431">
          <p15:clr>
            <a:srgbClr val="A4A3A4"/>
          </p15:clr>
        </p15:guide>
        <p15:guide id="15" pos="287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31400B-1E28-4091-B2A5-E0946163D59A}" v="14" dt="2024-03-08T15:52:24.04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0" d="100"/>
          <a:sy n="110" d="100"/>
        </p:scale>
        <p:origin x="492" y="7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6" d="100"/>
          <a:sy n="86" d="100"/>
        </p:scale>
        <p:origin x="385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aunay, Isabelle" userId="73fa9f0d-b97d-479d-a0d0-4eee18ef1628" providerId="ADAL" clId="{3031400B-1E28-4091-B2A5-E0946163D59A}"/>
    <pc:docChg chg="mod modSld modNotesMaster modHandout">
      <pc:chgData name="Delaunay, Isabelle" userId="73fa9f0d-b97d-479d-a0d0-4eee18ef1628" providerId="ADAL" clId="{3031400B-1E28-4091-B2A5-E0946163D59A}" dt="2024-03-08T15:51:51.390" v="21"/>
      <pc:docMkLst>
        <pc:docMk/>
      </pc:docMkLst>
      <pc:sldChg chg="modSp mod">
        <pc:chgData name="Delaunay, Isabelle" userId="73fa9f0d-b97d-479d-a0d0-4eee18ef1628" providerId="ADAL" clId="{3031400B-1E28-4091-B2A5-E0946163D59A}" dt="2024-03-08T15:51:51.390" v="21"/>
        <pc:sldMkLst>
          <pc:docMk/>
          <pc:sldMk cId="2553946872" sldId="263"/>
        </pc:sldMkLst>
        <pc:spChg chg="mod">
          <ac:chgData name="Delaunay, Isabelle" userId="73fa9f0d-b97d-479d-a0d0-4eee18ef1628" providerId="ADAL" clId="{3031400B-1E28-4091-B2A5-E0946163D59A}" dt="2024-03-08T15:51:51.390" v="21"/>
          <ac:spMkLst>
            <pc:docMk/>
            <pc:sldMk cId="2553946872" sldId="263"/>
            <ac:spMk id="3" creationId="{18322D28-2AB4-92A4-1D51-83C19F46A4B3}"/>
          </ac:spMkLst>
        </pc:spChg>
      </pc:sldChg>
      <pc:sldChg chg="modSp mod">
        <pc:chgData name="Delaunay, Isabelle" userId="73fa9f0d-b97d-479d-a0d0-4eee18ef1628" providerId="ADAL" clId="{3031400B-1E28-4091-B2A5-E0946163D59A}" dt="2024-03-08T15:49:16.934" v="6" actId="20577"/>
        <pc:sldMkLst>
          <pc:docMk/>
          <pc:sldMk cId="883091254" sldId="272"/>
        </pc:sldMkLst>
        <pc:spChg chg="mod">
          <ac:chgData name="Delaunay, Isabelle" userId="73fa9f0d-b97d-479d-a0d0-4eee18ef1628" providerId="ADAL" clId="{3031400B-1E28-4091-B2A5-E0946163D59A}" dt="2024-03-08T15:49:16.934" v="6" actId="20577"/>
          <ac:spMkLst>
            <pc:docMk/>
            <pc:sldMk cId="883091254" sldId="272"/>
            <ac:spMk id="3" creationId="{00000000-0000-0000-0000-000000000000}"/>
          </ac:spMkLst>
        </pc:spChg>
      </pc:sldChg>
      <pc:sldChg chg="modSp mod">
        <pc:chgData name="Delaunay, Isabelle" userId="73fa9f0d-b97d-479d-a0d0-4eee18ef1628" providerId="ADAL" clId="{3031400B-1E28-4091-B2A5-E0946163D59A}" dt="2024-03-08T15:50:32.181" v="7" actId="2085"/>
        <pc:sldMkLst>
          <pc:docMk/>
          <pc:sldMk cId="2757311838" sldId="281"/>
        </pc:sldMkLst>
        <pc:spChg chg="mod">
          <ac:chgData name="Delaunay, Isabelle" userId="73fa9f0d-b97d-479d-a0d0-4eee18ef1628" providerId="ADAL" clId="{3031400B-1E28-4091-B2A5-E0946163D59A}" dt="2024-03-08T15:50:32.181" v="7" actId="2085"/>
          <ac:spMkLst>
            <pc:docMk/>
            <pc:sldMk cId="2757311838" sldId="281"/>
            <ac:spMk id="12" creationId="{60A569DC-EB08-1165-6A2D-B8C402572F7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pPr rtl="0"/>
            <a:fld id="{EABE9631-04C3-4CD9-9969-3E9F3A18E54E}" type="datetime1">
              <a:rPr lang="fr-FR" smtClean="0"/>
              <a:t>08/03/2024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A446DCAE-1661-43FF-8A44-43DAFDC1FD90}" type="slidenum">
              <a:rPr lang="fr-FR"/>
              <a:t>‹N°›</a:t>
            </a:fld>
            <a:endParaRPr lang="fr-F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pPr rtl="0"/>
            <a:fld id="{5A0CA540-7DD4-47E8-8B05-4B1E9C2555DC}" type="datetime1">
              <a:rPr lang="fr-FR" noProof="0" smtClean="0"/>
              <a:t>08/03/2024</a:t>
            </a:fld>
            <a:endParaRPr lang="fr-FR" noProof="0"/>
          </a:p>
        </p:txBody>
      </p:sp>
      <p:sp>
        <p:nvSpPr>
          <p:cNvPr id="4" name="Espace réservé de l’image des diapositives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pPr rtl="0"/>
            <a:fld id="{69C971FF-EF28-4195-A575-329446EFAA55}" type="slidenum">
              <a:rPr lang="fr-FR" noProof="0"/>
              <a:t>‹N°›</a:t>
            </a:fld>
            <a:endParaRPr lang="fr-FR" noProof="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69C971FF-EF28-4195-A575-329446EFAA55}" type="slidenum">
              <a:rPr lang="fr-FR" smtClean="0"/>
              <a:t>1</a:t>
            </a:fld>
            <a:endParaRPr lang="fr-FR"/>
          </a:p>
        </p:txBody>
      </p:sp>
    </p:spTree>
    <p:extLst>
      <p:ext uri="{BB962C8B-B14F-4D97-AF65-F5344CB8AC3E}">
        <p14:creationId xmlns:p14="http://schemas.microsoft.com/office/powerpoint/2010/main" val="3885178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d’un animal et/ou d’une plante typique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10</a:t>
            </a:fld>
            <a:endParaRPr lang="fr-FR"/>
          </a:p>
        </p:txBody>
      </p:sp>
    </p:spTree>
    <p:extLst>
      <p:ext uri="{BB962C8B-B14F-4D97-AF65-F5344CB8AC3E}">
        <p14:creationId xmlns:p14="http://schemas.microsoft.com/office/powerpoint/2010/main" val="3890140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Insérez une carte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2</a:t>
            </a:fld>
            <a:endParaRPr lang="fr-FR"/>
          </a:p>
        </p:txBody>
      </p:sp>
    </p:spTree>
    <p:extLst>
      <p:ext uri="{BB962C8B-B14F-4D97-AF65-F5344CB8AC3E}">
        <p14:creationId xmlns:p14="http://schemas.microsoft.com/office/powerpoint/2010/main" val="141115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Insérez une carte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3</a:t>
            </a:fld>
            <a:endParaRPr lang="fr-FR"/>
          </a:p>
        </p:txBody>
      </p:sp>
    </p:spTree>
    <p:extLst>
      <p:ext uri="{BB962C8B-B14F-4D97-AF65-F5344CB8AC3E}">
        <p14:creationId xmlns:p14="http://schemas.microsoft.com/office/powerpoint/2010/main" val="240152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97A181B6-B371-4031-9CBE-ED0985B01CB6}" type="slidenum">
              <a:rPr lang="fr-FR" smtClean="0"/>
              <a:pPr rtl="0"/>
              <a:t>4</a:t>
            </a:fld>
            <a:endParaRPr lang="fr-F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rtlCol="0"/>
          <a:lstStyle/>
          <a:p>
            <a:pPr rtl="0"/>
            <a:r>
              <a:rPr lang="fr-FR"/>
              <a:t>Ajoutez des points clés de l’histoire de votre pays dans cette chronologie.</a:t>
            </a:r>
          </a:p>
        </p:txBody>
      </p:sp>
    </p:spTree>
    <p:extLst>
      <p:ext uri="{BB962C8B-B14F-4D97-AF65-F5344CB8AC3E}">
        <p14:creationId xmlns:p14="http://schemas.microsoft.com/office/powerpoint/2010/main" val="222905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rtlCol="0"/>
          <a:lstStyle/>
          <a:p>
            <a:pPr rtl="0"/>
            <a:fld id="{97A181B6-B371-4031-9CBE-ED0985B01CB6}" type="slidenum">
              <a:rPr lang="fr-FR" smtClean="0"/>
              <a:pPr rtl="0"/>
              <a:t>5</a:t>
            </a:fld>
            <a:endParaRPr lang="fr-F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rtlCol="0"/>
          <a:lstStyle/>
          <a:p>
            <a:pPr rtl="0"/>
            <a:r>
              <a:rPr lang="fr-FR"/>
              <a:t>Ajoutez des points clés de l’histoire de votre pays dans cette chronologie.</a:t>
            </a:r>
          </a:p>
        </p:txBody>
      </p:sp>
    </p:spTree>
    <p:extLst>
      <p:ext uri="{BB962C8B-B14F-4D97-AF65-F5344CB8AC3E}">
        <p14:creationId xmlns:p14="http://schemas.microsoft.com/office/powerpoint/2010/main" val="1402332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du chef d’État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6</a:t>
            </a:fld>
            <a:endParaRPr lang="fr-FR"/>
          </a:p>
        </p:txBody>
      </p:sp>
    </p:spTree>
    <p:extLst>
      <p:ext uri="{BB962C8B-B14F-4D97-AF65-F5344CB8AC3E}">
        <p14:creationId xmlns:p14="http://schemas.microsoft.com/office/powerpoint/2010/main" val="320445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représentant une saison dans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7</a:t>
            </a:fld>
            <a:endParaRPr lang="fr-FR"/>
          </a:p>
        </p:txBody>
      </p:sp>
    </p:spTree>
    <p:extLst>
      <p:ext uri="{BB962C8B-B14F-4D97-AF65-F5344CB8AC3E}">
        <p14:creationId xmlns:p14="http://schemas.microsoft.com/office/powerpoint/2010/main" val="3129894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d’un animal et/ou d’une plante typique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8</a:t>
            </a:fld>
            <a:endParaRPr lang="fr-FR"/>
          </a:p>
        </p:txBody>
      </p:sp>
    </p:spTree>
    <p:extLst>
      <p:ext uri="{BB962C8B-B14F-4D97-AF65-F5344CB8AC3E}">
        <p14:creationId xmlns:p14="http://schemas.microsoft.com/office/powerpoint/2010/main" val="100891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a:t>Insérez une image d’un animal et/ou d’une plante typique de votre pays.</a:t>
            </a:r>
          </a:p>
          <a:p>
            <a:pPr rtl="0"/>
            <a:endParaRPr lang="fr-FR"/>
          </a:p>
        </p:txBody>
      </p:sp>
      <p:sp>
        <p:nvSpPr>
          <p:cNvPr id="4" name="Espace réservé du numéro de diapositive 3"/>
          <p:cNvSpPr>
            <a:spLocks noGrp="1"/>
          </p:cNvSpPr>
          <p:nvPr>
            <p:ph type="sldNum" sz="quarter" idx="10"/>
          </p:nvPr>
        </p:nvSpPr>
        <p:spPr/>
        <p:txBody>
          <a:bodyPr rtlCol="0"/>
          <a:lstStyle/>
          <a:p>
            <a:pPr rtl="0"/>
            <a:fld id="{69C971FF-EF28-4195-A575-329446EFAA55}" type="slidenum">
              <a:rPr lang="fr-FR" smtClean="0"/>
              <a:t>9</a:t>
            </a:fld>
            <a:endParaRPr lang="fr-FR"/>
          </a:p>
        </p:txBody>
      </p:sp>
    </p:spTree>
    <p:extLst>
      <p:ext uri="{BB962C8B-B14F-4D97-AF65-F5344CB8AC3E}">
        <p14:creationId xmlns:p14="http://schemas.microsoft.com/office/powerpoint/2010/main" val="191764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6" name="Forme libre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lvl="0" rtl="0"/>
            <a:endParaRPr lang="fr-FR" noProof="0">
              <a:solidFill>
                <a:schemeClr val="lt1"/>
              </a:solidFill>
            </a:endParaRPr>
          </a:p>
        </p:txBody>
      </p:sp>
      <p:sp>
        <p:nvSpPr>
          <p:cNvPr id="2" name="Titre 1"/>
          <p:cNvSpPr>
            <a:spLocks noGrp="1"/>
          </p:cNvSpPr>
          <p:nvPr>
            <p:ph type="ctrTitle"/>
          </p:nvPr>
        </p:nvSpPr>
        <p:spPr>
          <a:xfrm>
            <a:off x="1217613" y="1828799"/>
            <a:ext cx="9753600" cy="3048001"/>
          </a:xfrm>
        </p:spPr>
        <p:txBody>
          <a:bodyPr rtlCol="0">
            <a:normAutofit/>
          </a:bodyPr>
          <a:lstStyle>
            <a:lvl1pPr>
              <a:defRPr sz="4400"/>
            </a:lvl1pPr>
          </a:lstStyle>
          <a:p>
            <a:pPr rtl="0"/>
            <a:r>
              <a:rPr lang="fr-FR" noProof="0"/>
              <a:t>Modifiez le style du titre</a:t>
            </a:r>
          </a:p>
        </p:txBody>
      </p:sp>
      <p:sp>
        <p:nvSpPr>
          <p:cNvPr id="3" name="Sous-titre 2"/>
          <p:cNvSpPr>
            <a:spLocks noGrp="1"/>
          </p:cNvSpPr>
          <p:nvPr>
            <p:ph type="subTitle" idx="1"/>
          </p:nvPr>
        </p:nvSpPr>
        <p:spPr>
          <a:xfrm>
            <a:off x="1217614" y="5029200"/>
            <a:ext cx="7848600" cy="1143000"/>
          </a:xfrm>
        </p:spPr>
        <p:txBody>
          <a:bodyPr rtlCol="0">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fr-FR" noProof="0"/>
              <a:t>Modifiez le style des sous-titres du masque</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3B1857EC-C8B9-40BE-A5A9-5DDB6FAD760C}" type="datetime1">
              <a:rPr lang="fr-FR" noProof="0" smtClean="0"/>
              <a:t>08/03/2024</a:t>
            </a:fld>
            <a:endParaRPr lang="fr-FR" noProof="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pPr rtl="0"/>
              <a:t>‹N°›</a:t>
            </a:fld>
            <a:endParaRPr lang="fr-FR" noProof="0"/>
          </a:p>
        </p:txBody>
      </p:sp>
    </p:spTree>
    <p:extLst>
      <p:ext uri="{BB962C8B-B14F-4D97-AF65-F5344CB8AC3E}">
        <p14:creationId xmlns:p14="http://schemas.microsoft.com/office/powerpoint/2010/main" val="22236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lvl1pPr>
              <a:defRPr/>
            </a:lvl1pPr>
            <a:lvl5pPr>
              <a:defRPr/>
            </a:lvl5pPr>
            <a:lvl6pPr>
              <a:defRPr/>
            </a:lvl6pPr>
            <a:lvl7pPr>
              <a:defRPr baseline="0"/>
            </a:lvl7pPr>
            <a:lvl8pPr>
              <a:defRPr baseline="0"/>
            </a:lvl8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0486B665-ED57-483D-AAAF-821DE3751D72}" type="datetime1">
              <a:rPr lang="fr-FR" noProof="0" smtClean="0"/>
              <a:t>08/03/2024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428745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6898" y="685800"/>
            <a:ext cx="2134315" cy="5486400"/>
          </a:xfrm>
        </p:spPr>
        <p:txBody>
          <a:bodyPr vert="eaVert" rtlCol="0"/>
          <a:lstStyle/>
          <a:p>
            <a:pPr rtl="0"/>
            <a:r>
              <a:rPr lang="fr-FR" noProof="0"/>
              <a:t>Modifiez le style du titre</a:t>
            </a:r>
            <a:endParaRPr lang="fr-FR" noProof="0" dirty="0"/>
          </a:p>
        </p:txBody>
      </p:sp>
      <p:sp>
        <p:nvSpPr>
          <p:cNvPr id="3" name="Espace réservé du texte vertical 2"/>
          <p:cNvSpPr>
            <a:spLocks noGrp="1"/>
          </p:cNvSpPr>
          <p:nvPr>
            <p:ph type="body" orient="vert" idx="1"/>
          </p:nvPr>
        </p:nvSpPr>
        <p:spPr>
          <a:xfrm>
            <a:off x="1217613" y="685800"/>
            <a:ext cx="7416138" cy="5486400"/>
          </a:xfrm>
        </p:spPr>
        <p:txBody>
          <a:bodyPr vert="eaVert" rtlCol="0"/>
          <a:lstStyle>
            <a:lvl1pPr>
              <a:defRPr/>
            </a:lvl1pPr>
            <a:lvl5pPr>
              <a:defRPr/>
            </a:lvl5pPr>
            <a:lvl6pPr>
              <a:defRPr/>
            </a:lvl6pPr>
            <a:lvl7pPr>
              <a:defRPr/>
            </a:lvl7pPr>
            <a:lvl8pPr>
              <a:defRPr/>
            </a:lvl8pPr>
            <a:lvl9pPr>
              <a:defRPr/>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dirty="0"/>
              <a:t>Ajouter un pied de page</a:t>
            </a:r>
          </a:p>
        </p:txBody>
      </p:sp>
      <p:sp>
        <p:nvSpPr>
          <p:cNvPr id="4" name="Espace réservé de la date 3"/>
          <p:cNvSpPr>
            <a:spLocks noGrp="1"/>
          </p:cNvSpPr>
          <p:nvPr>
            <p:ph type="dt" sz="half" idx="10"/>
          </p:nvPr>
        </p:nvSpPr>
        <p:spPr/>
        <p:txBody>
          <a:bodyPr rtlCol="0"/>
          <a:lstStyle/>
          <a:p>
            <a:pPr rtl="0"/>
            <a:fld id="{65763615-7D97-4C54-8DF1-C87056C05759}" type="datetime1">
              <a:rPr lang="fr-FR" noProof="0" smtClean="0"/>
              <a:t>08/03/2024</a:t>
            </a:fld>
            <a:endParaRPr lang="fr-FR" noProof="0" dirty="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123921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p:nvPr>
        </p:nvSpPr>
        <p:spPr/>
        <p:txBody>
          <a:bodyPr rtlCol="0"/>
          <a:lstStyle>
            <a:lvl1pPr>
              <a:defRPr/>
            </a:lvl1pPr>
            <a:lvl5pPr>
              <a:defRPr/>
            </a:lvl5pPr>
            <a:lvl6pPr>
              <a:defRPr/>
            </a:lvl6pPr>
            <a:lvl7pPr>
              <a:defRPr baseline="0"/>
            </a:lvl7pPr>
            <a:lvl8pPr>
              <a:defRPr baseline="0"/>
            </a:lvl8pPr>
            <a:lvl9pPr>
              <a:defRPr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EA97A21E-A2D8-4209-8B75-98FD4DDB02A1}" type="datetime1">
              <a:rPr lang="fr-FR" noProof="0" smtClean="0"/>
              <a:t>08/03/2024</a:t>
            </a:fld>
            <a:endParaRPr lang="fr-FR" noProof="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670150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217614" y="3429000"/>
            <a:ext cx="9753600" cy="2362199"/>
          </a:xfrm>
        </p:spPr>
        <p:txBody>
          <a:bodyPr rtlCol="0" anchor="b">
            <a:normAutofit/>
          </a:bodyPr>
          <a:lstStyle>
            <a:lvl1pPr algn="l">
              <a:defRPr sz="4400" b="0" cap="all"/>
            </a:lvl1pPr>
          </a:lstStyle>
          <a:p>
            <a:pPr rtl="0"/>
            <a:r>
              <a:rPr lang="fr-FR" noProof="0"/>
              <a:t>Modifiez le style du titre</a:t>
            </a:r>
          </a:p>
        </p:txBody>
      </p:sp>
      <p:sp>
        <p:nvSpPr>
          <p:cNvPr id="3" name="Espace réservé du texte 2"/>
          <p:cNvSpPr>
            <a:spLocks noGrp="1"/>
          </p:cNvSpPr>
          <p:nvPr>
            <p:ph type="body" idx="1"/>
          </p:nvPr>
        </p:nvSpPr>
        <p:spPr>
          <a:xfrm>
            <a:off x="1213150" y="685801"/>
            <a:ext cx="7853063" cy="1142999"/>
          </a:xfrm>
        </p:spPr>
        <p:txBody>
          <a:bodyPr rtlCol="0"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noProof="0"/>
              <a:t>Cliquez pour modifier les styles du texte du masque</a:t>
            </a:r>
          </a:p>
        </p:txBody>
      </p:sp>
      <p:sp>
        <p:nvSpPr>
          <p:cNvPr id="5" name="Espace réservé du pied de page 4"/>
          <p:cNvSpPr>
            <a:spLocks noGrp="1"/>
          </p:cNvSpPr>
          <p:nvPr>
            <p:ph type="ftr" sz="quarter" idx="11"/>
          </p:nvPr>
        </p:nvSpPr>
        <p:spPr/>
        <p:txBody>
          <a:bodyPr rtlCol="0"/>
          <a:lstStyle/>
          <a:p>
            <a:pPr rtl="0"/>
            <a:r>
              <a:rPr lang="fr-FR" noProof="0"/>
              <a:t>Ajouter un pied de page</a:t>
            </a:r>
          </a:p>
        </p:txBody>
      </p:sp>
      <p:sp>
        <p:nvSpPr>
          <p:cNvPr id="4" name="Espace réservé de la date 3"/>
          <p:cNvSpPr>
            <a:spLocks noGrp="1"/>
          </p:cNvSpPr>
          <p:nvPr>
            <p:ph type="dt" sz="half" idx="10"/>
          </p:nvPr>
        </p:nvSpPr>
        <p:spPr/>
        <p:txBody>
          <a:bodyPr rtlCol="0"/>
          <a:lstStyle/>
          <a:p>
            <a:pPr rtl="0"/>
            <a:fld id="{248B697A-9504-4444-B34F-93D3149D5ECF}" type="datetime1">
              <a:rPr lang="fr-FR" noProof="0" smtClean="0"/>
              <a:t>08/03/2024</a:t>
            </a:fld>
            <a:endParaRPr lang="fr-FR" noProof="0"/>
          </a:p>
        </p:txBody>
      </p:sp>
      <p:sp>
        <p:nvSpPr>
          <p:cNvPr id="6" name="Espace réservé du numéro de diapositive 5"/>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10336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3" name="Espace réservé du contenu 2"/>
          <p:cNvSpPr>
            <a:spLocks noGrp="1"/>
          </p:cNvSpPr>
          <p:nvPr>
            <p:ph sz="half" idx="1"/>
          </p:nvPr>
        </p:nvSpPr>
        <p:spPr>
          <a:xfrm>
            <a:off x="12332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contenu 3"/>
          <p:cNvSpPr>
            <a:spLocks noGrp="1"/>
          </p:cNvSpPr>
          <p:nvPr>
            <p:ph sz="half" idx="2"/>
          </p:nvPr>
        </p:nvSpPr>
        <p:spPr>
          <a:xfrm>
            <a:off x="6262479" y="1828800"/>
            <a:ext cx="4708734" cy="4343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B968D71F-7F42-4935-9F0B-E97501B22D0C}" type="datetime1">
              <a:rPr lang="fr-FR" noProof="0" smtClean="0"/>
              <a:t>08/03/2024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273045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7614" y="274638"/>
            <a:ext cx="9753600" cy="1325562"/>
          </a:xfrm>
        </p:spPr>
        <p:txBody>
          <a:bodyPr rtlCol="0"/>
          <a:lstStyle>
            <a:lvl1pPr>
              <a:defRPr/>
            </a:lvl1pPr>
          </a:lstStyle>
          <a:p>
            <a:pPr rtl="0"/>
            <a:r>
              <a:rPr lang="fr-FR" noProof="0"/>
              <a:t>Modifiez le style du titre</a:t>
            </a:r>
            <a:endParaRPr lang="fr-FR" noProof="0" dirty="0"/>
          </a:p>
        </p:txBody>
      </p:sp>
      <p:sp>
        <p:nvSpPr>
          <p:cNvPr id="3" name="Espace réservé du texte 2"/>
          <p:cNvSpPr>
            <a:spLocks noGrp="1"/>
          </p:cNvSpPr>
          <p:nvPr>
            <p:ph type="body" idx="1"/>
          </p:nvPr>
        </p:nvSpPr>
        <p:spPr>
          <a:xfrm>
            <a:off x="121761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121761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5" name="Espace réservé du texte 4"/>
          <p:cNvSpPr>
            <a:spLocks noGrp="1"/>
          </p:cNvSpPr>
          <p:nvPr>
            <p:ph type="body" sz="quarter" idx="3"/>
          </p:nvPr>
        </p:nvSpPr>
        <p:spPr>
          <a:xfrm>
            <a:off x="6262054" y="1828799"/>
            <a:ext cx="4709160" cy="838201"/>
          </a:xfrm>
        </p:spPr>
        <p:txBody>
          <a:bodyPr rtlCol="0"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262054" y="2743200"/>
            <a:ext cx="4709160" cy="3428999"/>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8" name="Espace réservé du pied de page 7"/>
          <p:cNvSpPr>
            <a:spLocks noGrp="1"/>
          </p:cNvSpPr>
          <p:nvPr>
            <p:ph type="ftr" sz="quarter" idx="11"/>
          </p:nvPr>
        </p:nvSpPr>
        <p:spPr/>
        <p:txBody>
          <a:bodyPr rtlCol="0"/>
          <a:lstStyle/>
          <a:p>
            <a:pPr rtl="0"/>
            <a:r>
              <a:rPr lang="fr-FR" noProof="0" dirty="0"/>
              <a:t>Ajouter un pied de page</a:t>
            </a:r>
          </a:p>
        </p:txBody>
      </p:sp>
      <p:sp>
        <p:nvSpPr>
          <p:cNvPr id="7" name="Espace réservé de la date 6"/>
          <p:cNvSpPr>
            <a:spLocks noGrp="1"/>
          </p:cNvSpPr>
          <p:nvPr>
            <p:ph type="dt" sz="half" idx="10"/>
          </p:nvPr>
        </p:nvSpPr>
        <p:spPr/>
        <p:txBody>
          <a:bodyPr rtlCol="0"/>
          <a:lstStyle/>
          <a:p>
            <a:pPr rtl="0"/>
            <a:fld id="{3CE07DA5-46BA-427C-BD25-C8C2EE5DF5DB}" type="datetime1">
              <a:rPr lang="fr-FR" noProof="0" smtClean="0"/>
              <a:t>08/03/2024</a:t>
            </a:fld>
            <a:endParaRPr lang="fr-FR" noProof="0" dirty="0"/>
          </a:p>
        </p:txBody>
      </p:sp>
      <p:sp>
        <p:nvSpPr>
          <p:cNvPr id="9" name="Espace réservé du numéro de diapositive 8"/>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344210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4" name="Espace réservé du pied de page 3"/>
          <p:cNvSpPr>
            <a:spLocks noGrp="1"/>
          </p:cNvSpPr>
          <p:nvPr>
            <p:ph type="ftr" sz="quarter" idx="11"/>
          </p:nvPr>
        </p:nvSpPr>
        <p:spPr/>
        <p:txBody>
          <a:bodyPr rtlCol="0"/>
          <a:lstStyle/>
          <a:p>
            <a:pPr rtl="0"/>
            <a:r>
              <a:rPr lang="fr-FR" noProof="0"/>
              <a:t>Ajouter un pied de page</a:t>
            </a:r>
          </a:p>
        </p:txBody>
      </p:sp>
      <p:sp>
        <p:nvSpPr>
          <p:cNvPr id="3" name="Espace réservé de la date 2"/>
          <p:cNvSpPr>
            <a:spLocks noGrp="1"/>
          </p:cNvSpPr>
          <p:nvPr>
            <p:ph type="dt" sz="half" idx="10"/>
          </p:nvPr>
        </p:nvSpPr>
        <p:spPr/>
        <p:txBody>
          <a:bodyPr rtlCol="0"/>
          <a:lstStyle/>
          <a:p>
            <a:pPr rtl="0"/>
            <a:fld id="{21F8E24D-04BD-4561-953E-F92C12039734}" type="datetime1">
              <a:rPr lang="fr-FR" noProof="0" smtClean="0"/>
              <a:t>08/03/2024</a:t>
            </a:fld>
            <a:endParaRPr lang="fr-FR" noProof="0"/>
          </a:p>
        </p:txBody>
      </p:sp>
      <p:sp>
        <p:nvSpPr>
          <p:cNvPr id="5" name="Espace réservé du numéro de diapositive 4"/>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413906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r>
              <a:rPr lang="fr-FR" noProof="0"/>
              <a:t>Ajouter un pied de page</a:t>
            </a:r>
          </a:p>
        </p:txBody>
      </p:sp>
      <p:sp>
        <p:nvSpPr>
          <p:cNvPr id="2" name="Espace réservé de la date 1"/>
          <p:cNvSpPr>
            <a:spLocks noGrp="1"/>
          </p:cNvSpPr>
          <p:nvPr>
            <p:ph type="dt" sz="half" idx="10"/>
          </p:nvPr>
        </p:nvSpPr>
        <p:spPr/>
        <p:txBody>
          <a:bodyPr rtlCol="0"/>
          <a:lstStyle/>
          <a:p>
            <a:pPr rtl="0"/>
            <a:fld id="{A2D0F148-EAC4-445B-9AD7-37106A93771B}" type="datetime1">
              <a:rPr lang="fr-FR" noProof="0" smtClean="0"/>
              <a:t>08/03/2024</a:t>
            </a:fld>
            <a:endParaRPr lang="fr-FR" noProof="0"/>
          </a:p>
        </p:txBody>
      </p:sp>
      <p:sp>
        <p:nvSpPr>
          <p:cNvPr id="4" name="Espace réservé du numéro de diapositive 3"/>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352978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dirty="0"/>
          </a:p>
        </p:txBody>
      </p:sp>
      <p:sp>
        <p:nvSpPr>
          <p:cNvPr id="2" name="Titre 1"/>
          <p:cNvSpPr>
            <a:spLocks noGrp="1"/>
          </p:cNvSpPr>
          <p:nvPr>
            <p:ph type="title"/>
          </p:nvPr>
        </p:nvSpPr>
        <p:spPr>
          <a:xfrm>
            <a:off x="684213" y="685800"/>
            <a:ext cx="3886200" cy="4038600"/>
          </a:xfrm>
        </p:spPr>
        <p:txBody>
          <a:bodyPr rtlCol="0" anchor="b">
            <a:noAutofit/>
          </a:bodyPr>
          <a:lstStyle>
            <a:lvl1pPr algn="l">
              <a:defRPr sz="4000" b="0"/>
            </a:lvl1pPr>
          </a:lstStyle>
          <a:p>
            <a:pPr rtl="0"/>
            <a:r>
              <a:rPr lang="fr-FR" noProof="0"/>
              <a:t>Modifiez le style du titre</a:t>
            </a:r>
            <a:endParaRPr lang="fr-FR" noProof="0" dirty="0"/>
          </a:p>
        </p:txBody>
      </p:sp>
      <p:sp>
        <p:nvSpPr>
          <p:cNvPr id="3" name="Espace réservé du contenu 2"/>
          <p:cNvSpPr>
            <a:spLocks noGrp="1"/>
          </p:cNvSpPr>
          <p:nvPr>
            <p:ph idx="1"/>
          </p:nvPr>
        </p:nvSpPr>
        <p:spPr>
          <a:xfrm>
            <a:off x="5865814" y="685800"/>
            <a:ext cx="56388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noProof="0" dirty="0"/>
          </a:p>
        </p:txBody>
      </p:sp>
      <p:sp>
        <p:nvSpPr>
          <p:cNvPr id="4" name="Espace réservé du text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dirty="0"/>
              <a:t>Ajouter un pied de page</a:t>
            </a:r>
          </a:p>
        </p:txBody>
      </p:sp>
      <p:sp>
        <p:nvSpPr>
          <p:cNvPr id="5" name="Espace réservé de la date 4"/>
          <p:cNvSpPr>
            <a:spLocks noGrp="1"/>
          </p:cNvSpPr>
          <p:nvPr>
            <p:ph type="dt" sz="half" idx="10"/>
          </p:nvPr>
        </p:nvSpPr>
        <p:spPr/>
        <p:txBody>
          <a:bodyPr rtlCol="0"/>
          <a:lstStyle/>
          <a:p>
            <a:pPr rtl="0"/>
            <a:fld id="{AFF755D9-3A71-477F-817C-FE87B74E871E}" type="datetime1">
              <a:rPr lang="fr-FR" noProof="0" smtClean="0"/>
              <a:t>08/03/2024</a:t>
            </a:fld>
            <a:endParaRPr lang="fr-FR" noProof="0" dirty="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dirty="0"/>
          </a:p>
        </p:txBody>
      </p:sp>
    </p:spTree>
    <p:extLst>
      <p:ext uri="{BB962C8B-B14F-4D97-AF65-F5344CB8AC3E}">
        <p14:creationId xmlns:p14="http://schemas.microsoft.com/office/powerpoint/2010/main" val="5819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2" name="Titre 1"/>
          <p:cNvSpPr>
            <a:spLocks noGrp="1"/>
          </p:cNvSpPr>
          <p:nvPr>
            <p:ph type="title"/>
          </p:nvPr>
        </p:nvSpPr>
        <p:spPr>
          <a:xfrm>
            <a:off x="684213" y="685800"/>
            <a:ext cx="3886200" cy="4038600"/>
          </a:xfrm>
        </p:spPr>
        <p:txBody>
          <a:bodyPr rtlCol="0" anchor="b">
            <a:noAutofit/>
          </a:bodyPr>
          <a:lstStyle>
            <a:lvl1pPr algn="l">
              <a:defRPr sz="4000" b="0"/>
            </a:lvl1pPr>
          </a:lstStyle>
          <a:p>
            <a:pPr rtl="0"/>
            <a:r>
              <a:rPr lang="fr-FR" noProof="0"/>
              <a:t>Modifiez le style du titre</a:t>
            </a:r>
          </a:p>
        </p:txBody>
      </p:sp>
      <p:sp>
        <p:nvSpPr>
          <p:cNvPr id="3" name="Espace réservé d’image 2" descr="Espace réservé vide pour ajouter une image. Cliquez sur l’espace réservé et sélectionnez l’image à ajouter"/>
          <p:cNvSpPr>
            <a:spLocks noGrp="1"/>
          </p:cNvSpPr>
          <p:nvPr>
            <p:ph type="pic" idx="1" hasCustomPrompt="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p:nvPr>
        </p:nvSpPr>
        <p:spPr>
          <a:xfrm>
            <a:off x="684213" y="4876800"/>
            <a:ext cx="3886200" cy="1295400"/>
          </a:xfrm>
        </p:spPr>
        <p:txBody>
          <a:bodyPr rtlCol="0">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noProof="0"/>
              <a:t>Cliquez pour modifier les styles du texte du masque</a:t>
            </a:r>
          </a:p>
        </p:txBody>
      </p:sp>
      <p:sp>
        <p:nvSpPr>
          <p:cNvPr id="6" name="Espace réservé du pied de page 5"/>
          <p:cNvSpPr>
            <a:spLocks noGrp="1"/>
          </p:cNvSpPr>
          <p:nvPr>
            <p:ph type="ftr" sz="quarter" idx="11"/>
          </p:nvPr>
        </p:nvSpPr>
        <p:spPr/>
        <p:txBody>
          <a:bodyPr rtlCol="0"/>
          <a:lstStyle/>
          <a:p>
            <a:pPr rtl="0"/>
            <a:r>
              <a:rPr lang="fr-FR" noProof="0"/>
              <a:t>Ajouter un pied de page</a:t>
            </a:r>
          </a:p>
        </p:txBody>
      </p:sp>
      <p:sp>
        <p:nvSpPr>
          <p:cNvPr id="5" name="Espace réservé de la date 4"/>
          <p:cNvSpPr>
            <a:spLocks noGrp="1"/>
          </p:cNvSpPr>
          <p:nvPr>
            <p:ph type="dt" sz="half" idx="10"/>
          </p:nvPr>
        </p:nvSpPr>
        <p:spPr/>
        <p:txBody>
          <a:bodyPr rtlCol="0"/>
          <a:lstStyle/>
          <a:p>
            <a:pPr rtl="0"/>
            <a:fld id="{1E1BFA36-BF15-4FBD-A2A2-6F15C4CCC572}" type="datetime1">
              <a:rPr lang="fr-FR" noProof="0" smtClean="0"/>
              <a:t>08/03/2024</a:t>
            </a:fld>
            <a:endParaRPr lang="fr-FR" noProof="0"/>
          </a:p>
        </p:txBody>
      </p:sp>
      <p:sp>
        <p:nvSpPr>
          <p:cNvPr id="7" name="Espace réservé du numéro de diapositive 6"/>
          <p:cNvSpPr>
            <a:spLocks noGrp="1"/>
          </p:cNvSpPr>
          <p:nvPr>
            <p:ph type="sldNum" sz="quarter" idx="12"/>
          </p:nvPr>
        </p:nvSpPr>
        <p:spPr/>
        <p:txBody>
          <a:bodyPr rtlCol="0"/>
          <a:lstStyle/>
          <a:p>
            <a:pPr rtl="0"/>
            <a:fld id="{F36C87F6-986D-49E6-AF40-1B3A1EE8064D}" type="slidenum">
              <a:rPr lang="fr-FR" noProof="0" smtClean="0"/>
              <a:t>‹N°›</a:t>
            </a:fld>
            <a:endParaRPr lang="fr-FR" noProof="0"/>
          </a:p>
        </p:txBody>
      </p:sp>
    </p:spTree>
    <p:extLst>
      <p:ext uri="{BB962C8B-B14F-4D97-AF65-F5344CB8AC3E}">
        <p14:creationId xmlns:p14="http://schemas.microsoft.com/office/powerpoint/2010/main" val="170294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9000">
              <a:schemeClr val="bg1"/>
            </a:gs>
            <a:gs pos="40000">
              <a:schemeClr val="bg2"/>
            </a:gs>
            <a:gs pos="10000">
              <a:schemeClr val="bg1">
                <a:lumMod val="95000"/>
              </a:schemeClr>
            </a:gs>
            <a:gs pos="100000">
              <a:schemeClr val="bg2">
                <a:lumMod val="9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8" name="Rectangle 7"/>
          <p:cNvSpPr/>
          <p:nvPr userDrawn="1"/>
        </p:nvSpPr>
        <p:spPr bwMode="ltGray">
          <a:xfrm>
            <a:off x="1460" y="0"/>
            <a:ext cx="12188952"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rtl="0"/>
            <a:endParaRPr lang="fr-FR" sz="2400" noProof="0" dirty="0"/>
          </a:p>
        </p:txBody>
      </p:sp>
      <p:sp>
        <p:nvSpPr>
          <p:cNvPr id="2" name="Espace réservé du titre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pPr rtl="0"/>
            <a:r>
              <a:rPr lang="fr-FR" noProof="0" dirty="0"/>
              <a:t>Modifiez le style du titre</a:t>
            </a:r>
          </a:p>
        </p:txBody>
      </p:sp>
      <p:sp>
        <p:nvSpPr>
          <p:cNvPr id="3" name="Espace réservé du texte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fr-FR" dirty="0"/>
              <a:t>Modifier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5" name="Espace réservé du pied de page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pPr rtl="0"/>
            <a:r>
              <a:rPr lang="fr-FR" noProof="0" dirty="0"/>
              <a:t>Ajouter un pied de page</a:t>
            </a:r>
          </a:p>
        </p:txBody>
      </p:sp>
      <p:sp>
        <p:nvSpPr>
          <p:cNvPr id="4" name="Espace réservé de la date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pPr rtl="0"/>
            <a:fld id="{701DE256-E81A-456D-972E-D60BCC23364E}" type="datetime1">
              <a:rPr lang="fr-FR" noProof="0" smtClean="0"/>
              <a:t>08/03/2024</a:t>
            </a:fld>
            <a:endParaRPr lang="fr-FR" noProof="0" dirty="0"/>
          </a:p>
        </p:txBody>
      </p:sp>
      <p:sp>
        <p:nvSpPr>
          <p:cNvPr id="6" name="Espace réservé du numéro de diapositive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pPr rtl="0"/>
            <a:fld id="{F36C87F6-986D-49E6-AF40-1B3A1EE8064D}" type="slidenum">
              <a:rPr lang="fr-FR" noProof="0" smtClean="0"/>
              <a:pPr/>
              <a:t>‹N°›</a:t>
            </a:fld>
            <a:endParaRPr lang="fr-FR" noProof="0" dirty="0"/>
          </a:p>
        </p:txBody>
      </p:sp>
    </p:spTree>
    <p:extLst>
      <p:ext uri="{BB962C8B-B14F-4D97-AF65-F5344CB8AC3E}">
        <p14:creationId xmlns:p14="http://schemas.microsoft.com/office/powerpoint/2010/main" val="1431716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000" kern="1200" cap="all" baseline="0">
          <a:solidFill>
            <a:schemeClr val="accent1">
              <a:lumMod val="50000"/>
            </a:schemeClr>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txBody>
          <a:bodyPr rtlCol="0"/>
          <a:lstStyle/>
          <a:p>
            <a:pPr rtl="0"/>
            <a:r>
              <a:rPr lang="fr-FR" dirty="0"/>
              <a:t>Nouvelle zelande</a:t>
            </a:r>
          </a:p>
        </p:txBody>
      </p:sp>
      <p:sp>
        <p:nvSpPr>
          <p:cNvPr id="5" name="Sous-titre 4"/>
          <p:cNvSpPr>
            <a:spLocks noGrp="1"/>
          </p:cNvSpPr>
          <p:nvPr>
            <p:ph type="subTitle" idx="1"/>
          </p:nvPr>
        </p:nvSpPr>
        <p:spPr/>
        <p:txBody>
          <a:bodyPr rtlCol="0"/>
          <a:lstStyle/>
          <a:p>
            <a:pPr rtl="0"/>
            <a:r>
              <a:rPr lang="fr-FR" dirty="0"/>
              <a:t>Lina et Nayla | Monsieur Bigogne | CM1B</a:t>
            </a:r>
          </a:p>
        </p:txBody>
      </p:sp>
    </p:spTree>
    <p:extLst>
      <p:ext uri="{BB962C8B-B14F-4D97-AF65-F5344CB8AC3E}">
        <p14:creationId xmlns:p14="http://schemas.microsoft.com/office/powerpoint/2010/main" val="28870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rtlCol="0"/>
          <a:lstStyle/>
          <a:p>
            <a:pPr rtl="0"/>
            <a:r>
              <a:rPr lang="fr-FR" dirty="0"/>
              <a:t>Les principaux sports</a:t>
            </a:r>
          </a:p>
        </p:txBody>
      </p:sp>
      <p:sp>
        <p:nvSpPr>
          <p:cNvPr id="6" name="Espace réservé du contenu 5"/>
          <p:cNvSpPr>
            <a:spLocks noGrp="1"/>
          </p:cNvSpPr>
          <p:nvPr>
            <p:ph sz="half" idx="1"/>
          </p:nvPr>
        </p:nvSpPr>
        <p:spPr>
          <a:xfrm>
            <a:off x="1252466" y="2239962"/>
            <a:ext cx="4708734" cy="4343400"/>
          </a:xfrm>
        </p:spPr>
        <p:txBody>
          <a:bodyPr rtlCol="0">
            <a:normAutofit/>
          </a:bodyPr>
          <a:lstStyle/>
          <a:p>
            <a:pPr rtl="0"/>
            <a:r>
              <a:rPr lang="fr-FR" sz="2000" dirty="0"/>
              <a:t>Le sport le plus populaire en Nouvelle-Zélande est bien entendu le Rugby avec les fameux All Blacks, véritable fierté nationale. Viennent ensuite des sports plus anglos-saxons comme le Cricket, le Hockey sur Gazon ou le Netball.</a:t>
            </a:r>
          </a:p>
        </p:txBody>
      </p:sp>
      <p:pic>
        <p:nvPicPr>
          <p:cNvPr id="3" name="Espace réservé du contenu 2">
            <a:extLst>
              <a:ext uri="{FF2B5EF4-FFF2-40B4-BE49-F238E27FC236}">
                <a16:creationId xmlns:a16="http://schemas.microsoft.com/office/drawing/2014/main" id="{8A90D7C7-578A-2308-2D18-8174E52D2306}"/>
              </a:ext>
            </a:extLst>
          </p:cNvPr>
          <p:cNvPicPr>
            <a:picLocks noGrp="1" noChangeAspect="1"/>
          </p:cNvPicPr>
          <p:nvPr>
            <p:ph sz="half" idx="2"/>
          </p:nvPr>
        </p:nvPicPr>
        <p:blipFill>
          <a:blip r:embed="rId3"/>
          <a:stretch>
            <a:fillRect/>
          </a:stretch>
        </p:blipFill>
        <p:spPr>
          <a:xfrm>
            <a:off x="6742484" y="2696275"/>
            <a:ext cx="5052313" cy="1538659"/>
          </a:xfrm>
          <a:prstGeom prst="rect">
            <a:avLst/>
          </a:prstGeom>
        </p:spPr>
      </p:pic>
      <p:sp>
        <p:nvSpPr>
          <p:cNvPr id="4" name="Espace réservé du contenu 5">
            <a:extLst>
              <a:ext uri="{FF2B5EF4-FFF2-40B4-BE49-F238E27FC236}">
                <a16:creationId xmlns:a16="http://schemas.microsoft.com/office/drawing/2014/main" id="{D257E7F6-6780-D4CE-B884-3A149347DCBE}"/>
              </a:ext>
            </a:extLst>
          </p:cNvPr>
          <p:cNvSpPr txBox="1">
            <a:spLocks/>
          </p:cNvSpPr>
          <p:nvPr/>
        </p:nvSpPr>
        <p:spPr>
          <a:xfrm>
            <a:off x="7318548" y="4221088"/>
            <a:ext cx="4708734" cy="4343400"/>
          </a:xfrm>
          <a:prstGeom prst="rect">
            <a:avLst/>
          </a:prstGeom>
        </p:spPr>
        <p:txBody>
          <a:bodyPr vert="horz" lIns="91440" tIns="45720" rIns="91440" bIns="45720" rtlCol="0">
            <a:normAutofit/>
          </a:bodyPr>
          <a:lstStyle>
            <a:lvl1pPr marL="274320" indent="-228600" algn="l" defTabSz="914400" rtl="0" eaLnBrk="1" latinLnBrk="0" hangingPunct="1">
              <a:lnSpc>
                <a:spcPct val="100000"/>
              </a:lnSpc>
              <a:spcBef>
                <a:spcPts val="1800"/>
              </a:spcBef>
              <a:buClr>
                <a:schemeClr val="accent1">
                  <a:lumMod val="50000"/>
                </a:schemeClr>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100000"/>
              </a:lnSpc>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Clr>
                <a:schemeClr val="accent1">
                  <a:lumMod val="50000"/>
                </a:schemeClr>
              </a:buClr>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Clr>
                <a:schemeClr val="accent1">
                  <a:lumMod val="50000"/>
                </a:schemeClr>
              </a:buClr>
              <a:buSzPct val="80000"/>
              <a:buFont typeface="Arial" pitchFamily="34" charset="0"/>
              <a:buChar char="•"/>
              <a:defRPr sz="1600" kern="1200" baseline="0">
                <a:solidFill>
                  <a:schemeClr val="tx1"/>
                </a:solidFill>
                <a:latin typeface="+mn-lt"/>
                <a:ea typeface="+mn-ea"/>
                <a:cs typeface="+mn-cs"/>
              </a:defRPr>
            </a:lvl8pPr>
            <a:lvl9pPr marL="1874520" indent="0" algn="l" defTabSz="914400" rtl="0" eaLnBrk="1" latinLnBrk="0" hangingPunct="1">
              <a:spcBef>
                <a:spcPts val="600"/>
              </a:spcBef>
              <a:buClr>
                <a:schemeClr val="accent1">
                  <a:lumMod val="50000"/>
                </a:schemeClr>
              </a:buClr>
              <a:buSzPct val="80000"/>
              <a:buFont typeface="Arial" pitchFamily="34" charset="0"/>
              <a:buNone/>
              <a:defRPr sz="1600" kern="1200" baseline="0">
                <a:solidFill>
                  <a:schemeClr val="tx1"/>
                </a:solidFill>
                <a:latin typeface="+mn-lt"/>
                <a:ea typeface="+mn-ea"/>
                <a:cs typeface="+mn-cs"/>
              </a:defRPr>
            </a:lvl9pPr>
          </a:lstStyle>
          <a:p>
            <a:pPr marL="45720" indent="0">
              <a:buNone/>
            </a:pPr>
            <a:r>
              <a:rPr lang="fr-FR" sz="1400" dirty="0"/>
              <a:t>Les All Blacks faisant le haka en novembre 2006</a:t>
            </a:r>
          </a:p>
        </p:txBody>
      </p:sp>
    </p:spTree>
    <p:extLst>
      <p:ext uri="{BB962C8B-B14F-4D97-AF65-F5344CB8AC3E}">
        <p14:creationId xmlns:p14="http://schemas.microsoft.com/office/powerpoint/2010/main" val="48973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1217612" y="459904"/>
            <a:ext cx="9753600" cy="835496"/>
          </a:xfrm>
        </p:spPr>
        <p:txBody>
          <a:bodyPr rtlCol="0"/>
          <a:lstStyle/>
          <a:p>
            <a:pPr algn="ctr" rtl="0"/>
            <a:r>
              <a:rPr lang="fr-FR" dirty="0"/>
              <a:t>SOMMAIRE</a:t>
            </a:r>
          </a:p>
        </p:txBody>
      </p:sp>
      <p:sp>
        <p:nvSpPr>
          <p:cNvPr id="4" name="AutoShape 2">
            <a:extLst>
              <a:ext uri="{FF2B5EF4-FFF2-40B4-BE49-F238E27FC236}">
                <a16:creationId xmlns:a16="http://schemas.microsoft.com/office/drawing/2014/main" id="{BAD55722-106C-5BB3-21AE-3437081793A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Espace réservé du contenu 1">
            <a:extLst>
              <a:ext uri="{FF2B5EF4-FFF2-40B4-BE49-F238E27FC236}">
                <a16:creationId xmlns:a16="http://schemas.microsoft.com/office/drawing/2014/main" id="{278895AC-7739-6467-C01B-5B78D5E2C8AA}"/>
              </a:ext>
            </a:extLst>
          </p:cNvPr>
          <p:cNvSpPr>
            <a:spLocks noGrp="1"/>
          </p:cNvSpPr>
          <p:nvPr>
            <p:ph idx="1"/>
          </p:nvPr>
        </p:nvSpPr>
        <p:spPr>
          <a:xfrm>
            <a:off x="693812" y="1628800"/>
            <a:ext cx="5400600" cy="4343400"/>
          </a:xfrm>
        </p:spPr>
        <p:txBody>
          <a:bodyPr rtlCol="0">
            <a:normAutofit/>
          </a:bodyPr>
          <a:lstStyle/>
          <a:p>
            <a:pPr marL="45720" indent="0" rtl="0">
              <a:buNone/>
            </a:pPr>
            <a:endParaRPr lang="fr-FR" sz="2000" dirty="0"/>
          </a:p>
          <a:p>
            <a:pPr marL="45720" indent="0" rtl="0">
              <a:buNone/>
            </a:pPr>
            <a:endParaRPr lang="fr-FR" sz="2000" dirty="0"/>
          </a:p>
          <a:p>
            <a:pPr rtl="0"/>
            <a:endParaRPr lang="fr-FR" sz="2000" dirty="0"/>
          </a:p>
        </p:txBody>
      </p:sp>
      <p:sp>
        <p:nvSpPr>
          <p:cNvPr id="12" name="ZoneTexte 11">
            <a:extLst>
              <a:ext uri="{FF2B5EF4-FFF2-40B4-BE49-F238E27FC236}">
                <a16:creationId xmlns:a16="http://schemas.microsoft.com/office/drawing/2014/main" id="{60A569DC-EB08-1165-6A2D-B8C402572F79}"/>
              </a:ext>
            </a:extLst>
          </p:cNvPr>
          <p:cNvSpPr txBox="1"/>
          <p:nvPr/>
        </p:nvSpPr>
        <p:spPr>
          <a:xfrm>
            <a:off x="981844" y="1759876"/>
            <a:ext cx="6893024" cy="3284745"/>
          </a:xfrm>
          <a:prstGeom prst="rect">
            <a:avLst/>
          </a:prstGeom>
          <a:noFill/>
          <a:ln>
            <a:noFill/>
          </a:ln>
        </p:spPr>
        <p:txBody>
          <a:bodyPr wrap="square" rtlCol="0">
            <a:spAutoFit/>
          </a:bodyPr>
          <a:lstStyle/>
          <a:p>
            <a:pPr marL="342900" indent="-342900">
              <a:lnSpc>
                <a:spcPct val="150000"/>
              </a:lnSpc>
              <a:buFont typeface="Arial" panose="020B0604020202020204" pitchFamily="34" charset="0"/>
              <a:buChar char="•"/>
            </a:pPr>
            <a:r>
              <a:rPr lang="fr-FR" sz="2000" dirty="0"/>
              <a:t>Où se trouve la Nouvelle-Zélande</a:t>
            </a:r>
          </a:p>
          <a:p>
            <a:pPr marL="342900" indent="-342900">
              <a:lnSpc>
                <a:spcPct val="150000"/>
              </a:lnSpc>
              <a:buFont typeface="Arial" panose="020B0604020202020204" pitchFamily="34" charset="0"/>
              <a:buChar char="•"/>
            </a:pPr>
            <a:r>
              <a:rPr lang="fr-FR" sz="2000" dirty="0"/>
              <a:t>Son histoire</a:t>
            </a:r>
          </a:p>
          <a:p>
            <a:pPr marL="342900" indent="-342900">
              <a:lnSpc>
                <a:spcPct val="150000"/>
              </a:lnSpc>
              <a:buFont typeface="Arial" panose="020B0604020202020204" pitchFamily="34" charset="0"/>
              <a:buChar char="•"/>
            </a:pPr>
            <a:r>
              <a:rPr lang="fr-FR" sz="2000" dirty="0"/>
              <a:t>Sa population</a:t>
            </a:r>
          </a:p>
          <a:p>
            <a:pPr marL="342900" indent="-342900">
              <a:lnSpc>
                <a:spcPct val="150000"/>
              </a:lnSpc>
              <a:buFont typeface="Arial" panose="020B0604020202020204" pitchFamily="34" charset="0"/>
              <a:buChar char="•"/>
            </a:pPr>
            <a:r>
              <a:rPr lang="fr-FR" sz="2000" dirty="0"/>
              <a:t>Son climat</a:t>
            </a:r>
          </a:p>
          <a:p>
            <a:pPr marL="342900" indent="-342900">
              <a:lnSpc>
                <a:spcPct val="150000"/>
              </a:lnSpc>
              <a:buFont typeface="Arial" panose="020B0604020202020204" pitchFamily="34" charset="0"/>
              <a:buChar char="•"/>
            </a:pPr>
            <a:r>
              <a:rPr lang="fr-FR" sz="2000" dirty="0"/>
              <a:t>Faune et Flore</a:t>
            </a:r>
          </a:p>
          <a:p>
            <a:pPr marL="342900" indent="-342900">
              <a:lnSpc>
                <a:spcPct val="150000"/>
              </a:lnSpc>
              <a:buFont typeface="Arial" panose="020B0604020202020204" pitchFamily="34" charset="0"/>
              <a:buChar char="•"/>
            </a:pPr>
            <a:r>
              <a:rPr lang="fr-FR" sz="2000" dirty="0"/>
              <a:t>Les principaux sports</a:t>
            </a:r>
          </a:p>
          <a:p>
            <a:pPr marL="342900" indent="-342900">
              <a:lnSpc>
                <a:spcPct val="90000"/>
              </a:lnSpc>
              <a:buFont typeface="Arial" panose="020B0604020202020204" pitchFamily="34" charset="0"/>
              <a:buChar char="•"/>
            </a:pPr>
            <a:endParaRPr lang="fr-FR" sz="2000" dirty="0"/>
          </a:p>
          <a:p>
            <a:pPr marL="342900" indent="-342900">
              <a:lnSpc>
                <a:spcPct val="90000"/>
              </a:lnSpc>
              <a:buFont typeface="Arial" panose="020B0604020202020204" pitchFamily="34" charset="0"/>
              <a:buChar char="•"/>
            </a:pPr>
            <a:endParaRPr lang="fr-FR" sz="1050" dirty="0"/>
          </a:p>
        </p:txBody>
      </p:sp>
    </p:spTree>
    <p:extLst>
      <p:ext uri="{BB962C8B-B14F-4D97-AF65-F5344CB8AC3E}">
        <p14:creationId xmlns:p14="http://schemas.microsoft.com/office/powerpoint/2010/main" val="275731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bg1"/>
            </a:gs>
            <a:gs pos="42000">
              <a:schemeClr val="bg2"/>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rtlCol="0"/>
          <a:lstStyle/>
          <a:p>
            <a:pPr rtl="0"/>
            <a:r>
              <a:rPr lang="fr-FR" dirty="0"/>
              <a:t>Où se trouvE la nouvelle-zélande</a:t>
            </a:r>
          </a:p>
        </p:txBody>
      </p:sp>
      <p:sp>
        <p:nvSpPr>
          <p:cNvPr id="2" name="Espace réservé du contenu 1"/>
          <p:cNvSpPr>
            <a:spLocks noGrp="1"/>
          </p:cNvSpPr>
          <p:nvPr>
            <p:ph idx="1"/>
          </p:nvPr>
        </p:nvSpPr>
        <p:spPr>
          <a:xfrm>
            <a:off x="3718148" y="2420888"/>
            <a:ext cx="5400600" cy="4343400"/>
          </a:xfrm>
        </p:spPr>
        <p:txBody>
          <a:bodyPr rtlCol="0">
            <a:normAutofit/>
          </a:bodyPr>
          <a:lstStyle/>
          <a:p>
            <a:pPr rtl="0"/>
            <a:r>
              <a:rPr lang="fr-FR" sz="2000" dirty="0"/>
              <a:t>La Nouvelle- Zélande se trouve en Océanie  situé dans le Sud –Ouest  de l’ océan Pacifique.</a:t>
            </a:r>
          </a:p>
          <a:p>
            <a:pPr rtl="0"/>
            <a:r>
              <a:rPr lang="fr-FR" sz="2000" dirty="0"/>
              <a:t>Elle est constituée de deux îles principales : l’île du Nord et l’île du Sud, ainsi que de 700 plus petites îles.</a:t>
            </a:r>
          </a:p>
          <a:p>
            <a:pPr marL="45720" indent="0" rtl="0">
              <a:buNone/>
            </a:pPr>
            <a:endParaRPr lang="fr-FR" sz="2000" dirty="0"/>
          </a:p>
          <a:p>
            <a:pPr rtl="0"/>
            <a:endParaRPr lang="fr-FR" sz="2000" dirty="0"/>
          </a:p>
        </p:txBody>
      </p:sp>
      <p:sp>
        <p:nvSpPr>
          <p:cNvPr id="4" name="AutoShape 2">
            <a:extLst>
              <a:ext uri="{FF2B5EF4-FFF2-40B4-BE49-F238E27FC236}">
                <a16:creationId xmlns:a16="http://schemas.microsoft.com/office/drawing/2014/main" id="{BAD55722-106C-5BB3-21AE-3437081793A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6" name="Image 5">
            <a:extLst>
              <a:ext uri="{FF2B5EF4-FFF2-40B4-BE49-F238E27FC236}">
                <a16:creationId xmlns:a16="http://schemas.microsoft.com/office/drawing/2014/main" id="{E060A4B5-D7E7-1EFF-D154-00012693C749}"/>
              </a:ext>
            </a:extLst>
          </p:cNvPr>
          <p:cNvPicPr>
            <a:picLocks noChangeAspect="1"/>
          </p:cNvPicPr>
          <p:nvPr/>
        </p:nvPicPr>
        <p:blipFill>
          <a:blip r:embed="rId3"/>
          <a:stretch>
            <a:fillRect/>
          </a:stretch>
        </p:blipFill>
        <p:spPr>
          <a:xfrm>
            <a:off x="621804" y="2479471"/>
            <a:ext cx="2924944" cy="2924944"/>
          </a:xfrm>
          <a:prstGeom prst="rect">
            <a:avLst/>
          </a:prstGeom>
        </p:spPr>
      </p:pic>
      <p:pic>
        <p:nvPicPr>
          <p:cNvPr id="7" name="Image 6">
            <a:extLst>
              <a:ext uri="{FF2B5EF4-FFF2-40B4-BE49-F238E27FC236}">
                <a16:creationId xmlns:a16="http://schemas.microsoft.com/office/drawing/2014/main" id="{52457E1B-A46A-E111-7072-E2229E1A9C01}"/>
              </a:ext>
            </a:extLst>
          </p:cNvPr>
          <p:cNvPicPr>
            <a:picLocks noChangeAspect="1"/>
          </p:cNvPicPr>
          <p:nvPr/>
        </p:nvPicPr>
        <p:blipFill>
          <a:blip r:embed="rId4"/>
          <a:stretch>
            <a:fillRect/>
          </a:stretch>
        </p:blipFill>
        <p:spPr>
          <a:xfrm>
            <a:off x="9217259" y="2343636"/>
            <a:ext cx="2595037" cy="3196614"/>
          </a:xfrm>
          <a:prstGeom prst="rect">
            <a:avLst/>
          </a:prstGeom>
        </p:spPr>
      </p:pic>
    </p:spTree>
    <p:extLst>
      <p:ext uri="{BB962C8B-B14F-4D97-AF65-F5344CB8AC3E}">
        <p14:creationId xmlns:p14="http://schemas.microsoft.com/office/powerpoint/2010/main" val="84695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1B1DD61-B5FB-F0D4-B0E9-C2A89A8CE2B3}"/>
              </a:ext>
            </a:extLst>
          </p:cNvPr>
          <p:cNvPicPr>
            <a:picLocks noChangeAspect="1"/>
          </p:cNvPicPr>
          <p:nvPr/>
        </p:nvPicPr>
        <p:blipFill>
          <a:blip r:embed="rId3"/>
          <a:stretch>
            <a:fillRect/>
          </a:stretch>
        </p:blipFill>
        <p:spPr>
          <a:xfrm>
            <a:off x="9478788" y="2420888"/>
            <a:ext cx="2311524" cy="1470970"/>
          </a:xfrm>
          <a:prstGeom prst="rect">
            <a:avLst/>
          </a:prstGeom>
        </p:spPr>
      </p:pic>
      <p:sp>
        <p:nvSpPr>
          <p:cNvPr id="7" name="Titre 6"/>
          <p:cNvSpPr>
            <a:spLocks noGrp="1"/>
          </p:cNvSpPr>
          <p:nvPr>
            <p:ph type="title"/>
          </p:nvPr>
        </p:nvSpPr>
        <p:spPr>
          <a:xfrm>
            <a:off x="1217614" y="274638"/>
            <a:ext cx="4876798" cy="1325562"/>
          </a:xfrm>
        </p:spPr>
        <p:txBody>
          <a:bodyPr rtlCol="0"/>
          <a:lstStyle/>
          <a:p>
            <a:pPr rtl="0"/>
            <a:r>
              <a:rPr lang="fr-FR" dirty="0"/>
              <a:t>SON HistoirE</a:t>
            </a:r>
          </a:p>
        </p:txBody>
      </p:sp>
      <p:sp>
        <p:nvSpPr>
          <p:cNvPr id="9" name="Espace réservé du contenu 8"/>
          <p:cNvSpPr>
            <a:spLocks noGrp="1"/>
          </p:cNvSpPr>
          <p:nvPr>
            <p:ph idx="1"/>
          </p:nvPr>
        </p:nvSpPr>
        <p:spPr>
          <a:xfrm>
            <a:off x="1217614" y="1828800"/>
            <a:ext cx="8045150" cy="4343400"/>
          </a:xfrm>
        </p:spPr>
        <p:txBody>
          <a:bodyPr rtlCol="0">
            <a:normAutofit/>
          </a:bodyPr>
          <a:lstStyle/>
          <a:p>
            <a:pPr rtl="0"/>
            <a:r>
              <a:rPr lang="fr-FR" sz="2000" dirty="0"/>
              <a:t>La Nouvelle-Zélande est l'un des territoires les plus tardivement peuplés : les premiers colons sont des Polynésiens de l’est qui arrivent probablement entre 1200 et 1300 de notre ère.</a:t>
            </a:r>
          </a:p>
          <a:p>
            <a:pPr rtl="0"/>
            <a:r>
              <a:rPr lang="fr-FR" sz="2000" dirty="0"/>
              <a:t>C'est vers la même époque que d'autres groupes de Polynésiens s'installent aux îles Kermadec et l'île Norfolk puis plus tard ils coloniseront les îles Chatham, y développant leur propre culture moriori.</a:t>
            </a:r>
          </a:p>
        </p:txBody>
      </p:sp>
      <p:sp>
        <p:nvSpPr>
          <p:cNvPr id="3" name="ZoneTexte 2">
            <a:extLst>
              <a:ext uri="{FF2B5EF4-FFF2-40B4-BE49-F238E27FC236}">
                <a16:creationId xmlns:a16="http://schemas.microsoft.com/office/drawing/2014/main" id="{18322D28-2AB4-92A4-1D51-83C19F46A4B3}"/>
              </a:ext>
            </a:extLst>
          </p:cNvPr>
          <p:cNvSpPr txBox="1"/>
          <p:nvPr/>
        </p:nvSpPr>
        <p:spPr>
          <a:xfrm>
            <a:off x="9910836" y="4000500"/>
            <a:ext cx="1701925" cy="286232"/>
          </a:xfrm>
          <a:prstGeom prst="rect">
            <a:avLst/>
          </a:prstGeom>
          <a:noFill/>
          <a:ln>
            <a:noFill/>
          </a:ln>
        </p:spPr>
        <p:txBody>
          <a:bodyPr wrap="square" rtlCol="0">
            <a:spAutoFit/>
          </a:bodyPr>
          <a:lstStyle/>
          <a:p>
            <a:pPr>
              <a:lnSpc>
                <a:spcPct val="90000"/>
              </a:lnSpc>
            </a:pPr>
            <a:r>
              <a:rPr lang="fr-FR" sz="1400" b="0" i="0" dirty="0">
                <a:solidFill>
                  <a:srgbClr val="202122"/>
                </a:solidFill>
                <a:effectLst/>
                <a:latin typeface="Arial" panose="020B0604020202020204" pitchFamily="34" charset="0"/>
              </a:rPr>
              <a:t>Danse Maori</a:t>
            </a:r>
            <a:endParaRPr lang="fr-FR" sz="1400" dirty="0"/>
          </a:p>
        </p:txBody>
      </p:sp>
    </p:spTree>
    <p:extLst>
      <p:ext uri="{BB962C8B-B14F-4D97-AF65-F5344CB8AC3E}">
        <p14:creationId xmlns:p14="http://schemas.microsoft.com/office/powerpoint/2010/main" val="25539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17614" y="274638"/>
            <a:ext cx="4876798" cy="1325562"/>
          </a:xfrm>
        </p:spPr>
        <p:txBody>
          <a:bodyPr rtlCol="0"/>
          <a:lstStyle/>
          <a:p>
            <a:pPr rtl="0"/>
            <a:r>
              <a:rPr lang="fr-FR" dirty="0"/>
              <a:t>SON HistoirE</a:t>
            </a:r>
          </a:p>
        </p:txBody>
      </p:sp>
      <p:sp>
        <p:nvSpPr>
          <p:cNvPr id="9" name="Espace réservé du contenu 8"/>
          <p:cNvSpPr>
            <a:spLocks noGrp="1"/>
          </p:cNvSpPr>
          <p:nvPr>
            <p:ph idx="1"/>
          </p:nvPr>
        </p:nvSpPr>
        <p:spPr>
          <a:xfrm>
            <a:off x="1217614" y="1828800"/>
            <a:ext cx="10421414" cy="4343400"/>
          </a:xfrm>
        </p:spPr>
        <p:txBody>
          <a:bodyPr rtlCol="0">
            <a:normAutofit/>
          </a:bodyPr>
          <a:lstStyle/>
          <a:p>
            <a:pPr rtl="0"/>
            <a:r>
              <a:rPr lang="fr-FR" sz="2000" dirty="0"/>
              <a:t>Les premiers explorateurs européens sont les néerlandais Abel Tasman, qui arrive de Batavia en 1642 avec son équipage; Plusieurs d'entre eux sont tués par des Māoris le 19 décembre de la même année, dans ce qui est aujourd'hui Golden Bay.</a:t>
            </a:r>
          </a:p>
          <a:p>
            <a:pPr rtl="0"/>
            <a:r>
              <a:rPr lang="fr-FR" sz="2000" dirty="0"/>
              <a:t>Aucun autre Européen ne visite la Nouvelle-Zélande jusqu'au voyage du capitaine James Cook à bord de l'Endeavour. Envoyé par le gouvernement britannique, il arrive en 1769 et cartographie presque toute la côte en prenant soin de décrire en détail les terres qu'il explore, que ce soit en Australie ou en Nouvelle-Zélande, pour une éventuelle colonisation. Ces cartes très détaillées sont longtemps utilisées par les explorateurs.</a:t>
            </a:r>
          </a:p>
        </p:txBody>
      </p:sp>
    </p:spTree>
    <p:extLst>
      <p:ext uri="{BB962C8B-B14F-4D97-AF65-F5344CB8AC3E}">
        <p14:creationId xmlns:p14="http://schemas.microsoft.com/office/powerpoint/2010/main" val="2846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dirty="0"/>
              <a:t>Sa population</a:t>
            </a:r>
          </a:p>
        </p:txBody>
      </p:sp>
      <p:sp>
        <p:nvSpPr>
          <p:cNvPr id="3" name="Espace réservé du contenu 2"/>
          <p:cNvSpPr>
            <a:spLocks noGrp="1"/>
          </p:cNvSpPr>
          <p:nvPr>
            <p:ph sz="half" idx="1"/>
          </p:nvPr>
        </p:nvSpPr>
        <p:spPr>
          <a:xfrm>
            <a:off x="1125860" y="2150103"/>
            <a:ext cx="10261734" cy="4343400"/>
          </a:xfrm>
        </p:spPr>
        <p:txBody>
          <a:bodyPr rtlCol="0">
            <a:normAutofit/>
          </a:bodyPr>
          <a:lstStyle/>
          <a:p>
            <a:pPr rtl="0"/>
            <a:r>
              <a:rPr lang="fr-FR" sz="2000" dirty="0"/>
              <a:t>En 2023, la population était estimée à 5 228 100 habitants</a:t>
            </a:r>
          </a:p>
          <a:p>
            <a:pPr rtl="0"/>
            <a:r>
              <a:rPr lang="fr-FR" sz="2000" dirty="0"/>
              <a:t>En 2018, la population se répartissait comme suit :</a:t>
            </a:r>
          </a:p>
          <a:p>
            <a:pPr marL="273050" indent="628650" rtl="0">
              <a:spcBef>
                <a:spcPts val="600"/>
              </a:spcBef>
              <a:buFont typeface="Wingdings" panose="05000000000000000000" pitchFamily="2" charset="2"/>
              <a:buChar char="ü"/>
            </a:pPr>
            <a:r>
              <a:rPr lang="fr-FR" sz="2000" dirty="0"/>
              <a:t>Européens : 70,2 %</a:t>
            </a:r>
          </a:p>
          <a:p>
            <a:pPr marL="273050" indent="628650" rtl="0">
              <a:spcBef>
                <a:spcPts val="600"/>
              </a:spcBef>
              <a:buFont typeface="Wingdings" panose="05000000000000000000" pitchFamily="2" charset="2"/>
              <a:buChar char="ü"/>
            </a:pPr>
            <a:r>
              <a:rPr lang="fr-FR" sz="2000" dirty="0"/>
              <a:t>Maori : 16,5 %</a:t>
            </a:r>
          </a:p>
          <a:p>
            <a:pPr marL="273050" indent="628650" rtl="0">
              <a:spcBef>
                <a:spcPts val="600"/>
              </a:spcBef>
              <a:buFont typeface="Wingdings" panose="05000000000000000000" pitchFamily="2" charset="2"/>
              <a:buChar char="ü"/>
            </a:pPr>
            <a:r>
              <a:rPr lang="fr-FR" sz="2000" dirty="0"/>
              <a:t>Asiatiques : 15,1 %</a:t>
            </a:r>
          </a:p>
          <a:p>
            <a:pPr marL="273050" indent="628650" rtl="0">
              <a:spcBef>
                <a:spcPts val="600"/>
              </a:spcBef>
              <a:buFont typeface="Wingdings" panose="05000000000000000000" pitchFamily="2" charset="2"/>
              <a:buChar char="ü"/>
            </a:pPr>
            <a:r>
              <a:rPr lang="fr-FR" sz="2000" dirty="0"/>
              <a:t>Océaniens : 8,1 %</a:t>
            </a:r>
          </a:p>
          <a:p>
            <a:pPr marL="273050" indent="628650" rtl="0">
              <a:spcBef>
                <a:spcPts val="600"/>
              </a:spcBef>
              <a:buFont typeface="Wingdings" panose="05000000000000000000" pitchFamily="2" charset="2"/>
              <a:buChar char="ü"/>
            </a:pPr>
            <a:endParaRPr lang="fr-FR" sz="2000" dirty="0"/>
          </a:p>
          <a:p>
            <a:pPr marL="615950" indent="-342900" rtl="0">
              <a:spcBef>
                <a:spcPts val="600"/>
              </a:spcBef>
            </a:pPr>
            <a:r>
              <a:rPr lang="fr-FR" sz="2000" dirty="0"/>
              <a:t>L’anglais  est la langue officielle, parlée par 96% de la population.</a:t>
            </a:r>
          </a:p>
        </p:txBody>
      </p:sp>
      <p:pic>
        <p:nvPicPr>
          <p:cNvPr id="2" name="Image 1">
            <a:extLst>
              <a:ext uri="{FF2B5EF4-FFF2-40B4-BE49-F238E27FC236}">
                <a16:creationId xmlns:a16="http://schemas.microsoft.com/office/drawing/2014/main" id="{63E39766-143E-6952-FD3A-5638E7BE4FEB}"/>
              </a:ext>
            </a:extLst>
          </p:cNvPr>
          <p:cNvPicPr>
            <a:picLocks noChangeAspect="1"/>
          </p:cNvPicPr>
          <p:nvPr/>
        </p:nvPicPr>
        <p:blipFill>
          <a:blip r:embed="rId3"/>
          <a:stretch>
            <a:fillRect/>
          </a:stretch>
        </p:blipFill>
        <p:spPr>
          <a:xfrm>
            <a:off x="8110636" y="188640"/>
            <a:ext cx="3700593" cy="1859441"/>
          </a:xfrm>
          <a:prstGeom prst="rect">
            <a:avLst/>
          </a:prstGeom>
        </p:spPr>
      </p:pic>
    </p:spTree>
    <p:extLst>
      <p:ext uri="{BB962C8B-B14F-4D97-AF65-F5344CB8AC3E}">
        <p14:creationId xmlns:p14="http://schemas.microsoft.com/office/powerpoint/2010/main" val="26004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rtlCol="0"/>
          <a:lstStyle/>
          <a:p>
            <a:pPr rtl="0"/>
            <a:r>
              <a:rPr lang="fr-FR" dirty="0"/>
              <a:t>Son Climat</a:t>
            </a:r>
          </a:p>
        </p:txBody>
      </p:sp>
      <p:sp>
        <p:nvSpPr>
          <p:cNvPr id="3" name="Espace réservé du texte 2"/>
          <p:cNvSpPr>
            <a:spLocks noGrp="1"/>
          </p:cNvSpPr>
          <p:nvPr>
            <p:ph sz="half" idx="1"/>
          </p:nvPr>
        </p:nvSpPr>
        <p:spPr>
          <a:xfrm>
            <a:off x="1053852" y="2239962"/>
            <a:ext cx="10765790" cy="4343400"/>
          </a:xfrm>
        </p:spPr>
        <p:txBody>
          <a:bodyPr rtlCol="0">
            <a:normAutofit/>
          </a:bodyPr>
          <a:lstStyle/>
          <a:p>
            <a:pPr rtl="0"/>
            <a:r>
              <a:rPr lang="fr-FR" sz="2000" dirty="0"/>
              <a:t>Le climat de la Nouvelle-Zélande est globalement tempéré (températures douces en hiver et chaudes en été), océanique (températures douces et pluies abondantes) sur la majeure partie du pays.</a:t>
            </a:r>
          </a:p>
          <a:p>
            <a:pPr rtl="0"/>
            <a:r>
              <a:rPr lang="fr-FR" sz="2000" dirty="0"/>
              <a:t>Les températures oscillent entre 0 °C et 31 °C. </a:t>
            </a:r>
          </a:p>
          <a:p>
            <a:pPr rtl="0"/>
            <a:r>
              <a:rPr lang="fr-FR" sz="2000" dirty="0"/>
              <a:t>La température moyenne quotidienne à Wellington — la capitale, au centre du pays — est de 5,9 °C en hiver et 20,2 °C en été.</a:t>
            </a:r>
          </a:p>
          <a:p>
            <a:pPr rtl="0"/>
            <a:endParaRPr lang="fr-FR" sz="2000" dirty="0"/>
          </a:p>
        </p:txBody>
      </p:sp>
    </p:spTree>
    <p:extLst>
      <p:ext uri="{BB962C8B-B14F-4D97-AF65-F5344CB8AC3E}">
        <p14:creationId xmlns:p14="http://schemas.microsoft.com/office/powerpoint/2010/main" val="8830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65820" y="48171"/>
            <a:ext cx="9753600" cy="1325562"/>
          </a:xfrm>
        </p:spPr>
        <p:txBody>
          <a:bodyPr rtlCol="0"/>
          <a:lstStyle/>
          <a:p>
            <a:pPr rtl="0"/>
            <a:r>
              <a:rPr lang="fr-FR" dirty="0"/>
              <a:t>FAUNE ET FLORE</a:t>
            </a:r>
          </a:p>
        </p:txBody>
      </p:sp>
      <p:sp>
        <p:nvSpPr>
          <p:cNvPr id="6" name="Espace réservé du contenu 5"/>
          <p:cNvSpPr>
            <a:spLocks noGrp="1"/>
          </p:cNvSpPr>
          <p:nvPr>
            <p:ph sz="half" idx="1"/>
          </p:nvPr>
        </p:nvSpPr>
        <p:spPr>
          <a:xfrm>
            <a:off x="405780" y="1829707"/>
            <a:ext cx="8208913" cy="4343400"/>
          </a:xfrm>
        </p:spPr>
        <p:txBody>
          <a:bodyPr rtlCol="0">
            <a:noAutofit/>
          </a:bodyPr>
          <a:lstStyle/>
          <a:p>
            <a:r>
              <a:rPr lang="fr-FR" sz="2000" dirty="0"/>
              <a:t>La Nouvelle-Zélande est un paradis pour ceux qui aiment la nature, avec des sentiers de randonnée balisés qui permettent de découvrir des trésors tout au long de l’année !</a:t>
            </a:r>
          </a:p>
          <a:p>
            <a:pPr rtl="0"/>
            <a:r>
              <a:rPr lang="fr-FR" sz="2000" dirty="0"/>
              <a:t>Le climat tempéré océanique de la Nouvelle-Zélande favorise une flore diverse et luxuriante, dont 80 % n’existe nulle part ailleurs dans le monde. Voici quelques éléments de cette végétation exceptionnelle :</a:t>
            </a:r>
          </a:p>
          <a:p>
            <a:pPr marL="625475" indent="-180975" rtl="0">
              <a:buFont typeface="Wingdings" panose="05000000000000000000" pitchFamily="2" charset="2"/>
              <a:buChar char="ü"/>
            </a:pPr>
            <a:r>
              <a:rPr lang="fr-FR" sz="2000" dirty="0"/>
              <a:t>Forêts primitives : vous y trouverez des arbres parmi les plus hauts au monde, comme les kauris dans le Northland.</a:t>
            </a:r>
          </a:p>
          <a:p>
            <a:pPr marL="625475" indent="-180975" rtl="0">
              <a:buFont typeface="Wingdings" panose="05000000000000000000" pitchFamily="2" charset="2"/>
              <a:buChar char="ü"/>
            </a:pPr>
            <a:r>
              <a:rPr lang="fr-FR" sz="2000" dirty="0"/>
              <a:t>Végétation dense : les forêts abritent une végétation dense et variée.                                                                                                                                                                        </a:t>
            </a:r>
          </a:p>
        </p:txBody>
      </p:sp>
      <p:pic>
        <p:nvPicPr>
          <p:cNvPr id="3" name="Image 2">
            <a:extLst>
              <a:ext uri="{FF2B5EF4-FFF2-40B4-BE49-F238E27FC236}">
                <a16:creationId xmlns:a16="http://schemas.microsoft.com/office/drawing/2014/main" id="{93BEC2A1-DBD6-6417-38F2-65CB0B919B59}"/>
              </a:ext>
            </a:extLst>
          </p:cNvPr>
          <p:cNvPicPr>
            <a:picLocks noChangeAspect="1"/>
          </p:cNvPicPr>
          <p:nvPr/>
        </p:nvPicPr>
        <p:blipFill>
          <a:blip r:embed="rId3"/>
          <a:stretch>
            <a:fillRect/>
          </a:stretch>
        </p:blipFill>
        <p:spPr>
          <a:xfrm>
            <a:off x="8822578" y="1493912"/>
            <a:ext cx="3106232" cy="4653136"/>
          </a:xfrm>
          <a:prstGeom prst="rect">
            <a:avLst/>
          </a:prstGeom>
        </p:spPr>
      </p:pic>
    </p:spTree>
    <p:extLst>
      <p:ext uri="{BB962C8B-B14F-4D97-AF65-F5344CB8AC3E}">
        <p14:creationId xmlns:p14="http://schemas.microsoft.com/office/powerpoint/2010/main" val="203326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65820" y="48171"/>
            <a:ext cx="9753600" cy="1325562"/>
          </a:xfrm>
        </p:spPr>
        <p:txBody>
          <a:bodyPr rtlCol="0"/>
          <a:lstStyle/>
          <a:p>
            <a:pPr rtl="0"/>
            <a:r>
              <a:rPr lang="fr-FR" dirty="0"/>
              <a:t>FAUNE ET FLORE</a:t>
            </a:r>
          </a:p>
        </p:txBody>
      </p:sp>
      <p:sp>
        <p:nvSpPr>
          <p:cNvPr id="6" name="Espace réservé du contenu 5"/>
          <p:cNvSpPr>
            <a:spLocks noGrp="1"/>
          </p:cNvSpPr>
          <p:nvPr>
            <p:ph sz="half" idx="1"/>
          </p:nvPr>
        </p:nvSpPr>
        <p:spPr>
          <a:xfrm>
            <a:off x="405781" y="1829707"/>
            <a:ext cx="7344816" cy="4343400"/>
          </a:xfrm>
        </p:spPr>
        <p:txBody>
          <a:bodyPr rtlCol="0">
            <a:noAutofit/>
          </a:bodyPr>
          <a:lstStyle/>
          <a:p>
            <a:r>
              <a:rPr lang="fr-FR" sz="2000" dirty="0"/>
              <a:t>La Nouvelle-Zélande, dépourvue de grands prédateurs et isolée depuis longtemps des continents, abrite une faune étonnante. Voici quelques-uns de ses habitants remarquables :</a:t>
            </a:r>
          </a:p>
          <a:p>
            <a:r>
              <a:rPr lang="fr-FR" sz="2000" dirty="0"/>
              <a:t>Oiseaux :</a:t>
            </a:r>
          </a:p>
          <a:p>
            <a:pPr marL="273050" indent="87313">
              <a:spcBef>
                <a:spcPts val="600"/>
              </a:spcBef>
              <a:buFont typeface="Wingdings" panose="05000000000000000000" pitchFamily="2" charset="2"/>
              <a:buChar char="ü"/>
            </a:pPr>
            <a:r>
              <a:rPr lang="fr-FR" sz="2000" dirty="0"/>
              <a:t>Le kakapo, un perroquet terrestre incapable de voler.</a:t>
            </a:r>
          </a:p>
          <a:p>
            <a:pPr marL="273050" indent="87313">
              <a:spcBef>
                <a:spcPts val="600"/>
              </a:spcBef>
              <a:buFont typeface="Wingdings" panose="05000000000000000000" pitchFamily="2" charset="2"/>
              <a:buChar char="ü"/>
            </a:pPr>
            <a:r>
              <a:rPr lang="fr-FR" sz="2000" dirty="0"/>
              <a:t>Le takahe, un oiseau rare et emblématique.</a:t>
            </a:r>
          </a:p>
          <a:p>
            <a:pPr marL="273050" indent="87313">
              <a:spcBef>
                <a:spcPts val="600"/>
              </a:spcBef>
              <a:buFont typeface="Wingdings" panose="05000000000000000000" pitchFamily="2" charset="2"/>
              <a:buChar char="ü"/>
            </a:pPr>
            <a:r>
              <a:rPr lang="fr-FR" sz="2000" dirty="0"/>
              <a:t>Le kiwi, symbole national, également incapable de voler.</a:t>
            </a:r>
          </a:p>
        </p:txBody>
      </p:sp>
      <p:pic>
        <p:nvPicPr>
          <p:cNvPr id="4" name="Image 3">
            <a:extLst>
              <a:ext uri="{FF2B5EF4-FFF2-40B4-BE49-F238E27FC236}">
                <a16:creationId xmlns:a16="http://schemas.microsoft.com/office/drawing/2014/main" id="{A16598DD-F92E-5637-A72D-F8FA09F4BF26}"/>
              </a:ext>
            </a:extLst>
          </p:cNvPr>
          <p:cNvPicPr>
            <a:picLocks noChangeAspect="1"/>
          </p:cNvPicPr>
          <p:nvPr/>
        </p:nvPicPr>
        <p:blipFill>
          <a:blip r:embed="rId3"/>
          <a:stretch>
            <a:fillRect/>
          </a:stretch>
        </p:blipFill>
        <p:spPr>
          <a:xfrm>
            <a:off x="7967340" y="4174958"/>
            <a:ext cx="3517590" cy="2164671"/>
          </a:xfrm>
          <a:prstGeom prst="rect">
            <a:avLst/>
          </a:prstGeom>
        </p:spPr>
      </p:pic>
      <p:pic>
        <p:nvPicPr>
          <p:cNvPr id="3" name="Image 2">
            <a:extLst>
              <a:ext uri="{FF2B5EF4-FFF2-40B4-BE49-F238E27FC236}">
                <a16:creationId xmlns:a16="http://schemas.microsoft.com/office/drawing/2014/main" id="{4ACA3DE6-D41E-E1E8-00E7-3955533B040B}"/>
              </a:ext>
            </a:extLst>
          </p:cNvPr>
          <p:cNvPicPr>
            <a:picLocks noChangeAspect="1"/>
          </p:cNvPicPr>
          <p:nvPr/>
        </p:nvPicPr>
        <p:blipFill>
          <a:blip r:embed="rId4"/>
          <a:stretch>
            <a:fillRect/>
          </a:stretch>
        </p:blipFill>
        <p:spPr>
          <a:xfrm>
            <a:off x="7932550" y="1026789"/>
            <a:ext cx="1764254" cy="2516780"/>
          </a:xfrm>
          <a:prstGeom prst="rect">
            <a:avLst/>
          </a:prstGeom>
        </p:spPr>
      </p:pic>
      <p:sp>
        <p:nvSpPr>
          <p:cNvPr id="7" name="ZoneTexte 6">
            <a:extLst>
              <a:ext uri="{FF2B5EF4-FFF2-40B4-BE49-F238E27FC236}">
                <a16:creationId xmlns:a16="http://schemas.microsoft.com/office/drawing/2014/main" id="{682AE667-6C16-EA1F-9FEC-F18E4C1E4693}"/>
              </a:ext>
            </a:extLst>
          </p:cNvPr>
          <p:cNvSpPr txBox="1"/>
          <p:nvPr/>
        </p:nvSpPr>
        <p:spPr>
          <a:xfrm>
            <a:off x="7950581" y="6339629"/>
            <a:ext cx="1728192" cy="757130"/>
          </a:xfrm>
          <a:prstGeom prst="rect">
            <a:avLst/>
          </a:prstGeom>
          <a:noFill/>
          <a:ln>
            <a:solidFill>
              <a:schemeClr val="bg2"/>
            </a:solidFill>
          </a:ln>
        </p:spPr>
        <p:txBody>
          <a:bodyPr wrap="square" rtlCol="0">
            <a:spAutoFit/>
          </a:bodyPr>
          <a:lstStyle/>
          <a:p>
            <a:pPr>
              <a:lnSpc>
                <a:spcPct val="90000"/>
              </a:lnSpc>
            </a:pPr>
            <a:r>
              <a:rPr lang="fr-FR" sz="2400" dirty="0"/>
              <a:t>Kiwi</a:t>
            </a:r>
          </a:p>
          <a:p>
            <a:pPr>
              <a:lnSpc>
                <a:spcPct val="90000"/>
              </a:lnSpc>
            </a:pPr>
            <a:endParaRPr lang="fr-FR" sz="2400" dirty="0" err="1"/>
          </a:p>
        </p:txBody>
      </p:sp>
      <p:sp>
        <p:nvSpPr>
          <p:cNvPr id="9" name="ZoneTexte 8">
            <a:extLst>
              <a:ext uri="{FF2B5EF4-FFF2-40B4-BE49-F238E27FC236}">
                <a16:creationId xmlns:a16="http://schemas.microsoft.com/office/drawing/2014/main" id="{2D668A98-454B-8DF9-1CDF-1C1F56215EEC}"/>
              </a:ext>
            </a:extLst>
          </p:cNvPr>
          <p:cNvSpPr txBox="1"/>
          <p:nvPr/>
        </p:nvSpPr>
        <p:spPr>
          <a:xfrm>
            <a:off x="9883887" y="2336813"/>
            <a:ext cx="225739" cy="828339"/>
          </a:xfrm>
          <a:prstGeom prst="rect">
            <a:avLst/>
          </a:prstGeom>
          <a:noFill/>
          <a:ln>
            <a:solidFill>
              <a:schemeClr val="bg2"/>
            </a:solidFill>
          </a:ln>
        </p:spPr>
        <p:txBody>
          <a:bodyPr wrap="square" rtlCol="0">
            <a:spAutoFit/>
          </a:bodyPr>
          <a:lstStyle/>
          <a:p>
            <a:pPr>
              <a:lnSpc>
                <a:spcPct val="90000"/>
              </a:lnSpc>
            </a:pPr>
            <a:endParaRPr lang="fr-FR" sz="2400" dirty="0" err="1"/>
          </a:p>
        </p:txBody>
      </p:sp>
      <p:sp>
        <p:nvSpPr>
          <p:cNvPr id="10" name="ZoneTexte 9">
            <a:extLst>
              <a:ext uri="{FF2B5EF4-FFF2-40B4-BE49-F238E27FC236}">
                <a16:creationId xmlns:a16="http://schemas.microsoft.com/office/drawing/2014/main" id="{17380303-2317-BB2E-F9B7-38D2A533CD30}"/>
              </a:ext>
            </a:extLst>
          </p:cNvPr>
          <p:cNvSpPr txBox="1"/>
          <p:nvPr/>
        </p:nvSpPr>
        <p:spPr>
          <a:xfrm>
            <a:off x="7956396" y="3543569"/>
            <a:ext cx="1656185" cy="424732"/>
          </a:xfrm>
          <a:prstGeom prst="rect">
            <a:avLst/>
          </a:prstGeom>
          <a:noFill/>
          <a:ln>
            <a:solidFill>
              <a:schemeClr val="bg2"/>
            </a:solidFill>
          </a:ln>
        </p:spPr>
        <p:txBody>
          <a:bodyPr wrap="square" rtlCol="0">
            <a:spAutoFit/>
          </a:bodyPr>
          <a:lstStyle/>
          <a:p>
            <a:pPr>
              <a:lnSpc>
                <a:spcPct val="90000"/>
              </a:lnSpc>
            </a:pPr>
            <a:r>
              <a:rPr lang="fr-FR" sz="2400" dirty="0"/>
              <a:t>kakapo</a:t>
            </a:r>
          </a:p>
        </p:txBody>
      </p:sp>
      <p:pic>
        <p:nvPicPr>
          <p:cNvPr id="1026" name="Picture 2">
            <a:extLst>
              <a:ext uri="{FF2B5EF4-FFF2-40B4-BE49-F238E27FC236}">
                <a16:creationId xmlns:a16="http://schemas.microsoft.com/office/drawing/2014/main" id="{F811B69E-2DC3-22C0-EB13-B11DCB00FF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83887" y="1184555"/>
            <a:ext cx="2016908" cy="1980597"/>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a:extLst>
              <a:ext uri="{FF2B5EF4-FFF2-40B4-BE49-F238E27FC236}">
                <a16:creationId xmlns:a16="http://schemas.microsoft.com/office/drawing/2014/main" id="{DADEC329-EC63-97F2-B8C0-48524AAE0FA1}"/>
              </a:ext>
            </a:extLst>
          </p:cNvPr>
          <p:cNvSpPr txBox="1"/>
          <p:nvPr/>
        </p:nvSpPr>
        <p:spPr>
          <a:xfrm>
            <a:off x="10733780" y="3018761"/>
            <a:ext cx="617216" cy="424732"/>
          </a:xfrm>
          <a:prstGeom prst="rect">
            <a:avLst/>
          </a:prstGeom>
          <a:noFill/>
          <a:ln>
            <a:solidFill>
              <a:schemeClr val="bg2"/>
            </a:solidFill>
          </a:ln>
        </p:spPr>
        <p:txBody>
          <a:bodyPr wrap="square" rtlCol="0">
            <a:spAutoFit/>
          </a:bodyPr>
          <a:lstStyle/>
          <a:p>
            <a:pPr>
              <a:lnSpc>
                <a:spcPct val="90000"/>
              </a:lnSpc>
            </a:pPr>
            <a:endParaRPr lang="fr-FR" sz="2400" dirty="0" err="1"/>
          </a:p>
        </p:txBody>
      </p:sp>
      <p:sp>
        <p:nvSpPr>
          <p:cNvPr id="13" name="ZoneTexte 12">
            <a:extLst>
              <a:ext uri="{FF2B5EF4-FFF2-40B4-BE49-F238E27FC236}">
                <a16:creationId xmlns:a16="http://schemas.microsoft.com/office/drawing/2014/main" id="{055132F9-B47C-1BEF-6983-22D5C736CBDE}"/>
              </a:ext>
            </a:extLst>
          </p:cNvPr>
          <p:cNvSpPr txBox="1"/>
          <p:nvPr/>
        </p:nvSpPr>
        <p:spPr>
          <a:xfrm>
            <a:off x="9902603" y="3231127"/>
            <a:ext cx="1656185" cy="424732"/>
          </a:xfrm>
          <a:prstGeom prst="rect">
            <a:avLst/>
          </a:prstGeom>
          <a:noFill/>
          <a:ln>
            <a:solidFill>
              <a:schemeClr val="bg2"/>
            </a:solidFill>
          </a:ln>
        </p:spPr>
        <p:txBody>
          <a:bodyPr wrap="square" rtlCol="0">
            <a:spAutoFit/>
          </a:bodyPr>
          <a:lstStyle/>
          <a:p>
            <a:pPr>
              <a:lnSpc>
                <a:spcPct val="90000"/>
              </a:lnSpc>
            </a:pPr>
            <a:r>
              <a:rPr lang="fr-FR" sz="2400" dirty="0"/>
              <a:t>takahe</a:t>
            </a:r>
          </a:p>
        </p:txBody>
      </p:sp>
    </p:spTree>
    <p:extLst>
      <p:ext uri="{BB962C8B-B14F-4D97-AF65-F5344CB8AC3E}">
        <p14:creationId xmlns:p14="http://schemas.microsoft.com/office/powerpoint/2010/main" val="421216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ésentation de rapport de pays du mon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1">
          <a:schemeClr val="accent1"/>
        </a:lnRef>
        <a:fillRef idx="2">
          <a:schemeClr val="accent1"/>
        </a:fillRef>
        <a:effectRef idx="1">
          <a:schemeClr val="accent1"/>
        </a:effectRef>
        <a:fontRef idx="minor">
          <a:schemeClr val="dk1"/>
        </a:fontRef>
      </a:style>
    </a:spDef>
    <a:lnDef>
      <a:spPr>
        <a:ln/>
      </a:spPr>
      <a:bodyPr/>
      <a:lstStyle/>
      <a:style>
        <a:lnRef idx="3">
          <a:schemeClr val="accent1"/>
        </a:lnRef>
        <a:fillRef idx="0">
          <a:schemeClr val="accent1"/>
        </a:fillRef>
        <a:effectRef idx="2">
          <a:schemeClr val="accent1"/>
        </a:effectRef>
        <a:fontRef idx="minor">
          <a:schemeClr val="tx1"/>
        </a:fontRef>
      </a:style>
    </a:lnDef>
    <a:txDef>
      <a:spPr>
        <a:noFill/>
        <a:ln>
          <a:solidFill>
            <a:schemeClr val="bg2"/>
          </a:solidFill>
        </a:ln>
      </a:spPr>
      <a:bodyPr wrap="none" rtlCol="0">
        <a:spAutoFit/>
      </a:bodyPr>
      <a:lstStyle>
        <a:defPPr>
          <a:lnSpc>
            <a:spcPct val="90000"/>
          </a:lnSpc>
          <a:defRPr sz="2400" dirty="0" err="1" smtClean="0"/>
        </a:defPPr>
      </a:lstStyle>
    </a:txDef>
  </a:objectDefaults>
  <a:extraClrSchemeLst/>
  <a:extLst>
    <a:ext uri="{05A4C25C-085E-4340-85A3-A5531E510DB2}">
      <thm15:themeFamily xmlns:thm15="http://schemas.microsoft.com/office/thememl/2012/main" name="Office_16308887_TF03460629" id="{59F5F543-21D5-452F-BDA7-304FCBDF3A24}" vid="{A69020B4-62E5-4363-9099-81E882F9AF1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1c1476e-3236-4add-9655-bdfbec32e949}" enabled="1" method="Privileged" siteId="{64322308-09a9-47a3-8c1c-b82871d60568}" removed="0"/>
</clbl:labelList>
</file>

<file path=docProps/app.xml><?xml version="1.0" encoding="utf-8"?>
<Properties xmlns="http://schemas.openxmlformats.org/officeDocument/2006/extended-properties" xmlns:vt="http://schemas.openxmlformats.org/officeDocument/2006/docPropsVTypes">
  <Template>Présentation de rapport de pays du monde</Template>
  <TotalTime>0</TotalTime>
  <Words>721</Words>
  <Application>Microsoft Office PowerPoint</Application>
  <PresentationFormat>Personnalisé</PresentationFormat>
  <Paragraphs>69</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Century Gothic</vt:lpstr>
      <vt:lpstr>Wingdings</vt:lpstr>
      <vt:lpstr>Présentation de rapport de pays du monde</vt:lpstr>
      <vt:lpstr>Nouvelle zelande</vt:lpstr>
      <vt:lpstr>SOMMAIRE</vt:lpstr>
      <vt:lpstr>Où se trouvE la nouvelle-zélande</vt:lpstr>
      <vt:lpstr>SON HistoirE</vt:lpstr>
      <vt:lpstr>SON HistoirE</vt:lpstr>
      <vt:lpstr>Sa population</vt:lpstr>
      <vt:lpstr>Son Climat</vt:lpstr>
      <vt:lpstr>FAUNE ET FLORE</vt:lpstr>
      <vt:lpstr>FAUNE ET FLORE</vt:lpstr>
      <vt:lpstr>Les principaux 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 zelande</dc:title>
  <dc:creator>Delaunay, Isabelle</dc:creator>
  <cp:lastModifiedBy>Delaunay, Isabelle</cp:lastModifiedBy>
  <cp:revision>30</cp:revision>
  <cp:lastPrinted>2024-03-08T15:48:20Z</cp:lastPrinted>
  <dcterms:created xsi:type="dcterms:W3CDTF">2024-02-09T16:08:39Z</dcterms:created>
  <dcterms:modified xsi:type="dcterms:W3CDTF">2024-03-08T15:52:28Z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74068500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ClassificationContentMarkingHeaderText">
    <vt:lpwstr>Restricted, for internal users only!</vt:lpwstr>
  </property>
</Properties>
</file>