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258" r:id="rId4"/>
    <p:sldId id="260" r:id="rId5"/>
    <p:sldId id="268" r:id="rId6"/>
    <p:sldId id="280" r:id="rId7"/>
    <p:sldId id="269" r:id="rId8"/>
    <p:sldId id="270" r:id="rId9"/>
    <p:sldId id="271" r:id="rId10"/>
    <p:sldId id="281" r:id="rId11"/>
    <p:sldId id="273" r:id="rId12"/>
    <p:sldId id="274" r:id="rId13"/>
    <p:sldId id="276" r:id="rId14"/>
    <p:sldId id="275" r:id="rId15"/>
    <p:sldId id="278" r:id="rId16"/>
    <p:sldId id="272" r:id="rId17"/>
    <p:sldId id="27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76" d="100"/>
          <a:sy n="76" d="100"/>
        </p:scale>
        <p:origin x="869" y="53"/>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C923A-CC1C-48E0-B45B-5FBF045AA956}"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338B6AFC-C5A4-4FCD-9788-912ABF160C63}">
      <dgm:prSet/>
      <dgm:spPr/>
      <dgm:t>
        <a:bodyPr/>
        <a:lstStyle/>
        <a:p>
          <a:r>
            <a:rPr lang="en-US" b="1"/>
            <a:t>Nicolas ENTRINGER</a:t>
          </a:r>
          <a:endParaRPr lang="en-US"/>
        </a:p>
      </dgm:t>
    </dgm:pt>
    <dgm:pt modelId="{B892EE31-2B89-4FB6-BD04-BA89A25B6416}" type="parTrans" cxnId="{D5A1B8FF-6A23-4608-BB15-037615C6FEDE}">
      <dgm:prSet/>
      <dgm:spPr/>
      <dgm:t>
        <a:bodyPr/>
        <a:lstStyle/>
        <a:p>
          <a:endParaRPr lang="en-US"/>
        </a:p>
      </dgm:t>
    </dgm:pt>
    <dgm:pt modelId="{8FF39137-3EB3-4C5D-B0E0-024C2862C8CC}" type="sibTrans" cxnId="{D5A1B8FF-6A23-4608-BB15-037615C6FEDE}">
      <dgm:prSet/>
      <dgm:spPr/>
      <dgm:t>
        <a:bodyPr/>
        <a:lstStyle/>
        <a:p>
          <a:endParaRPr lang="en-US"/>
        </a:p>
      </dgm:t>
    </dgm:pt>
    <dgm:pt modelId="{5F7E1635-FCBF-4DD8-AF04-79B9E83EE62C}">
      <dgm:prSet/>
      <dgm:spPr/>
      <dgm:t>
        <a:bodyPr/>
        <a:lstStyle/>
        <a:p>
          <a:r>
            <a:rPr lang="en-US" b="1"/>
            <a:t>Yanis SABOUNI</a:t>
          </a:r>
          <a:endParaRPr lang="en-US"/>
        </a:p>
      </dgm:t>
    </dgm:pt>
    <dgm:pt modelId="{82BA5ABE-626A-4C13-A0A4-001681087857}" type="parTrans" cxnId="{BB9366BB-EC32-4D2F-A66C-FF4F4E6218E8}">
      <dgm:prSet/>
      <dgm:spPr/>
      <dgm:t>
        <a:bodyPr/>
        <a:lstStyle/>
        <a:p>
          <a:endParaRPr lang="en-US"/>
        </a:p>
      </dgm:t>
    </dgm:pt>
    <dgm:pt modelId="{3CA9EBE1-98D3-47AF-B109-2512DCC58A80}" type="sibTrans" cxnId="{BB9366BB-EC32-4D2F-A66C-FF4F4E6218E8}">
      <dgm:prSet/>
      <dgm:spPr/>
      <dgm:t>
        <a:bodyPr/>
        <a:lstStyle/>
        <a:p>
          <a:endParaRPr lang="en-US"/>
        </a:p>
      </dgm:t>
    </dgm:pt>
    <dgm:pt modelId="{5736E6DD-8EEA-4D2D-B2B1-9AD5B2401694}">
      <dgm:prSet/>
      <dgm:spPr/>
      <dgm:t>
        <a:bodyPr/>
        <a:lstStyle/>
        <a:p>
          <a:r>
            <a:rPr lang="en-US"/>
            <a:t>CM2b</a:t>
          </a:r>
        </a:p>
      </dgm:t>
    </dgm:pt>
    <dgm:pt modelId="{4837F944-440B-4F8D-BAF6-E730D9B49FE3}" type="parTrans" cxnId="{48136B34-61E5-4979-BE4B-C961142A4AD3}">
      <dgm:prSet/>
      <dgm:spPr/>
      <dgm:t>
        <a:bodyPr/>
        <a:lstStyle/>
        <a:p>
          <a:endParaRPr lang="en-US"/>
        </a:p>
      </dgm:t>
    </dgm:pt>
    <dgm:pt modelId="{D0281496-551A-42DA-9E40-7F679D712233}" type="sibTrans" cxnId="{48136B34-61E5-4979-BE4B-C961142A4AD3}">
      <dgm:prSet/>
      <dgm:spPr/>
      <dgm:t>
        <a:bodyPr/>
        <a:lstStyle/>
        <a:p>
          <a:endParaRPr lang="en-US"/>
        </a:p>
      </dgm:t>
    </dgm:pt>
    <dgm:pt modelId="{27DC99FC-120A-47DD-AD5E-CE5DF318B0C5}">
      <dgm:prSet/>
      <dgm:spPr/>
      <dgm:t>
        <a:bodyPr/>
        <a:lstStyle/>
        <a:p>
          <a:r>
            <a:rPr lang="en-US"/>
            <a:t>Année 2024</a:t>
          </a:r>
        </a:p>
      </dgm:t>
    </dgm:pt>
    <dgm:pt modelId="{FF3C35D0-1CF0-4BD4-AFD3-569AF059FE8E}" type="parTrans" cxnId="{0BBC1ABD-4840-4A3D-90B3-B5249008FD5A}">
      <dgm:prSet/>
      <dgm:spPr/>
      <dgm:t>
        <a:bodyPr/>
        <a:lstStyle/>
        <a:p>
          <a:endParaRPr lang="en-US"/>
        </a:p>
      </dgm:t>
    </dgm:pt>
    <dgm:pt modelId="{D8C79CD3-BFF6-4094-946F-3FE410EED5E8}" type="sibTrans" cxnId="{0BBC1ABD-4840-4A3D-90B3-B5249008FD5A}">
      <dgm:prSet/>
      <dgm:spPr/>
      <dgm:t>
        <a:bodyPr/>
        <a:lstStyle/>
        <a:p>
          <a:endParaRPr lang="en-US"/>
        </a:p>
      </dgm:t>
    </dgm:pt>
    <dgm:pt modelId="{FEA99C6D-1B3A-43BD-86C1-A50AC6007634}">
      <dgm:prSet/>
      <dgm:spPr/>
      <dgm:t>
        <a:bodyPr/>
        <a:lstStyle/>
        <a:p>
          <a:r>
            <a:rPr lang="en-US"/>
            <a:t>Professeur Monsieur Bigogne</a:t>
          </a:r>
        </a:p>
      </dgm:t>
    </dgm:pt>
    <dgm:pt modelId="{5A2BDC11-65C1-4FBF-81E1-2E230CB9DDBA}" type="parTrans" cxnId="{4AF260E5-42D2-4130-99B1-8ADDCE439404}">
      <dgm:prSet/>
      <dgm:spPr/>
      <dgm:t>
        <a:bodyPr/>
        <a:lstStyle/>
        <a:p>
          <a:endParaRPr lang="en-US"/>
        </a:p>
      </dgm:t>
    </dgm:pt>
    <dgm:pt modelId="{B147DFDB-22A8-4B4F-ACA7-54A350E2A041}" type="sibTrans" cxnId="{4AF260E5-42D2-4130-99B1-8ADDCE439404}">
      <dgm:prSet/>
      <dgm:spPr/>
      <dgm:t>
        <a:bodyPr/>
        <a:lstStyle/>
        <a:p>
          <a:endParaRPr lang="en-US"/>
        </a:p>
      </dgm:t>
    </dgm:pt>
    <dgm:pt modelId="{54ADA92B-43C4-4E8E-96D2-775EF81B962F}">
      <dgm:prSet/>
      <dgm:spPr/>
      <dgm:t>
        <a:bodyPr/>
        <a:lstStyle/>
        <a:p>
          <a:r>
            <a:rPr lang="en-US"/>
            <a:t>Ecole Grusse Dagneaux</a:t>
          </a:r>
        </a:p>
      </dgm:t>
    </dgm:pt>
    <dgm:pt modelId="{FDCE0E95-1F12-47A6-9949-07313CBCACC3}" type="parTrans" cxnId="{8E37ACB4-434A-472A-8F01-3EE11129F7BD}">
      <dgm:prSet/>
      <dgm:spPr/>
      <dgm:t>
        <a:bodyPr/>
        <a:lstStyle/>
        <a:p>
          <a:endParaRPr lang="en-US"/>
        </a:p>
      </dgm:t>
    </dgm:pt>
    <dgm:pt modelId="{43E20FD7-5D39-4A44-A2C5-FD26322BEF6C}" type="sibTrans" cxnId="{8E37ACB4-434A-472A-8F01-3EE11129F7BD}">
      <dgm:prSet/>
      <dgm:spPr/>
      <dgm:t>
        <a:bodyPr/>
        <a:lstStyle/>
        <a:p>
          <a:endParaRPr lang="en-US"/>
        </a:p>
      </dgm:t>
    </dgm:pt>
    <dgm:pt modelId="{8E95A784-5FAF-460A-A4FA-BF1CA531438F}" type="pres">
      <dgm:prSet presAssocID="{C07C923A-CC1C-48E0-B45B-5FBF045AA956}" presName="linear" presStyleCnt="0">
        <dgm:presLayoutVars>
          <dgm:dir/>
          <dgm:animLvl val="lvl"/>
          <dgm:resizeHandles val="exact"/>
        </dgm:presLayoutVars>
      </dgm:prSet>
      <dgm:spPr/>
    </dgm:pt>
    <dgm:pt modelId="{659FA044-5F71-4A42-A9C4-B2E9417CC7D0}" type="pres">
      <dgm:prSet presAssocID="{338B6AFC-C5A4-4FCD-9788-912ABF160C63}" presName="parentLin" presStyleCnt="0"/>
      <dgm:spPr/>
    </dgm:pt>
    <dgm:pt modelId="{5584EEE0-3A6A-4B45-8533-0C67FACC9566}" type="pres">
      <dgm:prSet presAssocID="{338B6AFC-C5A4-4FCD-9788-912ABF160C63}" presName="parentLeftMargin" presStyleLbl="node1" presStyleIdx="0" presStyleCnt="6"/>
      <dgm:spPr/>
    </dgm:pt>
    <dgm:pt modelId="{715E891D-5CDA-43D0-A982-3D18F9066F99}" type="pres">
      <dgm:prSet presAssocID="{338B6AFC-C5A4-4FCD-9788-912ABF160C63}" presName="parentText" presStyleLbl="node1" presStyleIdx="0" presStyleCnt="6">
        <dgm:presLayoutVars>
          <dgm:chMax val="0"/>
          <dgm:bulletEnabled val="1"/>
        </dgm:presLayoutVars>
      </dgm:prSet>
      <dgm:spPr/>
    </dgm:pt>
    <dgm:pt modelId="{A93619D2-DEA4-4742-B236-12D603F31114}" type="pres">
      <dgm:prSet presAssocID="{338B6AFC-C5A4-4FCD-9788-912ABF160C63}" presName="negativeSpace" presStyleCnt="0"/>
      <dgm:spPr/>
    </dgm:pt>
    <dgm:pt modelId="{2C95DFE7-B630-4869-AD29-816C7A2A6CAC}" type="pres">
      <dgm:prSet presAssocID="{338B6AFC-C5A4-4FCD-9788-912ABF160C63}" presName="childText" presStyleLbl="conFgAcc1" presStyleIdx="0" presStyleCnt="6">
        <dgm:presLayoutVars>
          <dgm:bulletEnabled val="1"/>
        </dgm:presLayoutVars>
      </dgm:prSet>
      <dgm:spPr/>
    </dgm:pt>
    <dgm:pt modelId="{6E08DCEA-E890-41E5-AE8C-953032352888}" type="pres">
      <dgm:prSet presAssocID="{8FF39137-3EB3-4C5D-B0E0-024C2862C8CC}" presName="spaceBetweenRectangles" presStyleCnt="0"/>
      <dgm:spPr/>
    </dgm:pt>
    <dgm:pt modelId="{85246E55-3E10-4867-8335-984991BF4691}" type="pres">
      <dgm:prSet presAssocID="{5F7E1635-FCBF-4DD8-AF04-79B9E83EE62C}" presName="parentLin" presStyleCnt="0"/>
      <dgm:spPr/>
    </dgm:pt>
    <dgm:pt modelId="{07B6D724-6ADD-4DB6-B4B8-F5DBBB60813B}" type="pres">
      <dgm:prSet presAssocID="{5F7E1635-FCBF-4DD8-AF04-79B9E83EE62C}" presName="parentLeftMargin" presStyleLbl="node1" presStyleIdx="0" presStyleCnt="6"/>
      <dgm:spPr/>
    </dgm:pt>
    <dgm:pt modelId="{44175CCA-4021-4BF0-AE46-8F6160205681}" type="pres">
      <dgm:prSet presAssocID="{5F7E1635-FCBF-4DD8-AF04-79B9E83EE62C}" presName="parentText" presStyleLbl="node1" presStyleIdx="1" presStyleCnt="6">
        <dgm:presLayoutVars>
          <dgm:chMax val="0"/>
          <dgm:bulletEnabled val="1"/>
        </dgm:presLayoutVars>
      </dgm:prSet>
      <dgm:spPr/>
    </dgm:pt>
    <dgm:pt modelId="{1FA66D30-C567-4CBE-AA59-9B0E4A573B19}" type="pres">
      <dgm:prSet presAssocID="{5F7E1635-FCBF-4DD8-AF04-79B9E83EE62C}" presName="negativeSpace" presStyleCnt="0"/>
      <dgm:spPr/>
    </dgm:pt>
    <dgm:pt modelId="{1F2E56E1-CBAB-4508-A3A4-CFFFE02C2496}" type="pres">
      <dgm:prSet presAssocID="{5F7E1635-FCBF-4DD8-AF04-79B9E83EE62C}" presName="childText" presStyleLbl="conFgAcc1" presStyleIdx="1" presStyleCnt="6">
        <dgm:presLayoutVars>
          <dgm:bulletEnabled val="1"/>
        </dgm:presLayoutVars>
      </dgm:prSet>
      <dgm:spPr/>
    </dgm:pt>
    <dgm:pt modelId="{41A3F948-A72B-449E-A52B-C9831F4DDD95}" type="pres">
      <dgm:prSet presAssocID="{3CA9EBE1-98D3-47AF-B109-2512DCC58A80}" presName="spaceBetweenRectangles" presStyleCnt="0"/>
      <dgm:spPr/>
    </dgm:pt>
    <dgm:pt modelId="{19A32905-1E83-4C0B-8190-F96E967E116D}" type="pres">
      <dgm:prSet presAssocID="{5736E6DD-8EEA-4D2D-B2B1-9AD5B2401694}" presName="parentLin" presStyleCnt="0"/>
      <dgm:spPr/>
    </dgm:pt>
    <dgm:pt modelId="{E7BB36D9-AB12-471F-ABC8-8CF9231180C0}" type="pres">
      <dgm:prSet presAssocID="{5736E6DD-8EEA-4D2D-B2B1-9AD5B2401694}" presName="parentLeftMargin" presStyleLbl="node1" presStyleIdx="1" presStyleCnt="6"/>
      <dgm:spPr/>
    </dgm:pt>
    <dgm:pt modelId="{406F04C2-B899-4C0F-9587-708EBC89CC09}" type="pres">
      <dgm:prSet presAssocID="{5736E6DD-8EEA-4D2D-B2B1-9AD5B2401694}" presName="parentText" presStyleLbl="node1" presStyleIdx="2" presStyleCnt="6">
        <dgm:presLayoutVars>
          <dgm:chMax val="0"/>
          <dgm:bulletEnabled val="1"/>
        </dgm:presLayoutVars>
      </dgm:prSet>
      <dgm:spPr/>
    </dgm:pt>
    <dgm:pt modelId="{C107E9C8-24D0-4889-AA3B-21613044C89C}" type="pres">
      <dgm:prSet presAssocID="{5736E6DD-8EEA-4D2D-B2B1-9AD5B2401694}" presName="negativeSpace" presStyleCnt="0"/>
      <dgm:spPr/>
    </dgm:pt>
    <dgm:pt modelId="{63AA9E86-0191-442D-9803-8D3596D94B41}" type="pres">
      <dgm:prSet presAssocID="{5736E6DD-8EEA-4D2D-B2B1-9AD5B2401694}" presName="childText" presStyleLbl="conFgAcc1" presStyleIdx="2" presStyleCnt="6">
        <dgm:presLayoutVars>
          <dgm:bulletEnabled val="1"/>
        </dgm:presLayoutVars>
      </dgm:prSet>
      <dgm:spPr/>
    </dgm:pt>
    <dgm:pt modelId="{908D94D6-302B-4332-B8B1-3772967DD7F2}" type="pres">
      <dgm:prSet presAssocID="{D0281496-551A-42DA-9E40-7F679D712233}" presName="spaceBetweenRectangles" presStyleCnt="0"/>
      <dgm:spPr/>
    </dgm:pt>
    <dgm:pt modelId="{CD12208B-B7F3-4A12-84EB-1EEBC11E51CE}" type="pres">
      <dgm:prSet presAssocID="{27DC99FC-120A-47DD-AD5E-CE5DF318B0C5}" presName="parentLin" presStyleCnt="0"/>
      <dgm:spPr/>
    </dgm:pt>
    <dgm:pt modelId="{E475AE8F-9F6F-4F79-8EE0-8CABF7ACC413}" type="pres">
      <dgm:prSet presAssocID="{27DC99FC-120A-47DD-AD5E-CE5DF318B0C5}" presName="parentLeftMargin" presStyleLbl="node1" presStyleIdx="2" presStyleCnt="6"/>
      <dgm:spPr/>
    </dgm:pt>
    <dgm:pt modelId="{0B70DEC4-AD0C-491F-8898-AAC63E4560F4}" type="pres">
      <dgm:prSet presAssocID="{27DC99FC-120A-47DD-AD5E-CE5DF318B0C5}" presName="parentText" presStyleLbl="node1" presStyleIdx="3" presStyleCnt="6">
        <dgm:presLayoutVars>
          <dgm:chMax val="0"/>
          <dgm:bulletEnabled val="1"/>
        </dgm:presLayoutVars>
      </dgm:prSet>
      <dgm:spPr/>
    </dgm:pt>
    <dgm:pt modelId="{99B45A8D-C3C9-4517-B5EE-3F39EEFBC9EF}" type="pres">
      <dgm:prSet presAssocID="{27DC99FC-120A-47DD-AD5E-CE5DF318B0C5}" presName="negativeSpace" presStyleCnt="0"/>
      <dgm:spPr/>
    </dgm:pt>
    <dgm:pt modelId="{554D725F-3BDA-48CB-8230-B8B01ECD4164}" type="pres">
      <dgm:prSet presAssocID="{27DC99FC-120A-47DD-AD5E-CE5DF318B0C5}" presName="childText" presStyleLbl="conFgAcc1" presStyleIdx="3" presStyleCnt="6">
        <dgm:presLayoutVars>
          <dgm:bulletEnabled val="1"/>
        </dgm:presLayoutVars>
      </dgm:prSet>
      <dgm:spPr/>
    </dgm:pt>
    <dgm:pt modelId="{5FC2EF3A-C71E-4F84-8410-60043A0F0FB7}" type="pres">
      <dgm:prSet presAssocID="{D8C79CD3-BFF6-4094-946F-3FE410EED5E8}" presName="spaceBetweenRectangles" presStyleCnt="0"/>
      <dgm:spPr/>
    </dgm:pt>
    <dgm:pt modelId="{BB3323C2-87E7-48D1-BE73-1F433D759009}" type="pres">
      <dgm:prSet presAssocID="{FEA99C6D-1B3A-43BD-86C1-A50AC6007634}" presName="parentLin" presStyleCnt="0"/>
      <dgm:spPr/>
    </dgm:pt>
    <dgm:pt modelId="{6DFAA7D5-8DE1-4F2E-A6B6-C9943D2C332A}" type="pres">
      <dgm:prSet presAssocID="{FEA99C6D-1B3A-43BD-86C1-A50AC6007634}" presName="parentLeftMargin" presStyleLbl="node1" presStyleIdx="3" presStyleCnt="6"/>
      <dgm:spPr/>
    </dgm:pt>
    <dgm:pt modelId="{6D66B4A8-0B9E-496E-B383-6C004B014EEE}" type="pres">
      <dgm:prSet presAssocID="{FEA99C6D-1B3A-43BD-86C1-A50AC6007634}" presName="parentText" presStyleLbl="node1" presStyleIdx="4" presStyleCnt="6">
        <dgm:presLayoutVars>
          <dgm:chMax val="0"/>
          <dgm:bulletEnabled val="1"/>
        </dgm:presLayoutVars>
      </dgm:prSet>
      <dgm:spPr/>
    </dgm:pt>
    <dgm:pt modelId="{86BBAD35-D2B7-4358-9634-BB3FFAE29ADE}" type="pres">
      <dgm:prSet presAssocID="{FEA99C6D-1B3A-43BD-86C1-A50AC6007634}" presName="negativeSpace" presStyleCnt="0"/>
      <dgm:spPr/>
    </dgm:pt>
    <dgm:pt modelId="{670411F0-4E37-46A2-BEB4-0F0E79DF6963}" type="pres">
      <dgm:prSet presAssocID="{FEA99C6D-1B3A-43BD-86C1-A50AC6007634}" presName="childText" presStyleLbl="conFgAcc1" presStyleIdx="4" presStyleCnt="6">
        <dgm:presLayoutVars>
          <dgm:bulletEnabled val="1"/>
        </dgm:presLayoutVars>
      </dgm:prSet>
      <dgm:spPr/>
    </dgm:pt>
    <dgm:pt modelId="{374595B3-C3F4-4E50-9C99-0921B18E35F5}" type="pres">
      <dgm:prSet presAssocID="{B147DFDB-22A8-4B4F-ACA7-54A350E2A041}" presName="spaceBetweenRectangles" presStyleCnt="0"/>
      <dgm:spPr/>
    </dgm:pt>
    <dgm:pt modelId="{ED5EF1BD-56D7-4A93-8DDE-DA457CE24D55}" type="pres">
      <dgm:prSet presAssocID="{54ADA92B-43C4-4E8E-96D2-775EF81B962F}" presName="parentLin" presStyleCnt="0"/>
      <dgm:spPr/>
    </dgm:pt>
    <dgm:pt modelId="{EA904A01-223C-4353-B9F9-B1A411BEA76F}" type="pres">
      <dgm:prSet presAssocID="{54ADA92B-43C4-4E8E-96D2-775EF81B962F}" presName="parentLeftMargin" presStyleLbl="node1" presStyleIdx="4" presStyleCnt="6"/>
      <dgm:spPr/>
    </dgm:pt>
    <dgm:pt modelId="{073C3646-BF7B-4C6A-8FCF-0CBA33AE69CD}" type="pres">
      <dgm:prSet presAssocID="{54ADA92B-43C4-4E8E-96D2-775EF81B962F}" presName="parentText" presStyleLbl="node1" presStyleIdx="5" presStyleCnt="6">
        <dgm:presLayoutVars>
          <dgm:chMax val="0"/>
          <dgm:bulletEnabled val="1"/>
        </dgm:presLayoutVars>
      </dgm:prSet>
      <dgm:spPr/>
    </dgm:pt>
    <dgm:pt modelId="{3AD2CB9D-FFDA-4CC5-92C3-35798E5F9B7D}" type="pres">
      <dgm:prSet presAssocID="{54ADA92B-43C4-4E8E-96D2-775EF81B962F}" presName="negativeSpace" presStyleCnt="0"/>
      <dgm:spPr/>
    </dgm:pt>
    <dgm:pt modelId="{9D14B567-74C0-408B-90CC-F80B7F5ACD49}" type="pres">
      <dgm:prSet presAssocID="{54ADA92B-43C4-4E8E-96D2-775EF81B962F}" presName="childText" presStyleLbl="conFgAcc1" presStyleIdx="5" presStyleCnt="6">
        <dgm:presLayoutVars>
          <dgm:bulletEnabled val="1"/>
        </dgm:presLayoutVars>
      </dgm:prSet>
      <dgm:spPr/>
    </dgm:pt>
  </dgm:ptLst>
  <dgm:cxnLst>
    <dgm:cxn modelId="{EF972220-C4FF-42AD-A220-7D05A6D798A3}" type="presOf" srcId="{5736E6DD-8EEA-4D2D-B2B1-9AD5B2401694}" destId="{E7BB36D9-AB12-471F-ABC8-8CF9231180C0}" srcOrd="0" destOrd="0" presId="urn:microsoft.com/office/officeart/2005/8/layout/list1"/>
    <dgm:cxn modelId="{48136B34-61E5-4979-BE4B-C961142A4AD3}" srcId="{C07C923A-CC1C-48E0-B45B-5FBF045AA956}" destId="{5736E6DD-8EEA-4D2D-B2B1-9AD5B2401694}" srcOrd="2" destOrd="0" parTransId="{4837F944-440B-4F8D-BAF6-E730D9B49FE3}" sibTransId="{D0281496-551A-42DA-9E40-7F679D712233}"/>
    <dgm:cxn modelId="{AD45DE39-D611-4A41-A2A3-C602D7BB4505}" type="presOf" srcId="{FEA99C6D-1B3A-43BD-86C1-A50AC6007634}" destId="{6D66B4A8-0B9E-496E-B383-6C004B014EEE}" srcOrd="1" destOrd="0" presId="urn:microsoft.com/office/officeart/2005/8/layout/list1"/>
    <dgm:cxn modelId="{2A588544-93D2-4B50-BE79-A58A088D22D0}" type="presOf" srcId="{54ADA92B-43C4-4E8E-96D2-775EF81B962F}" destId="{073C3646-BF7B-4C6A-8FCF-0CBA33AE69CD}" srcOrd="1" destOrd="0" presId="urn:microsoft.com/office/officeart/2005/8/layout/list1"/>
    <dgm:cxn modelId="{4824CF69-D84D-4ACD-90AC-285777B038A7}" type="presOf" srcId="{338B6AFC-C5A4-4FCD-9788-912ABF160C63}" destId="{715E891D-5CDA-43D0-A982-3D18F9066F99}" srcOrd="1" destOrd="0" presId="urn:microsoft.com/office/officeart/2005/8/layout/list1"/>
    <dgm:cxn modelId="{A3991274-390D-40C8-9144-8047D797D0DF}" type="presOf" srcId="{5F7E1635-FCBF-4DD8-AF04-79B9E83EE62C}" destId="{07B6D724-6ADD-4DB6-B4B8-F5DBBB60813B}" srcOrd="0" destOrd="0" presId="urn:microsoft.com/office/officeart/2005/8/layout/list1"/>
    <dgm:cxn modelId="{3884587B-7DB2-446B-907A-834EC0E8EC06}" type="presOf" srcId="{FEA99C6D-1B3A-43BD-86C1-A50AC6007634}" destId="{6DFAA7D5-8DE1-4F2E-A6B6-C9943D2C332A}" srcOrd="0" destOrd="0" presId="urn:microsoft.com/office/officeart/2005/8/layout/list1"/>
    <dgm:cxn modelId="{5B58FE7E-13F8-419A-B9EC-195056C266F3}" type="presOf" srcId="{C07C923A-CC1C-48E0-B45B-5FBF045AA956}" destId="{8E95A784-5FAF-460A-A4FA-BF1CA531438F}" srcOrd="0" destOrd="0" presId="urn:microsoft.com/office/officeart/2005/8/layout/list1"/>
    <dgm:cxn modelId="{AD781680-50BE-4929-9F7D-F7C99F214CB4}" type="presOf" srcId="{27DC99FC-120A-47DD-AD5E-CE5DF318B0C5}" destId="{E475AE8F-9F6F-4F79-8EE0-8CABF7ACC413}" srcOrd="0" destOrd="0" presId="urn:microsoft.com/office/officeart/2005/8/layout/list1"/>
    <dgm:cxn modelId="{8BD2ED95-236E-4229-BEED-F784E2BBAD27}" type="presOf" srcId="{338B6AFC-C5A4-4FCD-9788-912ABF160C63}" destId="{5584EEE0-3A6A-4B45-8533-0C67FACC9566}" srcOrd="0" destOrd="0" presId="urn:microsoft.com/office/officeart/2005/8/layout/list1"/>
    <dgm:cxn modelId="{B922BC9B-8984-4D6D-87D0-3A847C60F7C2}" type="presOf" srcId="{27DC99FC-120A-47DD-AD5E-CE5DF318B0C5}" destId="{0B70DEC4-AD0C-491F-8898-AAC63E4560F4}" srcOrd="1" destOrd="0" presId="urn:microsoft.com/office/officeart/2005/8/layout/list1"/>
    <dgm:cxn modelId="{8E37ACB4-434A-472A-8F01-3EE11129F7BD}" srcId="{C07C923A-CC1C-48E0-B45B-5FBF045AA956}" destId="{54ADA92B-43C4-4E8E-96D2-775EF81B962F}" srcOrd="5" destOrd="0" parTransId="{FDCE0E95-1F12-47A6-9949-07313CBCACC3}" sibTransId="{43E20FD7-5D39-4A44-A2C5-FD26322BEF6C}"/>
    <dgm:cxn modelId="{BB9366BB-EC32-4D2F-A66C-FF4F4E6218E8}" srcId="{C07C923A-CC1C-48E0-B45B-5FBF045AA956}" destId="{5F7E1635-FCBF-4DD8-AF04-79B9E83EE62C}" srcOrd="1" destOrd="0" parTransId="{82BA5ABE-626A-4C13-A0A4-001681087857}" sibTransId="{3CA9EBE1-98D3-47AF-B109-2512DCC58A80}"/>
    <dgm:cxn modelId="{0BBC1ABD-4840-4A3D-90B3-B5249008FD5A}" srcId="{C07C923A-CC1C-48E0-B45B-5FBF045AA956}" destId="{27DC99FC-120A-47DD-AD5E-CE5DF318B0C5}" srcOrd="3" destOrd="0" parTransId="{FF3C35D0-1CF0-4BD4-AFD3-569AF059FE8E}" sibTransId="{D8C79CD3-BFF6-4094-946F-3FE410EED5E8}"/>
    <dgm:cxn modelId="{559A9FC4-7394-404F-8E1F-7E215E8D42B6}" type="presOf" srcId="{5F7E1635-FCBF-4DD8-AF04-79B9E83EE62C}" destId="{44175CCA-4021-4BF0-AE46-8F6160205681}" srcOrd="1" destOrd="0" presId="urn:microsoft.com/office/officeart/2005/8/layout/list1"/>
    <dgm:cxn modelId="{4AF260E5-42D2-4130-99B1-8ADDCE439404}" srcId="{C07C923A-CC1C-48E0-B45B-5FBF045AA956}" destId="{FEA99C6D-1B3A-43BD-86C1-A50AC6007634}" srcOrd="4" destOrd="0" parTransId="{5A2BDC11-65C1-4FBF-81E1-2E230CB9DDBA}" sibTransId="{B147DFDB-22A8-4B4F-ACA7-54A350E2A041}"/>
    <dgm:cxn modelId="{CBBD4AEC-E9B6-4732-B4A6-9F65A245D1CC}" type="presOf" srcId="{54ADA92B-43C4-4E8E-96D2-775EF81B962F}" destId="{EA904A01-223C-4353-B9F9-B1A411BEA76F}" srcOrd="0" destOrd="0" presId="urn:microsoft.com/office/officeart/2005/8/layout/list1"/>
    <dgm:cxn modelId="{BB3685F4-FEC3-4928-9B0D-3DA0E3C66027}" type="presOf" srcId="{5736E6DD-8EEA-4D2D-B2B1-9AD5B2401694}" destId="{406F04C2-B899-4C0F-9587-708EBC89CC09}" srcOrd="1" destOrd="0" presId="urn:microsoft.com/office/officeart/2005/8/layout/list1"/>
    <dgm:cxn modelId="{D5A1B8FF-6A23-4608-BB15-037615C6FEDE}" srcId="{C07C923A-CC1C-48E0-B45B-5FBF045AA956}" destId="{338B6AFC-C5A4-4FCD-9788-912ABF160C63}" srcOrd="0" destOrd="0" parTransId="{B892EE31-2B89-4FB6-BD04-BA89A25B6416}" sibTransId="{8FF39137-3EB3-4C5D-B0E0-024C2862C8CC}"/>
    <dgm:cxn modelId="{96A99234-8E5F-4402-94FA-D52D9C1DBD21}" type="presParOf" srcId="{8E95A784-5FAF-460A-A4FA-BF1CA531438F}" destId="{659FA044-5F71-4A42-A9C4-B2E9417CC7D0}" srcOrd="0" destOrd="0" presId="urn:microsoft.com/office/officeart/2005/8/layout/list1"/>
    <dgm:cxn modelId="{F5F565C7-D09A-4669-9378-7F6E68854908}" type="presParOf" srcId="{659FA044-5F71-4A42-A9C4-B2E9417CC7D0}" destId="{5584EEE0-3A6A-4B45-8533-0C67FACC9566}" srcOrd="0" destOrd="0" presId="urn:microsoft.com/office/officeart/2005/8/layout/list1"/>
    <dgm:cxn modelId="{0613D0B5-ED8E-4D04-8035-D8E0A309E003}" type="presParOf" srcId="{659FA044-5F71-4A42-A9C4-B2E9417CC7D0}" destId="{715E891D-5CDA-43D0-A982-3D18F9066F99}" srcOrd="1" destOrd="0" presId="urn:microsoft.com/office/officeart/2005/8/layout/list1"/>
    <dgm:cxn modelId="{2FAE245B-A798-4B9E-9201-DAE453C545B0}" type="presParOf" srcId="{8E95A784-5FAF-460A-A4FA-BF1CA531438F}" destId="{A93619D2-DEA4-4742-B236-12D603F31114}" srcOrd="1" destOrd="0" presId="urn:microsoft.com/office/officeart/2005/8/layout/list1"/>
    <dgm:cxn modelId="{B204C2F7-96EF-427B-BDB7-49D660F516FB}" type="presParOf" srcId="{8E95A784-5FAF-460A-A4FA-BF1CA531438F}" destId="{2C95DFE7-B630-4869-AD29-816C7A2A6CAC}" srcOrd="2" destOrd="0" presId="urn:microsoft.com/office/officeart/2005/8/layout/list1"/>
    <dgm:cxn modelId="{0C3EF518-2C97-43D9-9957-0C20F940E63B}" type="presParOf" srcId="{8E95A784-5FAF-460A-A4FA-BF1CA531438F}" destId="{6E08DCEA-E890-41E5-AE8C-953032352888}" srcOrd="3" destOrd="0" presId="urn:microsoft.com/office/officeart/2005/8/layout/list1"/>
    <dgm:cxn modelId="{36BF778B-41D2-4D60-AA21-F9F625141B1C}" type="presParOf" srcId="{8E95A784-5FAF-460A-A4FA-BF1CA531438F}" destId="{85246E55-3E10-4867-8335-984991BF4691}" srcOrd="4" destOrd="0" presId="urn:microsoft.com/office/officeart/2005/8/layout/list1"/>
    <dgm:cxn modelId="{121C572B-6580-4E36-8565-876BC6CE16F0}" type="presParOf" srcId="{85246E55-3E10-4867-8335-984991BF4691}" destId="{07B6D724-6ADD-4DB6-B4B8-F5DBBB60813B}" srcOrd="0" destOrd="0" presId="urn:microsoft.com/office/officeart/2005/8/layout/list1"/>
    <dgm:cxn modelId="{BB64C591-2751-46EE-9A3B-775F8A6C04BC}" type="presParOf" srcId="{85246E55-3E10-4867-8335-984991BF4691}" destId="{44175CCA-4021-4BF0-AE46-8F6160205681}" srcOrd="1" destOrd="0" presId="urn:microsoft.com/office/officeart/2005/8/layout/list1"/>
    <dgm:cxn modelId="{43B38DA3-1296-48BD-B316-3BF74888C918}" type="presParOf" srcId="{8E95A784-5FAF-460A-A4FA-BF1CA531438F}" destId="{1FA66D30-C567-4CBE-AA59-9B0E4A573B19}" srcOrd="5" destOrd="0" presId="urn:microsoft.com/office/officeart/2005/8/layout/list1"/>
    <dgm:cxn modelId="{A25F199D-05C3-47AC-90D6-89BF2A30D9C2}" type="presParOf" srcId="{8E95A784-5FAF-460A-A4FA-BF1CA531438F}" destId="{1F2E56E1-CBAB-4508-A3A4-CFFFE02C2496}" srcOrd="6" destOrd="0" presId="urn:microsoft.com/office/officeart/2005/8/layout/list1"/>
    <dgm:cxn modelId="{54808172-715B-43BB-A76C-074FE4C1E807}" type="presParOf" srcId="{8E95A784-5FAF-460A-A4FA-BF1CA531438F}" destId="{41A3F948-A72B-449E-A52B-C9831F4DDD95}" srcOrd="7" destOrd="0" presId="urn:microsoft.com/office/officeart/2005/8/layout/list1"/>
    <dgm:cxn modelId="{FAB90E15-49DF-4B92-A353-CE634354F08E}" type="presParOf" srcId="{8E95A784-5FAF-460A-A4FA-BF1CA531438F}" destId="{19A32905-1E83-4C0B-8190-F96E967E116D}" srcOrd="8" destOrd="0" presId="urn:microsoft.com/office/officeart/2005/8/layout/list1"/>
    <dgm:cxn modelId="{2C968BD9-3EF0-4F51-B1AD-F2238695C7E6}" type="presParOf" srcId="{19A32905-1E83-4C0B-8190-F96E967E116D}" destId="{E7BB36D9-AB12-471F-ABC8-8CF9231180C0}" srcOrd="0" destOrd="0" presId="urn:microsoft.com/office/officeart/2005/8/layout/list1"/>
    <dgm:cxn modelId="{EC740B3A-ED88-46F9-B4A1-83E507C43FDA}" type="presParOf" srcId="{19A32905-1E83-4C0B-8190-F96E967E116D}" destId="{406F04C2-B899-4C0F-9587-708EBC89CC09}" srcOrd="1" destOrd="0" presId="urn:microsoft.com/office/officeart/2005/8/layout/list1"/>
    <dgm:cxn modelId="{448E64A5-9552-4450-A9BB-7C11EDD0FCE0}" type="presParOf" srcId="{8E95A784-5FAF-460A-A4FA-BF1CA531438F}" destId="{C107E9C8-24D0-4889-AA3B-21613044C89C}" srcOrd="9" destOrd="0" presId="urn:microsoft.com/office/officeart/2005/8/layout/list1"/>
    <dgm:cxn modelId="{2BBE6308-3AA9-49A3-950F-345EFBDC08A7}" type="presParOf" srcId="{8E95A784-5FAF-460A-A4FA-BF1CA531438F}" destId="{63AA9E86-0191-442D-9803-8D3596D94B41}" srcOrd="10" destOrd="0" presId="urn:microsoft.com/office/officeart/2005/8/layout/list1"/>
    <dgm:cxn modelId="{7B583B31-4926-49AB-B642-8F9710B3D172}" type="presParOf" srcId="{8E95A784-5FAF-460A-A4FA-BF1CA531438F}" destId="{908D94D6-302B-4332-B8B1-3772967DD7F2}" srcOrd="11" destOrd="0" presId="urn:microsoft.com/office/officeart/2005/8/layout/list1"/>
    <dgm:cxn modelId="{D643574E-1580-41C5-837E-A5A84A657B49}" type="presParOf" srcId="{8E95A784-5FAF-460A-A4FA-BF1CA531438F}" destId="{CD12208B-B7F3-4A12-84EB-1EEBC11E51CE}" srcOrd="12" destOrd="0" presId="urn:microsoft.com/office/officeart/2005/8/layout/list1"/>
    <dgm:cxn modelId="{0AC6BE78-7388-40DA-B2FA-AE5BE1CB4B21}" type="presParOf" srcId="{CD12208B-B7F3-4A12-84EB-1EEBC11E51CE}" destId="{E475AE8F-9F6F-4F79-8EE0-8CABF7ACC413}" srcOrd="0" destOrd="0" presId="urn:microsoft.com/office/officeart/2005/8/layout/list1"/>
    <dgm:cxn modelId="{CBB71B10-9FA6-4BC9-9624-26D5DA87214D}" type="presParOf" srcId="{CD12208B-B7F3-4A12-84EB-1EEBC11E51CE}" destId="{0B70DEC4-AD0C-491F-8898-AAC63E4560F4}" srcOrd="1" destOrd="0" presId="urn:microsoft.com/office/officeart/2005/8/layout/list1"/>
    <dgm:cxn modelId="{53741994-A762-4808-B7A7-0AC6F07D9485}" type="presParOf" srcId="{8E95A784-5FAF-460A-A4FA-BF1CA531438F}" destId="{99B45A8D-C3C9-4517-B5EE-3F39EEFBC9EF}" srcOrd="13" destOrd="0" presId="urn:microsoft.com/office/officeart/2005/8/layout/list1"/>
    <dgm:cxn modelId="{7C19248F-9922-433C-9D3D-798DC06145C7}" type="presParOf" srcId="{8E95A784-5FAF-460A-A4FA-BF1CA531438F}" destId="{554D725F-3BDA-48CB-8230-B8B01ECD4164}" srcOrd="14" destOrd="0" presId="urn:microsoft.com/office/officeart/2005/8/layout/list1"/>
    <dgm:cxn modelId="{6493E08F-FDE3-4A53-BA5B-1EAD6F9D8D7C}" type="presParOf" srcId="{8E95A784-5FAF-460A-A4FA-BF1CA531438F}" destId="{5FC2EF3A-C71E-4F84-8410-60043A0F0FB7}" srcOrd="15" destOrd="0" presId="urn:microsoft.com/office/officeart/2005/8/layout/list1"/>
    <dgm:cxn modelId="{856034AF-C315-4A44-84D4-9E151C19E23E}" type="presParOf" srcId="{8E95A784-5FAF-460A-A4FA-BF1CA531438F}" destId="{BB3323C2-87E7-48D1-BE73-1F433D759009}" srcOrd="16" destOrd="0" presId="urn:microsoft.com/office/officeart/2005/8/layout/list1"/>
    <dgm:cxn modelId="{5EDDE6C5-06A6-4301-898F-4BE42E64E0DE}" type="presParOf" srcId="{BB3323C2-87E7-48D1-BE73-1F433D759009}" destId="{6DFAA7D5-8DE1-4F2E-A6B6-C9943D2C332A}" srcOrd="0" destOrd="0" presId="urn:microsoft.com/office/officeart/2005/8/layout/list1"/>
    <dgm:cxn modelId="{8B17B6C9-57CF-4CAF-AC93-760B5C530256}" type="presParOf" srcId="{BB3323C2-87E7-48D1-BE73-1F433D759009}" destId="{6D66B4A8-0B9E-496E-B383-6C004B014EEE}" srcOrd="1" destOrd="0" presId="urn:microsoft.com/office/officeart/2005/8/layout/list1"/>
    <dgm:cxn modelId="{83526A4D-802B-44DB-87CC-2D36E52CD221}" type="presParOf" srcId="{8E95A784-5FAF-460A-A4FA-BF1CA531438F}" destId="{86BBAD35-D2B7-4358-9634-BB3FFAE29ADE}" srcOrd="17" destOrd="0" presId="urn:microsoft.com/office/officeart/2005/8/layout/list1"/>
    <dgm:cxn modelId="{561204E6-D438-4797-ADB0-ED738704A2FE}" type="presParOf" srcId="{8E95A784-5FAF-460A-A4FA-BF1CA531438F}" destId="{670411F0-4E37-46A2-BEB4-0F0E79DF6963}" srcOrd="18" destOrd="0" presId="urn:microsoft.com/office/officeart/2005/8/layout/list1"/>
    <dgm:cxn modelId="{F4AFB0D0-4783-4464-B521-CA1F1EF6D77E}" type="presParOf" srcId="{8E95A784-5FAF-460A-A4FA-BF1CA531438F}" destId="{374595B3-C3F4-4E50-9C99-0921B18E35F5}" srcOrd="19" destOrd="0" presId="urn:microsoft.com/office/officeart/2005/8/layout/list1"/>
    <dgm:cxn modelId="{ADFEFCB4-15E7-4DFF-B460-7642D7A7FA3D}" type="presParOf" srcId="{8E95A784-5FAF-460A-A4FA-BF1CA531438F}" destId="{ED5EF1BD-56D7-4A93-8DDE-DA457CE24D55}" srcOrd="20" destOrd="0" presId="urn:microsoft.com/office/officeart/2005/8/layout/list1"/>
    <dgm:cxn modelId="{FBE32234-35E0-42BB-986E-34763D658D87}" type="presParOf" srcId="{ED5EF1BD-56D7-4A93-8DDE-DA457CE24D55}" destId="{EA904A01-223C-4353-B9F9-B1A411BEA76F}" srcOrd="0" destOrd="0" presId="urn:microsoft.com/office/officeart/2005/8/layout/list1"/>
    <dgm:cxn modelId="{619433C4-5825-4071-8110-C90411023969}" type="presParOf" srcId="{ED5EF1BD-56D7-4A93-8DDE-DA457CE24D55}" destId="{073C3646-BF7B-4C6A-8FCF-0CBA33AE69CD}" srcOrd="1" destOrd="0" presId="urn:microsoft.com/office/officeart/2005/8/layout/list1"/>
    <dgm:cxn modelId="{45C3C880-695B-4ECD-9FA5-8FE806EB5B71}" type="presParOf" srcId="{8E95A784-5FAF-460A-A4FA-BF1CA531438F}" destId="{3AD2CB9D-FFDA-4CC5-92C3-35798E5F9B7D}" srcOrd="21" destOrd="0" presId="urn:microsoft.com/office/officeart/2005/8/layout/list1"/>
    <dgm:cxn modelId="{4D04A1CC-9E48-488F-A115-F4CB5A00C74C}" type="presParOf" srcId="{8E95A784-5FAF-460A-A4FA-BF1CA531438F}" destId="{9D14B567-74C0-408B-90CC-F80B7F5ACD49}"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5DFE7-B630-4869-AD29-816C7A2A6CAC}">
      <dsp:nvSpPr>
        <dsp:cNvPr id="0" name=""/>
        <dsp:cNvSpPr/>
      </dsp:nvSpPr>
      <dsp:spPr>
        <a:xfrm>
          <a:off x="0" y="348089"/>
          <a:ext cx="5811128" cy="5292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5E891D-5CDA-43D0-A982-3D18F9066F99}">
      <dsp:nvSpPr>
        <dsp:cNvPr id="0" name=""/>
        <dsp:cNvSpPr/>
      </dsp:nvSpPr>
      <dsp:spPr>
        <a:xfrm>
          <a:off x="290556" y="38129"/>
          <a:ext cx="4067789" cy="6199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933450">
            <a:lnSpc>
              <a:spcPct val="90000"/>
            </a:lnSpc>
            <a:spcBef>
              <a:spcPct val="0"/>
            </a:spcBef>
            <a:spcAft>
              <a:spcPct val="35000"/>
            </a:spcAft>
            <a:buNone/>
          </a:pPr>
          <a:r>
            <a:rPr lang="en-US" sz="2100" b="1" kern="1200"/>
            <a:t>Nicolas ENTRINGER</a:t>
          </a:r>
          <a:endParaRPr lang="en-US" sz="2100" kern="1200"/>
        </a:p>
      </dsp:txBody>
      <dsp:txXfrm>
        <a:off x="320818" y="68391"/>
        <a:ext cx="4007265" cy="559396"/>
      </dsp:txXfrm>
    </dsp:sp>
    <dsp:sp modelId="{1F2E56E1-CBAB-4508-A3A4-CFFFE02C2496}">
      <dsp:nvSpPr>
        <dsp:cNvPr id="0" name=""/>
        <dsp:cNvSpPr/>
      </dsp:nvSpPr>
      <dsp:spPr>
        <a:xfrm>
          <a:off x="0" y="1300649"/>
          <a:ext cx="5811128" cy="5292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75CCA-4021-4BF0-AE46-8F6160205681}">
      <dsp:nvSpPr>
        <dsp:cNvPr id="0" name=""/>
        <dsp:cNvSpPr/>
      </dsp:nvSpPr>
      <dsp:spPr>
        <a:xfrm>
          <a:off x="290556" y="990689"/>
          <a:ext cx="4067789" cy="6199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933450">
            <a:lnSpc>
              <a:spcPct val="90000"/>
            </a:lnSpc>
            <a:spcBef>
              <a:spcPct val="0"/>
            </a:spcBef>
            <a:spcAft>
              <a:spcPct val="35000"/>
            </a:spcAft>
            <a:buNone/>
          </a:pPr>
          <a:r>
            <a:rPr lang="en-US" sz="2100" b="1" kern="1200"/>
            <a:t>Yanis SABOUNI</a:t>
          </a:r>
          <a:endParaRPr lang="en-US" sz="2100" kern="1200"/>
        </a:p>
      </dsp:txBody>
      <dsp:txXfrm>
        <a:off x="320818" y="1020951"/>
        <a:ext cx="4007265" cy="559396"/>
      </dsp:txXfrm>
    </dsp:sp>
    <dsp:sp modelId="{63AA9E86-0191-442D-9803-8D3596D94B41}">
      <dsp:nvSpPr>
        <dsp:cNvPr id="0" name=""/>
        <dsp:cNvSpPr/>
      </dsp:nvSpPr>
      <dsp:spPr>
        <a:xfrm>
          <a:off x="0" y="2253209"/>
          <a:ext cx="5811128" cy="5292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6F04C2-B899-4C0F-9587-708EBC89CC09}">
      <dsp:nvSpPr>
        <dsp:cNvPr id="0" name=""/>
        <dsp:cNvSpPr/>
      </dsp:nvSpPr>
      <dsp:spPr>
        <a:xfrm>
          <a:off x="290556" y="1943249"/>
          <a:ext cx="4067789" cy="6199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933450">
            <a:lnSpc>
              <a:spcPct val="90000"/>
            </a:lnSpc>
            <a:spcBef>
              <a:spcPct val="0"/>
            </a:spcBef>
            <a:spcAft>
              <a:spcPct val="35000"/>
            </a:spcAft>
            <a:buNone/>
          </a:pPr>
          <a:r>
            <a:rPr lang="en-US" sz="2100" kern="1200"/>
            <a:t>CM2b</a:t>
          </a:r>
        </a:p>
      </dsp:txBody>
      <dsp:txXfrm>
        <a:off x="320818" y="1973511"/>
        <a:ext cx="4007265" cy="559396"/>
      </dsp:txXfrm>
    </dsp:sp>
    <dsp:sp modelId="{554D725F-3BDA-48CB-8230-B8B01ECD4164}">
      <dsp:nvSpPr>
        <dsp:cNvPr id="0" name=""/>
        <dsp:cNvSpPr/>
      </dsp:nvSpPr>
      <dsp:spPr>
        <a:xfrm>
          <a:off x="0" y="3205769"/>
          <a:ext cx="5811128" cy="5292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70DEC4-AD0C-491F-8898-AAC63E4560F4}">
      <dsp:nvSpPr>
        <dsp:cNvPr id="0" name=""/>
        <dsp:cNvSpPr/>
      </dsp:nvSpPr>
      <dsp:spPr>
        <a:xfrm>
          <a:off x="290556" y="2895809"/>
          <a:ext cx="4067789" cy="6199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933450">
            <a:lnSpc>
              <a:spcPct val="90000"/>
            </a:lnSpc>
            <a:spcBef>
              <a:spcPct val="0"/>
            </a:spcBef>
            <a:spcAft>
              <a:spcPct val="35000"/>
            </a:spcAft>
            <a:buNone/>
          </a:pPr>
          <a:r>
            <a:rPr lang="en-US" sz="2100" kern="1200"/>
            <a:t>Année 2024</a:t>
          </a:r>
        </a:p>
      </dsp:txBody>
      <dsp:txXfrm>
        <a:off x="320818" y="2926071"/>
        <a:ext cx="4007265" cy="559396"/>
      </dsp:txXfrm>
    </dsp:sp>
    <dsp:sp modelId="{670411F0-4E37-46A2-BEB4-0F0E79DF6963}">
      <dsp:nvSpPr>
        <dsp:cNvPr id="0" name=""/>
        <dsp:cNvSpPr/>
      </dsp:nvSpPr>
      <dsp:spPr>
        <a:xfrm>
          <a:off x="0" y="4158329"/>
          <a:ext cx="5811128" cy="529200"/>
        </a:xfrm>
        <a:prstGeom prst="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66B4A8-0B9E-496E-B383-6C004B014EEE}">
      <dsp:nvSpPr>
        <dsp:cNvPr id="0" name=""/>
        <dsp:cNvSpPr/>
      </dsp:nvSpPr>
      <dsp:spPr>
        <a:xfrm>
          <a:off x="290556" y="3848369"/>
          <a:ext cx="4067789" cy="61992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933450">
            <a:lnSpc>
              <a:spcPct val="90000"/>
            </a:lnSpc>
            <a:spcBef>
              <a:spcPct val="0"/>
            </a:spcBef>
            <a:spcAft>
              <a:spcPct val="35000"/>
            </a:spcAft>
            <a:buNone/>
          </a:pPr>
          <a:r>
            <a:rPr lang="en-US" sz="2100" kern="1200"/>
            <a:t>Professeur Monsieur Bigogne</a:t>
          </a:r>
        </a:p>
      </dsp:txBody>
      <dsp:txXfrm>
        <a:off x="320818" y="3878631"/>
        <a:ext cx="4007265" cy="559396"/>
      </dsp:txXfrm>
    </dsp:sp>
    <dsp:sp modelId="{9D14B567-74C0-408B-90CC-F80B7F5ACD49}">
      <dsp:nvSpPr>
        <dsp:cNvPr id="0" name=""/>
        <dsp:cNvSpPr/>
      </dsp:nvSpPr>
      <dsp:spPr>
        <a:xfrm>
          <a:off x="0" y="5110889"/>
          <a:ext cx="5811128" cy="5292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3C3646-BF7B-4C6A-8FCF-0CBA33AE69CD}">
      <dsp:nvSpPr>
        <dsp:cNvPr id="0" name=""/>
        <dsp:cNvSpPr/>
      </dsp:nvSpPr>
      <dsp:spPr>
        <a:xfrm>
          <a:off x="290556" y="4800929"/>
          <a:ext cx="4067789" cy="6199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933450">
            <a:lnSpc>
              <a:spcPct val="90000"/>
            </a:lnSpc>
            <a:spcBef>
              <a:spcPct val="0"/>
            </a:spcBef>
            <a:spcAft>
              <a:spcPct val="35000"/>
            </a:spcAft>
            <a:buNone/>
          </a:pPr>
          <a:r>
            <a:rPr lang="en-US" sz="2100" kern="1200"/>
            <a:t>Ecole Grusse Dagneaux</a:t>
          </a:r>
        </a:p>
      </dsp:txBody>
      <dsp:txXfrm>
        <a:off x="320818" y="4831191"/>
        <a:ext cx="4007265"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54BC7-C211-42AB-8B55-5F044ADA4587}" type="datetimeFigureOut">
              <a:rPr lang="fr-FR" smtClean="0"/>
              <a:t>02/10/2024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F6F65-593A-4211-9D5B-61F601E4AA40}" type="slidenum">
              <a:rPr lang="fr-FR" smtClean="0"/>
              <a:t>‹N°›</a:t>
            </a:fld>
            <a:endParaRPr lang="fr-FR"/>
          </a:p>
        </p:txBody>
      </p:sp>
    </p:spTree>
    <p:extLst>
      <p:ext uri="{BB962C8B-B14F-4D97-AF65-F5344CB8AC3E}">
        <p14:creationId xmlns:p14="http://schemas.microsoft.com/office/powerpoint/2010/main" val="136371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BF6F65-593A-4211-9D5B-61F601E4AA40}" type="slidenum">
              <a:rPr lang="fr-FR" smtClean="0"/>
              <a:t>3</a:t>
            </a:fld>
            <a:endParaRPr lang="fr-FR"/>
          </a:p>
        </p:txBody>
      </p:sp>
    </p:spTree>
    <p:extLst>
      <p:ext uri="{BB962C8B-B14F-4D97-AF65-F5344CB8AC3E}">
        <p14:creationId xmlns:p14="http://schemas.microsoft.com/office/powerpoint/2010/main" val="283472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45600-E705-9080-70BD-60281F8CB91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D7FCF22-D201-2E5E-7966-E52E5CDC8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0437CD4-6D46-EEBB-0E24-18D836E796E2}"/>
              </a:ext>
            </a:extLst>
          </p:cNvPr>
          <p:cNvSpPr>
            <a:spLocks noGrp="1"/>
          </p:cNvSpPr>
          <p:nvPr>
            <p:ph type="dt" sz="half" idx="10"/>
          </p:nvPr>
        </p:nvSpPr>
        <p:spPr/>
        <p:txBody>
          <a:bodyPr/>
          <a:lstStyle/>
          <a:p>
            <a:fld id="{C1635A2A-F280-4C88-8F64-76C216936E83}"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45415C52-F304-47E5-614D-3DB916ABF5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443FCD-A831-71D5-3FB8-9219B489D9D9}"/>
              </a:ext>
            </a:extLst>
          </p:cNvPr>
          <p:cNvSpPr>
            <a:spLocks noGrp="1"/>
          </p:cNvSpPr>
          <p:nvPr>
            <p:ph type="sldNum" sz="quarter" idx="12"/>
          </p:nvPr>
        </p:nvSpPr>
        <p:spPr/>
        <p:txBody>
          <a:bodyPr/>
          <a:lstStyle/>
          <a:p>
            <a:fld id="{C421DB9B-9F40-4D97-B8D6-6C4C3D9513C8}" type="slidenum">
              <a:rPr lang="fr-FR" smtClean="0"/>
              <a:t>‹N°›</a:t>
            </a:fld>
            <a:endParaRPr lang="fr-FR"/>
          </a:p>
        </p:txBody>
      </p:sp>
    </p:spTree>
    <p:extLst>
      <p:ext uri="{BB962C8B-B14F-4D97-AF65-F5344CB8AC3E}">
        <p14:creationId xmlns:p14="http://schemas.microsoft.com/office/powerpoint/2010/main" val="155011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C989A6-AB36-D927-2BB8-E2406521D59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389CBE9-4203-B3D9-271E-6FB08CEBBEA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D4D6FD-2EAC-4A03-945D-84A78758029B}"/>
              </a:ext>
            </a:extLst>
          </p:cNvPr>
          <p:cNvSpPr>
            <a:spLocks noGrp="1"/>
          </p:cNvSpPr>
          <p:nvPr>
            <p:ph type="dt" sz="half" idx="10"/>
          </p:nvPr>
        </p:nvSpPr>
        <p:spPr/>
        <p:txBody>
          <a:bodyPr/>
          <a:lstStyle/>
          <a:p>
            <a:fld id="{C1635A2A-F280-4C88-8F64-76C216936E83}"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F4228607-C544-C894-25EA-38CE35F9C2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470D51-B8BE-7C92-CB02-B127E041D637}"/>
              </a:ext>
            </a:extLst>
          </p:cNvPr>
          <p:cNvSpPr>
            <a:spLocks noGrp="1"/>
          </p:cNvSpPr>
          <p:nvPr>
            <p:ph type="sldNum" sz="quarter" idx="12"/>
          </p:nvPr>
        </p:nvSpPr>
        <p:spPr/>
        <p:txBody>
          <a:bodyPr/>
          <a:lstStyle/>
          <a:p>
            <a:fld id="{C421DB9B-9F40-4D97-B8D6-6C4C3D9513C8}" type="slidenum">
              <a:rPr lang="fr-FR" smtClean="0"/>
              <a:t>‹N°›</a:t>
            </a:fld>
            <a:endParaRPr lang="fr-FR"/>
          </a:p>
        </p:txBody>
      </p:sp>
    </p:spTree>
    <p:extLst>
      <p:ext uri="{BB962C8B-B14F-4D97-AF65-F5344CB8AC3E}">
        <p14:creationId xmlns:p14="http://schemas.microsoft.com/office/powerpoint/2010/main" val="419791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4EC7094-1EEF-F672-B4A7-AEF269602FE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5E7863D-41DE-45A7-77FB-7AC621B2A97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627924-9AD0-587A-C5F2-A5012F45FDB8}"/>
              </a:ext>
            </a:extLst>
          </p:cNvPr>
          <p:cNvSpPr>
            <a:spLocks noGrp="1"/>
          </p:cNvSpPr>
          <p:nvPr>
            <p:ph type="dt" sz="half" idx="10"/>
          </p:nvPr>
        </p:nvSpPr>
        <p:spPr/>
        <p:txBody>
          <a:bodyPr/>
          <a:lstStyle/>
          <a:p>
            <a:fld id="{C1635A2A-F280-4C88-8F64-76C216936E83}"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E333C791-6E19-1E95-EDB5-28E59FE14D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477BD2-FE1C-8684-8ABA-574B6406ADB4}"/>
              </a:ext>
            </a:extLst>
          </p:cNvPr>
          <p:cNvSpPr>
            <a:spLocks noGrp="1"/>
          </p:cNvSpPr>
          <p:nvPr>
            <p:ph type="sldNum" sz="quarter" idx="12"/>
          </p:nvPr>
        </p:nvSpPr>
        <p:spPr/>
        <p:txBody>
          <a:bodyPr/>
          <a:lstStyle/>
          <a:p>
            <a:fld id="{C421DB9B-9F40-4D97-B8D6-6C4C3D9513C8}" type="slidenum">
              <a:rPr lang="fr-FR" smtClean="0"/>
              <a:t>‹N°›</a:t>
            </a:fld>
            <a:endParaRPr lang="fr-FR"/>
          </a:p>
        </p:txBody>
      </p:sp>
    </p:spTree>
    <p:extLst>
      <p:ext uri="{BB962C8B-B14F-4D97-AF65-F5344CB8AC3E}">
        <p14:creationId xmlns:p14="http://schemas.microsoft.com/office/powerpoint/2010/main" val="284251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EF406-2882-02DA-6892-FF133E89775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279371-9B7C-CCE5-E684-03592E8A7E2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C8D6A3-12B1-3AE4-2B92-094E637CDDD6}"/>
              </a:ext>
            </a:extLst>
          </p:cNvPr>
          <p:cNvSpPr>
            <a:spLocks noGrp="1"/>
          </p:cNvSpPr>
          <p:nvPr>
            <p:ph type="dt" sz="half" idx="10"/>
          </p:nvPr>
        </p:nvSpPr>
        <p:spPr/>
        <p:txBody>
          <a:bodyPr/>
          <a:lstStyle/>
          <a:p>
            <a:fld id="{C1635A2A-F280-4C88-8F64-76C216936E83}"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76EDC438-124B-F85E-2DCD-592EC55854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B2142B-2FB8-ECA0-9806-0CDC5CCF2769}"/>
              </a:ext>
            </a:extLst>
          </p:cNvPr>
          <p:cNvSpPr>
            <a:spLocks noGrp="1"/>
          </p:cNvSpPr>
          <p:nvPr>
            <p:ph type="sldNum" sz="quarter" idx="12"/>
          </p:nvPr>
        </p:nvSpPr>
        <p:spPr/>
        <p:txBody>
          <a:bodyPr/>
          <a:lstStyle/>
          <a:p>
            <a:fld id="{C421DB9B-9F40-4D97-B8D6-6C4C3D9513C8}" type="slidenum">
              <a:rPr lang="fr-FR" smtClean="0"/>
              <a:t>‹N°›</a:t>
            </a:fld>
            <a:endParaRPr lang="fr-FR"/>
          </a:p>
        </p:txBody>
      </p:sp>
    </p:spTree>
    <p:extLst>
      <p:ext uri="{BB962C8B-B14F-4D97-AF65-F5344CB8AC3E}">
        <p14:creationId xmlns:p14="http://schemas.microsoft.com/office/powerpoint/2010/main" val="130504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8B149-CE66-7A5E-71EC-A6982359A0C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9585DE2-CA84-4E2A-B739-966F48DACD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A7DD41-19A5-8893-FF53-490530F2EC32}"/>
              </a:ext>
            </a:extLst>
          </p:cNvPr>
          <p:cNvSpPr>
            <a:spLocks noGrp="1"/>
          </p:cNvSpPr>
          <p:nvPr>
            <p:ph type="dt" sz="half" idx="10"/>
          </p:nvPr>
        </p:nvSpPr>
        <p:spPr/>
        <p:txBody>
          <a:bodyPr/>
          <a:lstStyle/>
          <a:p>
            <a:fld id="{C1635A2A-F280-4C88-8F64-76C216936E83}"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302ECB14-1AA5-B964-EF52-46C1EBFB7A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F7AB7C-0330-C494-69DA-F26179AD3303}"/>
              </a:ext>
            </a:extLst>
          </p:cNvPr>
          <p:cNvSpPr>
            <a:spLocks noGrp="1"/>
          </p:cNvSpPr>
          <p:nvPr>
            <p:ph type="sldNum" sz="quarter" idx="12"/>
          </p:nvPr>
        </p:nvSpPr>
        <p:spPr/>
        <p:txBody>
          <a:bodyPr/>
          <a:lstStyle/>
          <a:p>
            <a:fld id="{C421DB9B-9F40-4D97-B8D6-6C4C3D9513C8}" type="slidenum">
              <a:rPr lang="fr-FR" smtClean="0"/>
              <a:t>‹N°›</a:t>
            </a:fld>
            <a:endParaRPr lang="fr-FR"/>
          </a:p>
        </p:txBody>
      </p:sp>
    </p:spTree>
    <p:extLst>
      <p:ext uri="{BB962C8B-B14F-4D97-AF65-F5344CB8AC3E}">
        <p14:creationId xmlns:p14="http://schemas.microsoft.com/office/powerpoint/2010/main" val="116071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7F1C71-F6B1-351C-443C-30704348AD3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B64DC7B-AFCD-066C-5282-7EBFAD03BB3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849C30A-E52A-9320-7FBD-206D9AA6C63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A4028FB-E78A-D6DE-062F-191A5E581D19}"/>
              </a:ext>
            </a:extLst>
          </p:cNvPr>
          <p:cNvSpPr>
            <a:spLocks noGrp="1"/>
          </p:cNvSpPr>
          <p:nvPr>
            <p:ph type="dt" sz="half" idx="10"/>
          </p:nvPr>
        </p:nvSpPr>
        <p:spPr/>
        <p:txBody>
          <a:bodyPr/>
          <a:lstStyle/>
          <a:p>
            <a:fld id="{C1635A2A-F280-4C88-8F64-76C216936E83}" type="datetimeFigureOut">
              <a:rPr lang="fr-FR" smtClean="0"/>
              <a:t>02/10/2024</a:t>
            </a:fld>
            <a:endParaRPr lang="fr-FR"/>
          </a:p>
        </p:txBody>
      </p:sp>
      <p:sp>
        <p:nvSpPr>
          <p:cNvPr id="6" name="Espace réservé du pied de page 5">
            <a:extLst>
              <a:ext uri="{FF2B5EF4-FFF2-40B4-BE49-F238E27FC236}">
                <a16:creationId xmlns:a16="http://schemas.microsoft.com/office/drawing/2014/main" id="{CEC3730E-4926-B405-708E-05A09828520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204EABA-9B00-AC37-66BC-0486C540B7D2}"/>
              </a:ext>
            </a:extLst>
          </p:cNvPr>
          <p:cNvSpPr>
            <a:spLocks noGrp="1"/>
          </p:cNvSpPr>
          <p:nvPr>
            <p:ph type="sldNum" sz="quarter" idx="12"/>
          </p:nvPr>
        </p:nvSpPr>
        <p:spPr/>
        <p:txBody>
          <a:bodyPr/>
          <a:lstStyle/>
          <a:p>
            <a:fld id="{C421DB9B-9F40-4D97-B8D6-6C4C3D9513C8}" type="slidenum">
              <a:rPr lang="fr-FR" smtClean="0"/>
              <a:t>‹N°›</a:t>
            </a:fld>
            <a:endParaRPr lang="fr-FR"/>
          </a:p>
        </p:txBody>
      </p:sp>
    </p:spTree>
    <p:extLst>
      <p:ext uri="{BB962C8B-B14F-4D97-AF65-F5344CB8AC3E}">
        <p14:creationId xmlns:p14="http://schemas.microsoft.com/office/powerpoint/2010/main" val="245965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2B98D-955F-C041-2229-CE9F1F330D3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7FD071D-9224-9D7D-ACCD-C262874F3C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BF3605A-8883-007E-337C-53ED68E757A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34E1E8-2A85-CFB9-E07F-7BCF9E4D5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2ED9BF4-34AC-4B85-C6C4-2D03A51046D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7A61FC5-ECEE-84BE-B9D3-28AF2FCA706E}"/>
              </a:ext>
            </a:extLst>
          </p:cNvPr>
          <p:cNvSpPr>
            <a:spLocks noGrp="1"/>
          </p:cNvSpPr>
          <p:nvPr>
            <p:ph type="dt" sz="half" idx="10"/>
          </p:nvPr>
        </p:nvSpPr>
        <p:spPr/>
        <p:txBody>
          <a:bodyPr/>
          <a:lstStyle/>
          <a:p>
            <a:fld id="{C1635A2A-F280-4C88-8F64-76C216936E83}" type="datetimeFigureOut">
              <a:rPr lang="fr-FR" smtClean="0"/>
              <a:t>02/10/2024</a:t>
            </a:fld>
            <a:endParaRPr lang="fr-FR"/>
          </a:p>
        </p:txBody>
      </p:sp>
      <p:sp>
        <p:nvSpPr>
          <p:cNvPr id="8" name="Espace réservé du pied de page 7">
            <a:extLst>
              <a:ext uri="{FF2B5EF4-FFF2-40B4-BE49-F238E27FC236}">
                <a16:creationId xmlns:a16="http://schemas.microsoft.com/office/drawing/2014/main" id="{7F02B188-F601-0697-A2BF-B2855F92879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1D0DE15-B894-698D-F3B4-AB9AB8531F7E}"/>
              </a:ext>
            </a:extLst>
          </p:cNvPr>
          <p:cNvSpPr>
            <a:spLocks noGrp="1"/>
          </p:cNvSpPr>
          <p:nvPr>
            <p:ph type="sldNum" sz="quarter" idx="12"/>
          </p:nvPr>
        </p:nvSpPr>
        <p:spPr/>
        <p:txBody>
          <a:bodyPr/>
          <a:lstStyle/>
          <a:p>
            <a:fld id="{C421DB9B-9F40-4D97-B8D6-6C4C3D9513C8}" type="slidenum">
              <a:rPr lang="fr-FR" smtClean="0"/>
              <a:t>‹N°›</a:t>
            </a:fld>
            <a:endParaRPr lang="fr-FR"/>
          </a:p>
        </p:txBody>
      </p:sp>
    </p:spTree>
    <p:extLst>
      <p:ext uri="{BB962C8B-B14F-4D97-AF65-F5344CB8AC3E}">
        <p14:creationId xmlns:p14="http://schemas.microsoft.com/office/powerpoint/2010/main" val="108392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5803FE-D4BB-0CAA-9383-E17527B9FE4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E9A4118-7331-52A0-83DD-6E4961E713A9}"/>
              </a:ext>
            </a:extLst>
          </p:cNvPr>
          <p:cNvSpPr>
            <a:spLocks noGrp="1"/>
          </p:cNvSpPr>
          <p:nvPr>
            <p:ph type="dt" sz="half" idx="10"/>
          </p:nvPr>
        </p:nvSpPr>
        <p:spPr/>
        <p:txBody>
          <a:bodyPr/>
          <a:lstStyle/>
          <a:p>
            <a:fld id="{C1635A2A-F280-4C88-8F64-76C216936E83}" type="datetimeFigureOut">
              <a:rPr lang="fr-FR" smtClean="0"/>
              <a:t>02/10/2024</a:t>
            </a:fld>
            <a:endParaRPr lang="fr-FR"/>
          </a:p>
        </p:txBody>
      </p:sp>
      <p:sp>
        <p:nvSpPr>
          <p:cNvPr id="4" name="Espace réservé du pied de page 3">
            <a:extLst>
              <a:ext uri="{FF2B5EF4-FFF2-40B4-BE49-F238E27FC236}">
                <a16:creationId xmlns:a16="http://schemas.microsoft.com/office/drawing/2014/main" id="{23DE73B5-B690-9609-FC06-7B9CAE93102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053B261-BAF4-FDDB-CA54-8F4EDC484922}"/>
              </a:ext>
            </a:extLst>
          </p:cNvPr>
          <p:cNvSpPr>
            <a:spLocks noGrp="1"/>
          </p:cNvSpPr>
          <p:nvPr>
            <p:ph type="sldNum" sz="quarter" idx="12"/>
          </p:nvPr>
        </p:nvSpPr>
        <p:spPr/>
        <p:txBody>
          <a:bodyPr/>
          <a:lstStyle/>
          <a:p>
            <a:fld id="{C421DB9B-9F40-4D97-B8D6-6C4C3D9513C8}" type="slidenum">
              <a:rPr lang="fr-FR" smtClean="0"/>
              <a:t>‹N°›</a:t>
            </a:fld>
            <a:endParaRPr lang="fr-FR"/>
          </a:p>
        </p:txBody>
      </p:sp>
    </p:spTree>
    <p:extLst>
      <p:ext uri="{BB962C8B-B14F-4D97-AF65-F5344CB8AC3E}">
        <p14:creationId xmlns:p14="http://schemas.microsoft.com/office/powerpoint/2010/main" val="1775096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ABD4B64-7314-B9CF-C48A-49B2CA928C60}"/>
              </a:ext>
            </a:extLst>
          </p:cNvPr>
          <p:cNvSpPr>
            <a:spLocks noGrp="1"/>
          </p:cNvSpPr>
          <p:nvPr>
            <p:ph type="dt" sz="half" idx="10"/>
          </p:nvPr>
        </p:nvSpPr>
        <p:spPr/>
        <p:txBody>
          <a:bodyPr/>
          <a:lstStyle/>
          <a:p>
            <a:fld id="{C1635A2A-F280-4C88-8F64-76C216936E83}" type="datetimeFigureOut">
              <a:rPr lang="fr-FR" smtClean="0"/>
              <a:t>02/10/2024</a:t>
            </a:fld>
            <a:endParaRPr lang="fr-FR"/>
          </a:p>
        </p:txBody>
      </p:sp>
      <p:sp>
        <p:nvSpPr>
          <p:cNvPr id="3" name="Espace réservé du pied de page 2">
            <a:extLst>
              <a:ext uri="{FF2B5EF4-FFF2-40B4-BE49-F238E27FC236}">
                <a16:creationId xmlns:a16="http://schemas.microsoft.com/office/drawing/2014/main" id="{5C2CA725-9BA5-1703-43BE-1E6C2BB5D9E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013AA64-DBAD-D840-95A6-14DFF8F0DD1E}"/>
              </a:ext>
            </a:extLst>
          </p:cNvPr>
          <p:cNvSpPr>
            <a:spLocks noGrp="1"/>
          </p:cNvSpPr>
          <p:nvPr>
            <p:ph type="sldNum" sz="quarter" idx="12"/>
          </p:nvPr>
        </p:nvSpPr>
        <p:spPr/>
        <p:txBody>
          <a:bodyPr/>
          <a:lstStyle/>
          <a:p>
            <a:fld id="{C421DB9B-9F40-4D97-B8D6-6C4C3D9513C8}" type="slidenum">
              <a:rPr lang="fr-FR" smtClean="0"/>
              <a:t>‹N°›</a:t>
            </a:fld>
            <a:endParaRPr lang="fr-FR"/>
          </a:p>
        </p:txBody>
      </p:sp>
    </p:spTree>
    <p:extLst>
      <p:ext uri="{BB962C8B-B14F-4D97-AF65-F5344CB8AC3E}">
        <p14:creationId xmlns:p14="http://schemas.microsoft.com/office/powerpoint/2010/main" val="3105872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C6CC6-8537-24D3-DDBD-6316EC06445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3DD124D-C101-3221-D921-722E584F7A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66E32B9-83C3-BCA8-12C8-9573160A8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4E1F190-D0C4-3FAD-7D44-BD6A972BB606}"/>
              </a:ext>
            </a:extLst>
          </p:cNvPr>
          <p:cNvSpPr>
            <a:spLocks noGrp="1"/>
          </p:cNvSpPr>
          <p:nvPr>
            <p:ph type="dt" sz="half" idx="10"/>
          </p:nvPr>
        </p:nvSpPr>
        <p:spPr/>
        <p:txBody>
          <a:bodyPr/>
          <a:lstStyle/>
          <a:p>
            <a:fld id="{C1635A2A-F280-4C88-8F64-76C216936E83}" type="datetimeFigureOut">
              <a:rPr lang="fr-FR" smtClean="0"/>
              <a:t>02/10/2024</a:t>
            </a:fld>
            <a:endParaRPr lang="fr-FR"/>
          </a:p>
        </p:txBody>
      </p:sp>
      <p:sp>
        <p:nvSpPr>
          <p:cNvPr id="6" name="Espace réservé du pied de page 5">
            <a:extLst>
              <a:ext uri="{FF2B5EF4-FFF2-40B4-BE49-F238E27FC236}">
                <a16:creationId xmlns:a16="http://schemas.microsoft.com/office/drawing/2014/main" id="{7E40F5F3-7E59-5FE2-7E4D-0A0DB3EC2B4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394CC6-D437-70CB-47BF-369BBFBAA299}"/>
              </a:ext>
            </a:extLst>
          </p:cNvPr>
          <p:cNvSpPr>
            <a:spLocks noGrp="1"/>
          </p:cNvSpPr>
          <p:nvPr>
            <p:ph type="sldNum" sz="quarter" idx="12"/>
          </p:nvPr>
        </p:nvSpPr>
        <p:spPr/>
        <p:txBody>
          <a:bodyPr/>
          <a:lstStyle/>
          <a:p>
            <a:fld id="{C421DB9B-9F40-4D97-B8D6-6C4C3D9513C8}" type="slidenum">
              <a:rPr lang="fr-FR" smtClean="0"/>
              <a:t>‹N°›</a:t>
            </a:fld>
            <a:endParaRPr lang="fr-FR"/>
          </a:p>
        </p:txBody>
      </p:sp>
    </p:spTree>
    <p:extLst>
      <p:ext uri="{BB962C8B-B14F-4D97-AF65-F5344CB8AC3E}">
        <p14:creationId xmlns:p14="http://schemas.microsoft.com/office/powerpoint/2010/main" val="146091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B5B158-0832-BEC4-7EB6-F69DB0C457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0EE4BE0-1131-4032-EA20-0A29A99BC1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66F60C9-F2C8-8FA5-3FBC-0A7F27B7B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C1C3D54-D20C-C698-5312-189A71F38D2A}"/>
              </a:ext>
            </a:extLst>
          </p:cNvPr>
          <p:cNvSpPr>
            <a:spLocks noGrp="1"/>
          </p:cNvSpPr>
          <p:nvPr>
            <p:ph type="dt" sz="half" idx="10"/>
          </p:nvPr>
        </p:nvSpPr>
        <p:spPr/>
        <p:txBody>
          <a:bodyPr/>
          <a:lstStyle/>
          <a:p>
            <a:fld id="{C1635A2A-F280-4C88-8F64-76C216936E83}" type="datetimeFigureOut">
              <a:rPr lang="fr-FR" smtClean="0"/>
              <a:t>02/10/2024</a:t>
            </a:fld>
            <a:endParaRPr lang="fr-FR"/>
          </a:p>
        </p:txBody>
      </p:sp>
      <p:sp>
        <p:nvSpPr>
          <p:cNvPr id="6" name="Espace réservé du pied de page 5">
            <a:extLst>
              <a:ext uri="{FF2B5EF4-FFF2-40B4-BE49-F238E27FC236}">
                <a16:creationId xmlns:a16="http://schemas.microsoft.com/office/drawing/2014/main" id="{56BDF25C-67CD-8DBA-9864-16A8622D47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1AE5A7D-C827-E4CB-F7E2-DEB6246C292E}"/>
              </a:ext>
            </a:extLst>
          </p:cNvPr>
          <p:cNvSpPr>
            <a:spLocks noGrp="1"/>
          </p:cNvSpPr>
          <p:nvPr>
            <p:ph type="sldNum" sz="quarter" idx="12"/>
          </p:nvPr>
        </p:nvSpPr>
        <p:spPr/>
        <p:txBody>
          <a:bodyPr/>
          <a:lstStyle/>
          <a:p>
            <a:fld id="{C421DB9B-9F40-4D97-B8D6-6C4C3D9513C8}" type="slidenum">
              <a:rPr lang="fr-FR" smtClean="0"/>
              <a:t>‹N°›</a:t>
            </a:fld>
            <a:endParaRPr lang="fr-FR"/>
          </a:p>
        </p:txBody>
      </p:sp>
    </p:spTree>
    <p:extLst>
      <p:ext uri="{BB962C8B-B14F-4D97-AF65-F5344CB8AC3E}">
        <p14:creationId xmlns:p14="http://schemas.microsoft.com/office/powerpoint/2010/main" val="326958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876CE78-4555-7F8C-41A8-642A410911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0659491-9E64-AD08-3C93-6D29BDA189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FF7628-F2AD-0DC4-4A6A-70F0147273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635A2A-F280-4C88-8F64-76C216936E83}"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B1F9FCAB-5F62-B2E9-DD2F-0E1498BB6F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82BB436-53D0-28F9-6919-D25B2EBBC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21DB9B-9F40-4D97-B8D6-6C4C3D9513C8}" type="slidenum">
              <a:rPr lang="fr-FR" smtClean="0"/>
              <a:t>‹N°›</a:t>
            </a:fld>
            <a:endParaRPr lang="fr-FR"/>
          </a:p>
        </p:txBody>
      </p:sp>
    </p:spTree>
    <p:extLst>
      <p:ext uri="{BB962C8B-B14F-4D97-AF65-F5344CB8AC3E}">
        <p14:creationId xmlns:p14="http://schemas.microsoft.com/office/powerpoint/2010/main" val="3058337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bZ_R4EYaKSA?si=-ekN1-4hgDsB2uAj"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re 6">
            <a:extLst>
              <a:ext uri="{FF2B5EF4-FFF2-40B4-BE49-F238E27FC236}">
                <a16:creationId xmlns:a16="http://schemas.microsoft.com/office/drawing/2014/main" id="{056262F0-8DDB-64AC-7432-DB2A6E59D745}"/>
              </a:ext>
            </a:extLst>
          </p:cNvPr>
          <p:cNvSpPr>
            <a:spLocks noGrp="1"/>
          </p:cNvSpPr>
          <p:nvPr>
            <p:ph type="ctrTitle"/>
          </p:nvPr>
        </p:nvSpPr>
        <p:spPr>
          <a:xfrm>
            <a:off x="838200" y="673770"/>
            <a:ext cx="3220329" cy="2027227"/>
          </a:xfrm>
        </p:spPr>
        <p:txBody>
          <a:bodyPr vert="horz" lIns="91440" tIns="45720" rIns="91440" bIns="45720" rtlCol="0" anchor="t">
            <a:normAutofit/>
          </a:bodyPr>
          <a:lstStyle/>
          <a:p>
            <a:pPr algn="l"/>
            <a:r>
              <a:rPr lang="en-US" sz="3400" kern="1200">
                <a:solidFill>
                  <a:srgbClr val="FFFFFF"/>
                </a:solidFill>
                <a:latin typeface="+mj-lt"/>
                <a:ea typeface="+mj-ea"/>
                <a:cs typeface="+mj-cs"/>
              </a:rPr>
              <a:t>LA MYTHOLOGIE</a:t>
            </a:r>
            <a:br>
              <a:rPr lang="en-US" sz="3400" kern="1200">
                <a:solidFill>
                  <a:srgbClr val="FFFFFF"/>
                </a:solidFill>
                <a:latin typeface="+mj-lt"/>
                <a:ea typeface="+mj-ea"/>
                <a:cs typeface="+mj-cs"/>
              </a:rPr>
            </a:br>
            <a:r>
              <a:rPr lang="en-US" sz="3400" kern="1200">
                <a:solidFill>
                  <a:srgbClr val="FFFFFF"/>
                </a:solidFill>
                <a:latin typeface="+mj-lt"/>
                <a:ea typeface="+mj-ea"/>
                <a:cs typeface="+mj-cs"/>
              </a:rPr>
              <a:t>GRECQUE</a:t>
            </a:r>
            <a:br>
              <a:rPr lang="en-US" sz="3400" kern="1200">
                <a:solidFill>
                  <a:srgbClr val="FFFFFF"/>
                </a:solidFill>
                <a:latin typeface="+mj-lt"/>
                <a:ea typeface="+mj-ea"/>
                <a:cs typeface="+mj-cs"/>
              </a:rPr>
            </a:br>
            <a:endParaRPr lang="en-US" sz="3400" kern="1200">
              <a:solidFill>
                <a:srgbClr val="FFFFFF"/>
              </a:solidFill>
              <a:latin typeface="+mj-lt"/>
              <a:ea typeface="+mj-ea"/>
              <a:cs typeface="+mj-cs"/>
            </a:endParaRPr>
          </a:p>
        </p:txBody>
      </p:sp>
      <p:graphicFrame>
        <p:nvGraphicFramePr>
          <p:cNvPr id="25" name="ZoneTexte 4">
            <a:extLst>
              <a:ext uri="{FF2B5EF4-FFF2-40B4-BE49-F238E27FC236}">
                <a16:creationId xmlns:a16="http://schemas.microsoft.com/office/drawing/2014/main" id="{8C8221FF-8515-0FC5-BD7F-880EBD743114}"/>
              </a:ext>
            </a:extLst>
          </p:cNvPr>
          <p:cNvGraphicFramePr/>
          <p:nvPr>
            <p:extLst>
              <p:ext uri="{D42A27DB-BD31-4B8C-83A1-F6EECF244321}">
                <p14:modId xmlns:p14="http://schemas.microsoft.com/office/powerpoint/2010/main" val="90945649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265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F7432DC-29A7-0775-72AA-8106083653C8}"/>
              </a:ext>
            </a:extLst>
          </p:cNvPr>
          <p:cNvSpPr txBox="1"/>
          <p:nvPr/>
        </p:nvSpPr>
        <p:spPr>
          <a:xfrm>
            <a:off x="151993" y="197345"/>
            <a:ext cx="9030514" cy="6186309"/>
          </a:xfrm>
          <a:prstGeom prst="rect">
            <a:avLst/>
          </a:prstGeom>
          <a:noFill/>
        </p:spPr>
        <p:txBody>
          <a:bodyPr wrap="square">
            <a:spAutoFit/>
          </a:bodyPr>
          <a:lstStyle/>
          <a:p>
            <a:pPr fontAlgn="base"/>
            <a:r>
              <a:rPr lang="fr-FR" b="1" i="0" dirty="0">
                <a:solidFill>
                  <a:srgbClr val="092C59"/>
                </a:solidFill>
                <a:effectLst/>
                <a:latin typeface="BebasNeue"/>
              </a:rPr>
              <a:t>11. Hestia : déesse du foyer</a:t>
            </a:r>
          </a:p>
          <a:p>
            <a:pPr fontAlgn="base"/>
            <a:endParaRPr lang="fr-FR" b="1" i="0" dirty="0">
              <a:solidFill>
                <a:srgbClr val="092C59"/>
              </a:solidFill>
              <a:effectLst/>
              <a:latin typeface="BebasNeue"/>
            </a:endParaRPr>
          </a:p>
          <a:p>
            <a:pPr fontAlgn="base"/>
            <a:r>
              <a:rPr lang="fr-FR" b="0" i="0" dirty="0">
                <a:solidFill>
                  <a:srgbClr val="092C59"/>
                </a:solidFill>
                <a:effectLst/>
                <a:latin typeface="CenturyGothic"/>
              </a:rPr>
              <a:t>1ère fille du Titan Chronos, Hestia est donc la </a:t>
            </a:r>
            <a:r>
              <a:rPr lang="fr-FR" b="0" i="0" dirty="0" err="1">
                <a:solidFill>
                  <a:srgbClr val="092C59"/>
                </a:solidFill>
                <a:effectLst/>
                <a:latin typeface="CenturyGothic"/>
              </a:rPr>
              <a:t>soeur</a:t>
            </a:r>
            <a:r>
              <a:rPr lang="fr-FR" b="0" i="0" dirty="0">
                <a:solidFill>
                  <a:srgbClr val="092C59"/>
                </a:solidFill>
                <a:effectLst/>
                <a:latin typeface="CenturyGothic"/>
              </a:rPr>
              <a:t> de Zeus. En effet, elle ne prend jamais part aux combats entre les dieux et les hommes, ni même aux guerres entre les dieux.</a:t>
            </a:r>
            <a:br>
              <a:rPr lang="fr-FR" b="0" i="0" dirty="0">
                <a:solidFill>
                  <a:srgbClr val="092C59"/>
                </a:solidFill>
                <a:effectLst/>
                <a:latin typeface="CenturyGothic"/>
              </a:rPr>
            </a:br>
            <a:r>
              <a:rPr lang="fr-FR" b="0" i="0" dirty="0">
                <a:solidFill>
                  <a:srgbClr val="092C59"/>
                </a:solidFill>
                <a:effectLst/>
                <a:latin typeface="CenturyGothic"/>
              </a:rPr>
              <a:t>Et si Apollon et Poséidon ont souhaité se marier avec elle, elle a toujours décliné et est restée vierge.</a:t>
            </a:r>
            <a:br>
              <a:rPr lang="fr-FR" b="0" i="0" dirty="0">
                <a:solidFill>
                  <a:srgbClr val="092C59"/>
                </a:solidFill>
                <a:effectLst/>
                <a:latin typeface="CenturyGothic"/>
              </a:rPr>
            </a:br>
            <a:r>
              <a:rPr lang="fr-FR" b="0" i="0" dirty="0">
                <a:solidFill>
                  <a:srgbClr val="092C59"/>
                </a:solidFill>
                <a:effectLst/>
                <a:latin typeface="CenturyGothic"/>
              </a:rPr>
              <a:t>C’est la déesse du foyer, de la maison, du feu domestique.</a:t>
            </a:r>
            <a:br>
              <a:rPr lang="fr-FR" b="0" i="0" dirty="0">
                <a:solidFill>
                  <a:srgbClr val="092C59"/>
                </a:solidFill>
                <a:effectLst/>
                <a:latin typeface="CenturyGothic"/>
              </a:rPr>
            </a:br>
            <a:r>
              <a:rPr lang="fr-FR" b="0" i="0" dirty="0">
                <a:solidFill>
                  <a:srgbClr val="092C59"/>
                </a:solidFill>
                <a:effectLst/>
                <a:latin typeface="CenturyGothic"/>
              </a:rPr>
              <a:t>On la retrouve accompagnée d’une amphore, d’un foyer ou encore d’un feu.</a:t>
            </a:r>
          </a:p>
          <a:p>
            <a:pPr fontAlgn="base"/>
            <a:endParaRPr lang="fr-FR" b="0" i="0" dirty="0">
              <a:solidFill>
                <a:srgbClr val="092C59"/>
              </a:solidFill>
              <a:effectLst/>
              <a:latin typeface="CenturyGothic"/>
            </a:endParaRPr>
          </a:p>
          <a:p>
            <a:pPr fontAlgn="base"/>
            <a:endParaRPr lang="fr-FR" b="0" i="0" dirty="0">
              <a:solidFill>
                <a:srgbClr val="092C59"/>
              </a:solidFill>
              <a:effectLst/>
              <a:latin typeface="CenturyGothic"/>
            </a:endParaRPr>
          </a:p>
          <a:p>
            <a:pPr fontAlgn="base"/>
            <a:r>
              <a:rPr lang="fr-FR" b="1" i="0" dirty="0">
                <a:solidFill>
                  <a:srgbClr val="092C59"/>
                </a:solidFill>
                <a:effectLst/>
                <a:latin typeface="BebasNeue"/>
              </a:rPr>
              <a:t>12. Hadès : dieu des enfers</a:t>
            </a:r>
          </a:p>
          <a:p>
            <a:pPr fontAlgn="base"/>
            <a:endParaRPr lang="fr-FR" b="1" i="0" dirty="0">
              <a:solidFill>
                <a:srgbClr val="092C59"/>
              </a:solidFill>
              <a:effectLst/>
              <a:latin typeface="BebasNeue"/>
            </a:endParaRPr>
          </a:p>
          <a:p>
            <a:pPr fontAlgn="base"/>
            <a:r>
              <a:rPr lang="fr-FR" b="0" i="0" dirty="0">
                <a:solidFill>
                  <a:srgbClr val="092C59"/>
                </a:solidFill>
                <a:effectLst/>
                <a:latin typeface="CenturyGothic"/>
              </a:rPr>
              <a:t>Frère de Zeus qui règne sur les Enfers, Hadès n'est pas, contrairement à ce que l'on pourrait penser, un "méchant" des divinités de l'Olympe. Il a pour femme Perséphone (fille de Déméter et de Zeus).</a:t>
            </a:r>
            <a:br>
              <a:rPr lang="fr-FR" b="0" i="0" dirty="0">
                <a:solidFill>
                  <a:srgbClr val="092C59"/>
                </a:solidFill>
                <a:effectLst/>
                <a:latin typeface="CenturyGothic"/>
              </a:rPr>
            </a:br>
            <a:r>
              <a:rPr lang="fr-FR" b="0" i="0" dirty="0">
                <a:solidFill>
                  <a:srgbClr val="092C59"/>
                </a:solidFill>
                <a:effectLst/>
                <a:latin typeface="CenturyGothic"/>
              </a:rPr>
              <a:t>Connu pour son chien à trois têtes, le Cerbère, qui garde les Enfers et pour avoir capturé Héraclès (Hercule) lors des 12 Travaux, Hadès est celui qui juge les âmes. Il les envoie :</a:t>
            </a:r>
            <a:br>
              <a:rPr lang="fr-FR" b="0" i="0" dirty="0">
                <a:solidFill>
                  <a:srgbClr val="092C59"/>
                </a:solidFill>
                <a:effectLst/>
                <a:latin typeface="CenturyGothic"/>
              </a:rPr>
            </a:br>
            <a:r>
              <a:rPr lang="fr-FR" b="0" i="0" dirty="0">
                <a:solidFill>
                  <a:srgbClr val="092C59"/>
                </a:solidFill>
                <a:effectLst/>
                <a:latin typeface="CenturyGothic"/>
              </a:rPr>
              <a:t>- aux Champs Elysées pour les bonnes âmes;</a:t>
            </a:r>
            <a:br>
              <a:rPr lang="fr-FR" b="0" i="0" dirty="0">
                <a:solidFill>
                  <a:srgbClr val="092C59"/>
                </a:solidFill>
                <a:effectLst/>
                <a:latin typeface="CenturyGothic"/>
              </a:rPr>
            </a:br>
            <a:r>
              <a:rPr lang="fr-FR" b="0" i="0" dirty="0">
                <a:solidFill>
                  <a:srgbClr val="092C59"/>
                </a:solidFill>
                <a:effectLst/>
                <a:latin typeface="CenturyGothic"/>
              </a:rPr>
              <a:t>- dans les abimes du Tartare pour les âmes damnées.</a:t>
            </a:r>
            <a:br>
              <a:rPr lang="fr-FR" b="0" i="0" dirty="0">
                <a:solidFill>
                  <a:srgbClr val="092C59"/>
                </a:solidFill>
                <a:effectLst/>
                <a:latin typeface="CenturyGothic"/>
              </a:rPr>
            </a:br>
            <a:br>
              <a:rPr lang="fr-FR" b="0" i="0" dirty="0">
                <a:solidFill>
                  <a:srgbClr val="092C59"/>
                </a:solidFill>
                <a:effectLst/>
                <a:latin typeface="CenturyGothic"/>
              </a:rPr>
            </a:br>
            <a:r>
              <a:rPr lang="fr-FR" b="0" i="0" dirty="0">
                <a:solidFill>
                  <a:srgbClr val="092C59"/>
                </a:solidFill>
                <a:effectLst/>
                <a:latin typeface="CenturyGothic"/>
              </a:rPr>
              <a:t>Ses attributs principaux sont un casque en peau de chien, un sceptre, une corne d’abondance et un cyprès.</a:t>
            </a:r>
          </a:p>
        </p:txBody>
      </p:sp>
      <p:pic>
        <p:nvPicPr>
          <p:cNvPr id="6146" name="Picture 2" descr="Hestia | Les moires du temps">
            <a:extLst>
              <a:ext uri="{FF2B5EF4-FFF2-40B4-BE49-F238E27FC236}">
                <a16:creationId xmlns:a16="http://schemas.microsoft.com/office/drawing/2014/main" id="{FBE4C6A1-1D78-0032-0CA0-987534C6E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3512" y="449593"/>
            <a:ext cx="211455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érbère, Enfer et damnation : le dieu Hadès - Tigris Leonum">
            <a:extLst>
              <a:ext uri="{FF2B5EF4-FFF2-40B4-BE49-F238E27FC236}">
                <a16:creationId xmlns:a16="http://schemas.microsoft.com/office/drawing/2014/main" id="{96E69227-3E9A-7A8C-0CE5-C3B4DE026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2507" y="313654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igneur de l'Hadès mythologie grecque ancienne une divinité avec  juridiction sur l'au-delà les cieux | Image Premium générée à base d'IA">
            <a:extLst>
              <a:ext uri="{FF2B5EF4-FFF2-40B4-BE49-F238E27FC236}">
                <a16:creationId xmlns:a16="http://schemas.microsoft.com/office/drawing/2014/main" id="{EDDC2398-A016-DCCF-11B1-AFD71085C9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2600" y="485853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0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3542552E-5162-3972-F190-F0D0043F2311}"/>
              </a:ext>
            </a:extLst>
          </p:cNvPr>
          <p:cNvSpPr txBox="1"/>
          <p:nvPr/>
        </p:nvSpPr>
        <p:spPr>
          <a:xfrm>
            <a:off x="599609" y="679731"/>
            <a:ext cx="4171994" cy="373654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kern="1200">
                <a:solidFill>
                  <a:schemeClr val="tx1"/>
                </a:solidFill>
                <a:latin typeface="+mj-lt"/>
                <a:ea typeface="+mj-ea"/>
                <a:cs typeface="+mj-cs"/>
              </a:rPr>
              <a:t>Les Monstres et les Titans</a:t>
            </a:r>
          </a:p>
        </p:txBody>
      </p:sp>
      <p:grpSp>
        <p:nvGrpSpPr>
          <p:cNvPr id="10" name="Group 9">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1" name="Straight Connector 10">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9477DB34-868A-0CB2-23E2-E00E2ADB9B24}"/>
              </a:ext>
            </a:extLst>
          </p:cNvPr>
          <p:cNvPicPr>
            <a:picLocks noChangeAspect="1"/>
          </p:cNvPicPr>
          <p:nvPr/>
        </p:nvPicPr>
        <p:blipFill>
          <a:blip r:embed="rId2"/>
          <a:stretch>
            <a:fillRect/>
          </a:stretch>
        </p:blipFill>
        <p:spPr>
          <a:xfrm>
            <a:off x="6093333" y="557360"/>
            <a:ext cx="4703307" cy="5632704"/>
          </a:xfrm>
          <a:prstGeom prst="rect">
            <a:avLst/>
          </a:prstGeom>
        </p:spPr>
      </p:pic>
    </p:spTree>
    <p:extLst>
      <p:ext uri="{BB962C8B-B14F-4D97-AF65-F5344CB8AC3E}">
        <p14:creationId xmlns:p14="http://schemas.microsoft.com/office/powerpoint/2010/main" val="2518652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0ECB6457-C7D1-092A-33A8-7F07DAB1B45D}"/>
              </a:ext>
            </a:extLst>
          </p:cNvPr>
          <p:cNvPicPr>
            <a:picLocks noChangeAspect="1"/>
          </p:cNvPicPr>
          <p:nvPr/>
        </p:nvPicPr>
        <p:blipFill>
          <a:blip r:embed="rId2"/>
          <a:srcRect b="8864"/>
          <a:stretch/>
        </p:blipFill>
        <p:spPr>
          <a:xfrm>
            <a:off x="1670670" y="512759"/>
            <a:ext cx="8018215" cy="5736370"/>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051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 titanomachie : la guerre épique Titans vs Dieux | Le Mont Olympe">
            <a:extLst>
              <a:ext uri="{FF2B5EF4-FFF2-40B4-BE49-F238E27FC236}">
                <a16:creationId xmlns:a16="http://schemas.microsoft.com/office/drawing/2014/main" id="{33F626B8-5750-53F4-FFC8-97241151C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44" y="612948"/>
            <a:ext cx="11314491" cy="281605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D49847F-F73F-29DD-08E0-F15F6C501623}"/>
              </a:ext>
            </a:extLst>
          </p:cNvPr>
          <p:cNvSpPr txBox="1"/>
          <p:nvPr/>
        </p:nvSpPr>
        <p:spPr>
          <a:xfrm>
            <a:off x="350337" y="3953435"/>
            <a:ext cx="11448998" cy="2585323"/>
          </a:xfrm>
          <a:prstGeom prst="rect">
            <a:avLst/>
          </a:prstGeom>
          <a:noFill/>
        </p:spPr>
        <p:txBody>
          <a:bodyPr wrap="square" rtlCol="0">
            <a:spAutoFit/>
          </a:bodyPr>
          <a:lstStyle/>
          <a:p>
            <a:r>
              <a:rPr lang="fr-FR" b="1" dirty="0"/>
              <a:t>Chronos</a:t>
            </a:r>
          </a:p>
          <a:p>
            <a:endParaRPr lang="fr-FR" dirty="0">
              <a:solidFill>
                <a:srgbClr val="000000"/>
              </a:solidFill>
              <a:latin typeface="Inter"/>
            </a:endParaRPr>
          </a:p>
          <a:p>
            <a:r>
              <a:rPr lang="fr-FR" b="0" i="0" dirty="0">
                <a:solidFill>
                  <a:srgbClr val="000000"/>
                </a:solidFill>
                <a:effectLst/>
                <a:latin typeface="Inter"/>
              </a:rPr>
              <a:t>Un Titan qui régnait sur l'univers. Chronos était le Titan grec qui était aussi le plus fort, bien qu'il soit le plus jeune enfant de </a:t>
            </a:r>
            <a:r>
              <a:rPr lang="fr-FR" b="0" i="0" dirty="0" err="1">
                <a:solidFill>
                  <a:srgbClr val="000000"/>
                </a:solidFill>
                <a:effectLst/>
                <a:latin typeface="Inter"/>
              </a:rPr>
              <a:t>Gaea</a:t>
            </a:r>
            <a:r>
              <a:rPr lang="fr-FR" b="0" i="0" dirty="0">
                <a:solidFill>
                  <a:srgbClr val="000000"/>
                </a:solidFill>
                <a:effectLst/>
                <a:latin typeface="Inter"/>
              </a:rPr>
              <a:t> et d'Uranus. La Terre a brièvement connu un âge d'or sous sa domination. Le globe était complètement paisible et harmonieux parce que les vices n'ont pas encore été créés. Mais lorsque Chronos n'a pas tenu son vœu de libérer ses frères, sa mère est rapidement devenue furieuse et a commencé à comploter la mort de Chronos. Lorsque Chronos a déposé son père, une prophétie a prédit qu'un de ses descendants lui ferait la même chose. Chronos a appris cette prophétie. Par conséquent, quand ils sont nés, il a arraché tous ses enfants à sa sœur ainsi qu'à sa femme, Rhea, et les a avalés.</a:t>
            </a:r>
            <a:endParaRPr lang="fr-FR" b="1" dirty="0"/>
          </a:p>
        </p:txBody>
      </p:sp>
    </p:spTree>
    <p:extLst>
      <p:ext uri="{BB962C8B-B14F-4D97-AF65-F5344CB8AC3E}">
        <p14:creationId xmlns:p14="http://schemas.microsoft.com/office/powerpoint/2010/main" val="217198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Freeform: Shape 10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1" name="Isosceles Triangle 10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0 titans les plus puissants de la mythologie grecque - GoBookMart">
            <a:extLst>
              <a:ext uri="{FF2B5EF4-FFF2-40B4-BE49-F238E27FC236}">
                <a16:creationId xmlns:a16="http://schemas.microsoft.com/office/drawing/2014/main" id="{5ACF3C37-9122-298F-4346-60F4E4E338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942" y="643467"/>
            <a:ext cx="9904115"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3" name="Isosceles Triangle 10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648DC3B7-78B2-6734-242D-B06C3E1CC009}"/>
              </a:ext>
            </a:extLst>
          </p:cNvPr>
          <p:cNvSpPr txBox="1"/>
          <p:nvPr/>
        </p:nvSpPr>
        <p:spPr>
          <a:xfrm>
            <a:off x="1722435" y="250158"/>
            <a:ext cx="1122423" cy="369332"/>
          </a:xfrm>
          <a:prstGeom prst="rect">
            <a:avLst/>
          </a:prstGeom>
          <a:noFill/>
        </p:spPr>
        <p:txBody>
          <a:bodyPr wrap="none" rtlCol="0">
            <a:spAutoFit/>
          </a:bodyPr>
          <a:lstStyle/>
          <a:p>
            <a:r>
              <a:rPr lang="fr-FR" b="1" dirty="0" err="1"/>
              <a:t>Oceanus</a:t>
            </a:r>
            <a:endParaRPr lang="fr-FR" b="1" dirty="0"/>
          </a:p>
        </p:txBody>
      </p:sp>
      <p:sp>
        <p:nvSpPr>
          <p:cNvPr id="3" name="ZoneTexte 2">
            <a:extLst>
              <a:ext uri="{FF2B5EF4-FFF2-40B4-BE49-F238E27FC236}">
                <a16:creationId xmlns:a16="http://schemas.microsoft.com/office/drawing/2014/main" id="{C6EB66EA-EBF6-9695-2A69-3899E2A0C66E}"/>
              </a:ext>
            </a:extLst>
          </p:cNvPr>
          <p:cNvSpPr txBox="1"/>
          <p:nvPr/>
        </p:nvSpPr>
        <p:spPr>
          <a:xfrm>
            <a:off x="4154270" y="243032"/>
            <a:ext cx="825867" cy="369332"/>
          </a:xfrm>
          <a:prstGeom prst="rect">
            <a:avLst/>
          </a:prstGeom>
          <a:noFill/>
        </p:spPr>
        <p:txBody>
          <a:bodyPr wrap="none" rtlCol="0">
            <a:spAutoFit/>
          </a:bodyPr>
          <a:lstStyle/>
          <a:p>
            <a:r>
              <a:rPr lang="fr-FR" b="1" dirty="0" err="1"/>
              <a:t>Thetis</a:t>
            </a:r>
            <a:endParaRPr lang="fr-FR" b="1" dirty="0"/>
          </a:p>
        </p:txBody>
      </p:sp>
      <p:sp>
        <p:nvSpPr>
          <p:cNvPr id="4" name="ZoneTexte 3">
            <a:extLst>
              <a:ext uri="{FF2B5EF4-FFF2-40B4-BE49-F238E27FC236}">
                <a16:creationId xmlns:a16="http://schemas.microsoft.com/office/drawing/2014/main" id="{2B20717E-6009-680A-56E6-1601CA18638B}"/>
              </a:ext>
            </a:extLst>
          </p:cNvPr>
          <p:cNvSpPr txBox="1"/>
          <p:nvPr/>
        </p:nvSpPr>
        <p:spPr>
          <a:xfrm>
            <a:off x="6889187" y="220190"/>
            <a:ext cx="1143262" cy="369332"/>
          </a:xfrm>
          <a:prstGeom prst="rect">
            <a:avLst/>
          </a:prstGeom>
          <a:noFill/>
        </p:spPr>
        <p:txBody>
          <a:bodyPr wrap="none" rtlCol="0">
            <a:spAutoFit/>
          </a:bodyPr>
          <a:lstStyle/>
          <a:p>
            <a:r>
              <a:rPr lang="fr-FR" b="1" dirty="0"/>
              <a:t>Hyperion</a:t>
            </a:r>
          </a:p>
        </p:txBody>
      </p:sp>
      <p:sp>
        <p:nvSpPr>
          <p:cNvPr id="5" name="ZoneTexte 4">
            <a:extLst>
              <a:ext uri="{FF2B5EF4-FFF2-40B4-BE49-F238E27FC236}">
                <a16:creationId xmlns:a16="http://schemas.microsoft.com/office/drawing/2014/main" id="{D57AE1BE-8D17-F952-52B2-15C7C27F9AA1}"/>
              </a:ext>
            </a:extLst>
          </p:cNvPr>
          <p:cNvSpPr txBox="1"/>
          <p:nvPr/>
        </p:nvSpPr>
        <p:spPr>
          <a:xfrm>
            <a:off x="1599102" y="6344366"/>
            <a:ext cx="981359" cy="369332"/>
          </a:xfrm>
          <a:prstGeom prst="rect">
            <a:avLst/>
          </a:prstGeom>
          <a:noFill/>
        </p:spPr>
        <p:txBody>
          <a:bodyPr wrap="none" rtlCol="0">
            <a:spAutoFit/>
          </a:bodyPr>
          <a:lstStyle/>
          <a:p>
            <a:r>
              <a:rPr lang="fr-FR" b="1" dirty="0"/>
              <a:t>Phoebe</a:t>
            </a:r>
          </a:p>
        </p:txBody>
      </p:sp>
      <p:sp>
        <p:nvSpPr>
          <p:cNvPr id="6" name="ZoneTexte 5">
            <a:extLst>
              <a:ext uri="{FF2B5EF4-FFF2-40B4-BE49-F238E27FC236}">
                <a16:creationId xmlns:a16="http://schemas.microsoft.com/office/drawing/2014/main" id="{6F071678-E9BB-8E0D-C6D6-8DEF808A0A36}"/>
              </a:ext>
            </a:extLst>
          </p:cNvPr>
          <p:cNvSpPr txBox="1"/>
          <p:nvPr/>
        </p:nvSpPr>
        <p:spPr>
          <a:xfrm>
            <a:off x="9182800" y="221751"/>
            <a:ext cx="862737" cy="646331"/>
          </a:xfrm>
          <a:prstGeom prst="rect">
            <a:avLst/>
          </a:prstGeom>
          <a:noFill/>
        </p:spPr>
        <p:txBody>
          <a:bodyPr wrap="none" rtlCol="0">
            <a:spAutoFit/>
          </a:bodyPr>
          <a:lstStyle/>
          <a:p>
            <a:r>
              <a:rPr lang="fr-FR" b="1" i="0" dirty="0" err="1">
                <a:solidFill>
                  <a:srgbClr val="000000"/>
                </a:solidFill>
                <a:effectLst/>
                <a:latin typeface="Aptos" panose="020B0004020202020204" pitchFamily="34" charset="0"/>
              </a:rPr>
              <a:t>Coeus</a:t>
            </a:r>
            <a:endParaRPr lang="fr-FR" b="1" i="0" dirty="0">
              <a:solidFill>
                <a:srgbClr val="000000"/>
              </a:solidFill>
              <a:effectLst/>
              <a:latin typeface="Aptos" panose="020B0004020202020204" pitchFamily="34" charset="0"/>
            </a:endParaRPr>
          </a:p>
          <a:p>
            <a:r>
              <a:rPr lang="fr-FR" dirty="0"/>
              <a:t>s</a:t>
            </a:r>
          </a:p>
        </p:txBody>
      </p:sp>
      <p:sp>
        <p:nvSpPr>
          <p:cNvPr id="7" name="ZoneTexte 6">
            <a:extLst>
              <a:ext uri="{FF2B5EF4-FFF2-40B4-BE49-F238E27FC236}">
                <a16:creationId xmlns:a16="http://schemas.microsoft.com/office/drawing/2014/main" id="{CE222594-37E5-9CE3-E70D-BD5F8B397B10}"/>
              </a:ext>
            </a:extLst>
          </p:cNvPr>
          <p:cNvSpPr txBox="1"/>
          <p:nvPr/>
        </p:nvSpPr>
        <p:spPr>
          <a:xfrm>
            <a:off x="4339358" y="6300143"/>
            <a:ext cx="1087157" cy="369332"/>
          </a:xfrm>
          <a:prstGeom prst="rect">
            <a:avLst/>
          </a:prstGeom>
          <a:noFill/>
        </p:spPr>
        <p:txBody>
          <a:bodyPr wrap="square" rtlCol="0">
            <a:spAutoFit/>
          </a:bodyPr>
          <a:lstStyle/>
          <a:p>
            <a:r>
              <a:rPr lang="fr-FR" b="1" dirty="0" err="1"/>
              <a:t>Crius</a:t>
            </a:r>
            <a:endParaRPr lang="fr-FR" b="1" dirty="0"/>
          </a:p>
        </p:txBody>
      </p:sp>
      <p:sp>
        <p:nvSpPr>
          <p:cNvPr id="8" name="ZoneTexte 7">
            <a:extLst>
              <a:ext uri="{FF2B5EF4-FFF2-40B4-BE49-F238E27FC236}">
                <a16:creationId xmlns:a16="http://schemas.microsoft.com/office/drawing/2014/main" id="{3534ACEB-1B54-4D18-8BEA-CBA1C818C3D1}"/>
              </a:ext>
            </a:extLst>
          </p:cNvPr>
          <p:cNvSpPr txBox="1"/>
          <p:nvPr/>
        </p:nvSpPr>
        <p:spPr>
          <a:xfrm>
            <a:off x="6772691" y="6268478"/>
            <a:ext cx="1087157" cy="369332"/>
          </a:xfrm>
          <a:prstGeom prst="rect">
            <a:avLst/>
          </a:prstGeom>
          <a:noFill/>
        </p:spPr>
        <p:txBody>
          <a:bodyPr wrap="square" rtlCol="0">
            <a:spAutoFit/>
          </a:bodyPr>
          <a:lstStyle/>
          <a:p>
            <a:r>
              <a:rPr lang="fr-FR" b="1" dirty="0" err="1"/>
              <a:t>Lapetus</a:t>
            </a:r>
            <a:endParaRPr lang="fr-FR" b="1" dirty="0"/>
          </a:p>
        </p:txBody>
      </p:sp>
      <p:sp>
        <p:nvSpPr>
          <p:cNvPr id="9" name="ZoneTexte 8">
            <a:extLst>
              <a:ext uri="{FF2B5EF4-FFF2-40B4-BE49-F238E27FC236}">
                <a16:creationId xmlns:a16="http://schemas.microsoft.com/office/drawing/2014/main" id="{5EF39A9E-4F13-7E38-10BE-2E2A480C1256}"/>
              </a:ext>
            </a:extLst>
          </p:cNvPr>
          <p:cNvSpPr txBox="1"/>
          <p:nvPr/>
        </p:nvSpPr>
        <p:spPr>
          <a:xfrm flipH="1">
            <a:off x="9518661" y="6286239"/>
            <a:ext cx="1314118" cy="369332"/>
          </a:xfrm>
          <a:prstGeom prst="rect">
            <a:avLst/>
          </a:prstGeom>
          <a:noFill/>
        </p:spPr>
        <p:txBody>
          <a:bodyPr wrap="square" rtlCol="0">
            <a:spAutoFit/>
          </a:bodyPr>
          <a:lstStyle/>
          <a:p>
            <a:r>
              <a:rPr lang="fr-FR" dirty="0" err="1"/>
              <a:t>Themis</a:t>
            </a:r>
            <a:endParaRPr lang="fr-FR" dirty="0"/>
          </a:p>
        </p:txBody>
      </p:sp>
    </p:spTree>
    <p:extLst>
      <p:ext uri="{BB962C8B-B14F-4D97-AF65-F5344CB8AC3E}">
        <p14:creationId xmlns:p14="http://schemas.microsoft.com/office/powerpoint/2010/main" val="1927838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10FA143-9230-0818-6C5D-1D01CC368717}"/>
              </a:ext>
            </a:extLst>
          </p:cNvPr>
          <p:cNvSpPr txBox="1"/>
          <p:nvPr/>
        </p:nvSpPr>
        <p:spPr>
          <a:xfrm>
            <a:off x="291402" y="271305"/>
            <a:ext cx="11274251" cy="5324535"/>
          </a:xfrm>
          <a:prstGeom prst="rect">
            <a:avLst/>
          </a:prstGeom>
          <a:noFill/>
        </p:spPr>
        <p:txBody>
          <a:bodyPr wrap="square" rtlCol="0">
            <a:spAutoFit/>
          </a:bodyPr>
          <a:lstStyle/>
          <a:p>
            <a:r>
              <a:rPr lang="fr-FR" sz="4000" b="1" dirty="0"/>
              <a:t>QUIZ</a:t>
            </a:r>
          </a:p>
          <a:p>
            <a:endParaRPr lang="fr-FR" dirty="0"/>
          </a:p>
          <a:p>
            <a:pPr marL="342900" indent="-342900">
              <a:buAutoNum type="arabicPeriod"/>
            </a:pPr>
            <a:endParaRPr lang="fr-FR" sz="2200" b="1" dirty="0"/>
          </a:p>
          <a:p>
            <a:pPr marL="342900" indent="-342900">
              <a:buAutoNum type="arabicPeriod"/>
            </a:pPr>
            <a:r>
              <a:rPr lang="fr-FR" sz="2200" b="1" dirty="0"/>
              <a:t>Quel est le nom du dieu des forgerons ?</a:t>
            </a:r>
          </a:p>
          <a:p>
            <a:pPr marL="342900" indent="-342900">
              <a:buAutoNum type="arabicPeriod"/>
            </a:pPr>
            <a:endParaRPr lang="fr-FR" sz="2200" b="1" dirty="0"/>
          </a:p>
          <a:p>
            <a:pPr marL="342900" indent="-342900">
              <a:buAutoNum type="arabicPeriod"/>
            </a:pPr>
            <a:r>
              <a:rPr lang="fr-FR" sz="2200" b="1" dirty="0"/>
              <a:t>Qui est le roi des dieux ?</a:t>
            </a:r>
          </a:p>
          <a:p>
            <a:pPr marL="342900" indent="-342900">
              <a:buAutoNum type="arabicPeriod"/>
            </a:pPr>
            <a:endParaRPr lang="fr-FR" sz="2200" b="1" dirty="0"/>
          </a:p>
          <a:p>
            <a:pPr marL="342900" indent="-342900">
              <a:buAutoNum type="arabicPeriod"/>
            </a:pPr>
            <a:r>
              <a:rPr lang="fr-FR" sz="2200" b="1" dirty="0"/>
              <a:t>Dites-nous qui est Chronos ?</a:t>
            </a:r>
          </a:p>
          <a:p>
            <a:pPr marL="342900" indent="-342900">
              <a:buAutoNum type="arabicPeriod"/>
            </a:pPr>
            <a:endParaRPr lang="fr-FR" sz="2200" b="1" dirty="0"/>
          </a:p>
          <a:p>
            <a:pPr marL="342900" indent="-342900">
              <a:buAutoNum type="arabicPeriod"/>
            </a:pPr>
            <a:r>
              <a:rPr lang="fr-FR" sz="2200" b="1" dirty="0"/>
              <a:t>Quel votre titan préféré ? Et pourquoi ?</a:t>
            </a:r>
          </a:p>
          <a:p>
            <a:pPr marL="342900" indent="-342900">
              <a:buAutoNum type="arabicPeriod"/>
            </a:pPr>
            <a:endParaRPr lang="fr-FR" sz="2200" b="1" dirty="0"/>
          </a:p>
          <a:p>
            <a:pPr marL="342900" indent="-342900">
              <a:buAutoNum type="arabicPeriod"/>
            </a:pPr>
            <a:r>
              <a:rPr lang="fr-FR" sz="2200" b="1" dirty="0"/>
              <a:t>Quelle est la signification d’Athéna ?</a:t>
            </a:r>
          </a:p>
          <a:p>
            <a:pPr marL="342900" indent="-342900">
              <a:buAutoNum type="arabicPeriod"/>
            </a:pPr>
            <a:endParaRPr lang="fr-FR" sz="2200" b="1" dirty="0"/>
          </a:p>
          <a:p>
            <a:pPr marL="342900" indent="-342900">
              <a:buAutoNum type="arabicPeriod"/>
            </a:pPr>
            <a:r>
              <a:rPr lang="fr-FR" sz="2200" b="1" dirty="0"/>
              <a:t>Quel est votre dieu préféré ?</a:t>
            </a:r>
          </a:p>
          <a:p>
            <a:pPr marL="342900" indent="-342900">
              <a:buAutoNum type="arabicPeriod"/>
            </a:pPr>
            <a:endParaRPr lang="fr-FR" dirty="0"/>
          </a:p>
        </p:txBody>
      </p:sp>
    </p:spTree>
    <p:extLst>
      <p:ext uri="{BB962C8B-B14F-4D97-AF65-F5344CB8AC3E}">
        <p14:creationId xmlns:p14="http://schemas.microsoft.com/office/powerpoint/2010/main" val="262496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Freeform: Shape 3080">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ZoneTexte 2">
            <a:extLst>
              <a:ext uri="{FF2B5EF4-FFF2-40B4-BE49-F238E27FC236}">
                <a16:creationId xmlns:a16="http://schemas.microsoft.com/office/drawing/2014/main" id="{6F7432DC-29A7-0775-72AA-8106083653C8}"/>
              </a:ext>
            </a:extLst>
          </p:cNvPr>
          <p:cNvSpPr txBox="1"/>
          <p:nvPr/>
        </p:nvSpPr>
        <p:spPr>
          <a:xfrm>
            <a:off x="643468" y="643467"/>
            <a:ext cx="4620584" cy="4567137"/>
          </a:xfrm>
          <a:prstGeom prst="rect">
            <a:avLst/>
          </a:prstGeom>
        </p:spPr>
        <p:txBody>
          <a:bodyPr vert="horz" lIns="91440" tIns="45720" rIns="91440" bIns="45720" rtlCol="0" anchor="b">
            <a:normAutofit/>
          </a:bodyPr>
          <a:lstStyle/>
          <a:p>
            <a:pPr fontAlgn="base">
              <a:lnSpc>
                <a:spcPct val="90000"/>
              </a:lnSpc>
              <a:spcBef>
                <a:spcPct val="0"/>
              </a:spcBef>
              <a:spcAft>
                <a:spcPts val="600"/>
              </a:spcAft>
            </a:pPr>
            <a:r>
              <a:rPr lang="en-US" sz="4400" b="1" i="0" kern="1200">
                <a:solidFill>
                  <a:schemeClr val="tx1"/>
                </a:solidFill>
                <a:effectLst/>
                <a:latin typeface="+mj-lt"/>
                <a:ea typeface="+mj-ea"/>
                <a:cs typeface="+mj-cs"/>
              </a:rPr>
              <a:t>Ulysse </a:t>
            </a:r>
          </a:p>
          <a:p>
            <a:pPr fontAlgn="base">
              <a:lnSpc>
                <a:spcPct val="90000"/>
              </a:lnSpc>
              <a:spcBef>
                <a:spcPct val="0"/>
              </a:spcBef>
              <a:spcAft>
                <a:spcPts val="600"/>
              </a:spcAft>
            </a:pPr>
            <a:endParaRPr lang="en-US" sz="4400" b="1" i="0" kern="1200">
              <a:solidFill>
                <a:schemeClr val="tx1"/>
              </a:solidFill>
              <a:effectLst/>
              <a:latin typeface="+mj-lt"/>
              <a:ea typeface="+mj-ea"/>
              <a:cs typeface="+mj-cs"/>
            </a:endParaRPr>
          </a:p>
        </p:txBody>
      </p:sp>
      <p:pic>
        <p:nvPicPr>
          <p:cNvPr id="3074" name="Picture 2" descr="HLP 1ère - cours 2 - HOMÈRE, &quot;Odyssée&quot; : Ulysse ou &quot;Personne&quot; contre le  Cyclope Polyphème - fredericgrolleau.com">
            <a:extLst>
              <a:ext uri="{FF2B5EF4-FFF2-40B4-BE49-F238E27FC236}">
                <a16:creationId xmlns:a16="http://schemas.microsoft.com/office/drawing/2014/main" id="{1CBC9FF8-326C-D4F5-9451-FD295F1E5B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90932" y="643467"/>
            <a:ext cx="4172922" cy="557106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7E4A2CE8-EEDC-4ACF-5F53-FD82CBB8449A}"/>
              </a:ext>
            </a:extLst>
          </p:cNvPr>
          <p:cNvSpPr txBox="1"/>
          <p:nvPr/>
        </p:nvSpPr>
        <p:spPr>
          <a:xfrm>
            <a:off x="643468" y="4841272"/>
            <a:ext cx="6094324" cy="369332"/>
          </a:xfrm>
          <a:prstGeom prst="rect">
            <a:avLst/>
          </a:prstGeom>
          <a:noFill/>
        </p:spPr>
        <p:txBody>
          <a:bodyPr wrap="square">
            <a:spAutoFit/>
          </a:bodyPr>
          <a:lstStyle/>
          <a:p>
            <a:r>
              <a:rPr lang="fr-FR"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https://youtu.be/bZ_R4EYaKSA?si=-ekN1-4hgDsB2uAj</a:t>
            </a:r>
            <a:endParaRPr lang="fr-FR" dirty="0"/>
          </a:p>
        </p:txBody>
      </p:sp>
    </p:spTree>
    <p:extLst>
      <p:ext uri="{BB962C8B-B14F-4D97-AF65-F5344CB8AC3E}">
        <p14:creationId xmlns:p14="http://schemas.microsoft.com/office/powerpoint/2010/main" val="3350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La Titanomachie : la guerre cosmique dans la mythologie grecque | Signes et  sens - Communiqués de presse">
            <a:extLst>
              <a:ext uri="{FF2B5EF4-FFF2-40B4-BE49-F238E27FC236}">
                <a16:creationId xmlns:a16="http://schemas.microsoft.com/office/drawing/2014/main" id="{AC4E67D0-3211-D098-00AC-3282195FC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83" r="4469"/>
          <a:stretch/>
        </p:blipFill>
        <p:spPr bwMode="auto">
          <a:xfrm>
            <a:off x="1" y="0"/>
            <a:ext cx="11862700" cy="685800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A0013AD4-10CD-0DB8-3912-C86C9908E689}"/>
              </a:ext>
            </a:extLst>
          </p:cNvPr>
          <p:cNvSpPr txBox="1"/>
          <p:nvPr/>
        </p:nvSpPr>
        <p:spPr>
          <a:xfrm>
            <a:off x="4119823" y="120581"/>
            <a:ext cx="4551904" cy="461665"/>
          </a:xfrm>
          <a:prstGeom prst="rect">
            <a:avLst/>
          </a:prstGeom>
          <a:noFill/>
        </p:spPr>
        <p:txBody>
          <a:bodyPr wrap="square" rtlCol="0">
            <a:spAutoFit/>
          </a:bodyPr>
          <a:lstStyle/>
          <a:p>
            <a:r>
              <a:rPr lang="fr-FR" sz="2400" dirty="0">
                <a:highlight>
                  <a:srgbClr val="FFFF00"/>
                </a:highlight>
              </a:rPr>
              <a:t>Merci de nous avoir écouté !</a:t>
            </a:r>
          </a:p>
        </p:txBody>
      </p:sp>
    </p:spTree>
    <p:extLst>
      <p:ext uri="{BB962C8B-B14F-4D97-AF65-F5344CB8AC3E}">
        <p14:creationId xmlns:p14="http://schemas.microsoft.com/office/powerpoint/2010/main" val="2575639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633617B8-5FEF-BCF4-3603-B3866F73073C}"/>
              </a:ext>
            </a:extLst>
          </p:cNvPr>
          <p:cNvSpPr txBox="1">
            <a:spLocks/>
          </p:cNvSpPr>
          <p:nvPr/>
        </p:nvSpPr>
        <p:spPr>
          <a:xfrm>
            <a:off x="245776" y="452827"/>
            <a:ext cx="11762004" cy="47321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1">
                    <a:lumMod val="60000"/>
                    <a:lumOff val="40000"/>
                  </a:schemeClr>
                </a:solidFill>
              </a:rPr>
              <a:t>SOMMAIRE</a:t>
            </a:r>
          </a:p>
          <a:p>
            <a:endParaRPr lang="fr-FR" dirty="0"/>
          </a:p>
          <a:p>
            <a:pPr marL="742950" indent="-742950">
              <a:buAutoNum type="arabicPeriod"/>
            </a:pPr>
            <a:r>
              <a:rPr lang="fr-FR" dirty="0"/>
              <a:t>Les douze dieux de l’Olympe et leurs attributs</a:t>
            </a:r>
          </a:p>
          <a:p>
            <a:pPr marL="742950" indent="-742950">
              <a:buAutoNum type="arabicPeriod"/>
            </a:pPr>
            <a:endParaRPr lang="fr-FR" dirty="0"/>
          </a:p>
          <a:p>
            <a:pPr marL="742950" indent="-742950">
              <a:buAutoNum type="arabicPeriod"/>
            </a:pPr>
            <a:r>
              <a:rPr lang="fr-FR" dirty="0"/>
              <a:t>Les Monstres et les Titans</a:t>
            </a:r>
          </a:p>
          <a:p>
            <a:pPr marL="742950" indent="-742950">
              <a:buAutoNum type="arabicPeriod"/>
            </a:pPr>
            <a:endParaRPr lang="fr-FR" dirty="0"/>
          </a:p>
          <a:p>
            <a:pPr marL="742950" indent="-742950">
              <a:buAutoNum type="arabicPeriod"/>
            </a:pPr>
            <a:r>
              <a:rPr lang="fr-FR" dirty="0"/>
              <a:t>Quiz</a:t>
            </a:r>
          </a:p>
          <a:p>
            <a:pPr marL="742950" indent="-742950">
              <a:buAutoNum type="arabicPeriod"/>
            </a:pPr>
            <a:endParaRPr lang="fr-FR" dirty="0"/>
          </a:p>
          <a:p>
            <a:pPr marL="742950" indent="-742950">
              <a:buAutoNum type="arabicPeriod"/>
            </a:pPr>
            <a:r>
              <a:rPr lang="fr-FR" dirty="0"/>
              <a:t>L’histoire d’Ulysse en vidéo </a:t>
            </a:r>
          </a:p>
        </p:txBody>
      </p:sp>
    </p:spTree>
    <p:extLst>
      <p:ext uri="{BB962C8B-B14F-4D97-AF65-F5344CB8AC3E}">
        <p14:creationId xmlns:p14="http://schemas.microsoft.com/office/powerpoint/2010/main" val="99132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2">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34" name="Rectangle 33">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Image 4" descr="Une image contenant capture d’écran, texte, Icône d’ordinateur, logiciel&#10;&#10;Description générée automatiquement">
            <a:extLst>
              <a:ext uri="{FF2B5EF4-FFF2-40B4-BE49-F238E27FC236}">
                <a16:creationId xmlns:a16="http://schemas.microsoft.com/office/drawing/2014/main" id="{4E192F7C-5110-48D5-9778-0E0EC1DF4EE0}"/>
              </a:ext>
            </a:extLst>
          </p:cNvPr>
          <p:cNvPicPr>
            <a:picLocks noChangeAspect="1"/>
          </p:cNvPicPr>
          <p:nvPr/>
        </p:nvPicPr>
        <p:blipFill>
          <a:blip r:embed="rId3">
            <a:extLst>
              <a:ext uri="{28A0092B-C50C-407E-A947-70E740481C1C}">
                <a14:useLocalDpi xmlns:a14="http://schemas.microsoft.com/office/drawing/2010/main" val="0"/>
              </a:ext>
            </a:extLst>
          </a:blip>
          <a:srcRect t="31780" r="2" b="31711"/>
          <a:stretch/>
        </p:blipFill>
        <p:spPr>
          <a:xfrm>
            <a:off x="629441" y="1867977"/>
            <a:ext cx="3363798" cy="2655381"/>
          </a:xfrm>
          <a:prstGeom prst="rect">
            <a:avLst/>
          </a:prstGeom>
        </p:spPr>
      </p:pic>
      <p:grpSp>
        <p:nvGrpSpPr>
          <p:cNvPr id="36" name="Group 26">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28" name="Rectangle 27">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Image 3" descr="Une image contenant texte, capture d’écran, Site web, Page web&#10;&#10;Description générée automatiquement">
            <a:extLst>
              <a:ext uri="{FF2B5EF4-FFF2-40B4-BE49-F238E27FC236}">
                <a16:creationId xmlns:a16="http://schemas.microsoft.com/office/drawing/2014/main" id="{5C19770F-B9F3-F4F5-EAF2-9CABBD5E3461}"/>
              </a:ext>
            </a:extLst>
          </p:cNvPr>
          <p:cNvPicPr>
            <a:picLocks noChangeAspect="1"/>
          </p:cNvPicPr>
          <p:nvPr/>
        </p:nvPicPr>
        <p:blipFill>
          <a:blip r:embed="rId4">
            <a:extLst>
              <a:ext uri="{28A0092B-C50C-407E-A947-70E740481C1C}">
                <a14:useLocalDpi xmlns:a14="http://schemas.microsoft.com/office/drawing/2010/main" val="0"/>
              </a:ext>
            </a:extLst>
          </a:blip>
          <a:srcRect l="12376" t="30125" r="12209" b="28813"/>
          <a:stretch/>
        </p:blipFill>
        <p:spPr>
          <a:xfrm>
            <a:off x="4487333" y="1388438"/>
            <a:ext cx="3209544" cy="3778453"/>
          </a:xfrm>
          <a:prstGeom prst="rect">
            <a:avLst/>
          </a:prstGeom>
        </p:spPr>
      </p:pic>
      <p:grpSp>
        <p:nvGrpSpPr>
          <p:cNvPr id="31" name="Group 30">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32" name="Rectangle 31">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Image 5">
            <a:extLst>
              <a:ext uri="{FF2B5EF4-FFF2-40B4-BE49-F238E27FC236}">
                <a16:creationId xmlns:a16="http://schemas.microsoft.com/office/drawing/2014/main" id="{BAAA7C6D-7964-A6AB-C622-8FA1CDDCC293}"/>
              </a:ext>
            </a:extLst>
          </p:cNvPr>
          <p:cNvPicPr>
            <a:picLocks noChangeAspect="1"/>
          </p:cNvPicPr>
          <p:nvPr/>
        </p:nvPicPr>
        <p:blipFill>
          <a:blip r:embed="rId5"/>
          <a:stretch>
            <a:fillRect/>
          </a:stretch>
        </p:blipFill>
        <p:spPr>
          <a:xfrm>
            <a:off x="8275887" y="1009437"/>
            <a:ext cx="3209544" cy="4536456"/>
          </a:xfrm>
          <a:prstGeom prst="rect">
            <a:avLst/>
          </a:prstGeom>
        </p:spPr>
      </p:pic>
    </p:spTree>
    <p:extLst>
      <p:ext uri="{BB962C8B-B14F-4D97-AF65-F5344CB8AC3E}">
        <p14:creationId xmlns:p14="http://schemas.microsoft.com/office/powerpoint/2010/main" val="238512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6BD510B-88F6-2B40-1541-537A6A4D87B3}"/>
              </a:ext>
            </a:extLst>
          </p:cNvPr>
          <p:cNvSpPr txBox="1"/>
          <p:nvPr/>
        </p:nvSpPr>
        <p:spPr>
          <a:xfrm>
            <a:off x="163702" y="303278"/>
            <a:ext cx="11703401" cy="5109091"/>
          </a:xfrm>
          <a:prstGeom prst="rect">
            <a:avLst/>
          </a:prstGeom>
          <a:noFill/>
        </p:spPr>
        <p:txBody>
          <a:bodyPr wrap="square">
            <a:spAutoFit/>
          </a:bodyPr>
          <a:lstStyle/>
          <a:p>
            <a:pPr fontAlgn="base"/>
            <a:r>
              <a:rPr lang="fr-FR" sz="2000" b="1" i="0" dirty="0">
                <a:solidFill>
                  <a:srgbClr val="092C59"/>
                </a:solidFill>
                <a:effectLst/>
                <a:latin typeface="BebasNeue"/>
              </a:rPr>
              <a:t>Les douze dieux grecs et leurs attributs</a:t>
            </a:r>
          </a:p>
          <a:p>
            <a:pPr fontAlgn="base"/>
            <a:r>
              <a:rPr lang="fr-FR" b="0" i="0" dirty="0">
                <a:solidFill>
                  <a:srgbClr val="092C59"/>
                </a:solidFill>
                <a:effectLst/>
                <a:latin typeface="CenturyGothic"/>
              </a:rPr>
              <a:t> </a:t>
            </a:r>
          </a:p>
          <a:p>
            <a:pPr fontAlgn="base"/>
            <a:endParaRPr lang="fr-FR" b="0" i="0" dirty="0">
              <a:solidFill>
                <a:srgbClr val="092C59"/>
              </a:solidFill>
              <a:effectLst/>
              <a:latin typeface="CenturyGothic"/>
            </a:endParaRPr>
          </a:p>
          <a:p>
            <a:pPr fontAlgn="base"/>
            <a:r>
              <a:rPr lang="fr-FR" b="0" i="0" dirty="0">
                <a:solidFill>
                  <a:srgbClr val="092C59"/>
                </a:solidFill>
                <a:effectLst/>
                <a:latin typeface="CenturyGothic"/>
              </a:rPr>
              <a:t>Si le mont Olympe est une des montagnes les plus hautes de toute la Grèce avec ses 3 000 mètres d’altitude environ, c’est aussi le lieu où demeurent les dieux et déesses grecques : ces divinités de l'Olympe 🔱.</a:t>
            </a:r>
            <a:br>
              <a:rPr lang="fr-FR" b="0" i="0" dirty="0">
                <a:solidFill>
                  <a:srgbClr val="092C59"/>
                </a:solidFill>
                <a:effectLst/>
                <a:latin typeface="CenturyGothic"/>
              </a:rPr>
            </a:br>
            <a:endParaRPr lang="fr-FR" b="0" i="0" dirty="0">
              <a:solidFill>
                <a:srgbClr val="092C59"/>
              </a:solidFill>
              <a:effectLst/>
              <a:latin typeface="CenturyGothic"/>
            </a:endParaRPr>
          </a:p>
          <a:p>
            <a:pPr fontAlgn="base"/>
            <a:br>
              <a:rPr lang="fr-FR" b="0" i="0" dirty="0">
                <a:solidFill>
                  <a:srgbClr val="092C59"/>
                </a:solidFill>
                <a:effectLst/>
                <a:latin typeface="CenturyGothic"/>
              </a:rPr>
            </a:br>
            <a:r>
              <a:rPr lang="fr-FR" b="0" i="0" dirty="0">
                <a:solidFill>
                  <a:srgbClr val="092C59"/>
                </a:solidFill>
                <a:effectLst/>
                <a:latin typeface="CenturyGothic"/>
              </a:rPr>
              <a:t>Ces divinités sont invoquées autant pour comprendre la vie comme la mort, pour s’entourer de toute la bienveillance pour son commerce ou dans une relation amoureuse ou pour finir vainqueur au terme d’une bataille.</a:t>
            </a:r>
            <a:br>
              <a:rPr lang="fr-FR" b="0" i="0" dirty="0">
                <a:solidFill>
                  <a:srgbClr val="092C59"/>
                </a:solidFill>
                <a:effectLst/>
                <a:latin typeface="CenturyGothic"/>
              </a:rPr>
            </a:br>
            <a:endParaRPr lang="fr-FR" b="0" i="0" dirty="0">
              <a:solidFill>
                <a:srgbClr val="092C59"/>
              </a:solidFill>
              <a:effectLst/>
              <a:latin typeface="CenturyGothic"/>
            </a:endParaRPr>
          </a:p>
          <a:p>
            <a:pPr fontAlgn="base"/>
            <a:br>
              <a:rPr lang="fr-FR" b="0" i="0" dirty="0">
                <a:solidFill>
                  <a:srgbClr val="092C59"/>
                </a:solidFill>
                <a:effectLst/>
                <a:latin typeface="CenturyGothic"/>
              </a:rPr>
            </a:br>
            <a:r>
              <a:rPr lang="fr-FR" b="1" i="0" dirty="0">
                <a:solidFill>
                  <a:srgbClr val="092C59"/>
                </a:solidFill>
                <a:effectLst/>
                <a:latin typeface="CenturyGothic"/>
              </a:rPr>
              <a:t>Mais qui sont les 12 dieux grecs importants de l’Olympe ? </a:t>
            </a:r>
          </a:p>
          <a:p>
            <a:pPr fontAlgn="base"/>
            <a:endParaRPr lang="fr-FR" b="0" i="0" dirty="0">
              <a:solidFill>
                <a:srgbClr val="092C59"/>
              </a:solidFill>
              <a:effectLst/>
              <a:latin typeface="CenturyGothic"/>
            </a:endParaRPr>
          </a:p>
          <a:p>
            <a:pPr fontAlgn="base"/>
            <a:r>
              <a:rPr lang="fr-FR" b="1" i="0" dirty="0">
                <a:solidFill>
                  <a:srgbClr val="092C59"/>
                </a:solidFill>
                <a:effectLst/>
                <a:latin typeface="CenturyGothic"/>
              </a:rPr>
              <a:t>Quel est le rôle de chacun ? </a:t>
            </a:r>
          </a:p>
          <a:p>
            <a:pPr fontAlgn="base"/>
            <a:endParaRPr lang="fr-FR" b="0" i="0" dirty="0">
              <a:solidFill>
                <a:srgbClr val="092C59"/>
              </a:solidFill>
              <a:effectLst/>
              <a:latin typeface="CenturyGothic"/>
            </a:endParaRPr>
          </a:p>
          <a:p>
            <a:pPr fontAlgn="base"/>
            <a:r>
              <a:rPr lang="fr-FR" b="1" i="0" dirty="0">
                <a:solidFill>
                  <a:srgbClr val="092C59"/>
                </a:solidFill>
                <a:effectLst/>
                <a:latin typeface="CenturyGothic"/>
              </a:rPr>
              <a:t>On vous dit tout immédiatement dans l’article qui suit…</a:t>
            </a:r>
          </a:p>
          <a:p>
            <a:pPr fontAlgn="base"/>
            <a:br>
              <a:rPr lang="fr-FR" b="0" i="0" dirty="0">
                <a:solidFill>
                  <a:srgbClr val="092C59"/>
                </a:solidFill>
                <a:effectLst/>
                <a:latin typeface="CenturyGothic"/>
              </a:rPr>
            </a:br>
            <a:endParaRPr lang="fr-FR" b="0" i="0" dirty="0">
              <a:solidFill>
                <a:srgbClr val="092C59"/>
              </a:solidFill>
              <a:effectLst/>
              <a:latin typeface="CenturyGothic"/>
            </a:endParaRPr>
          </a:p>
        </p:txBody>
      </p:sp>
    </p:spTree>
    <p:extLst>
      <p:ext uri="{BB962C8B-B14F-4D97-AF65-F5344CB8AC3E}">
        <p14:creationId xmlns:p14="http://schemas.microsoft.com/office/powerpoint/2010/main" val="1644242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6D1F43F-EBD3-067B-7D73-60FED3622EE4}"/>
              </a:ext>
            </a:extLst>
          </p:cNvPr>
          <p:cNvSpPr txBox="1"/>
          <p:nvPr/>
        </p:nvSpPr>
        <p:spPr>
          <a:xfrm>
            <a:off x="150725" y="495532"/>
            <a:ext cx="9602875" cy="5601533"/>
          </a:xfrm>
          <a:prstGeom prst="rect">
            <a:avLst/>
          </a:prstGeom>
          <a:noFill/>
        </p:spPr>
        <p:txBody>
          <a:bodyPr wrap="square">
            <a:spAutoFit/>
          </a:bodyPr>
          <a:lstStyle/>
          <a:p>
            <a:pPr fontAlgn="base"/>
            <a:r>
              <a:rPr lang="fr-FR" b="1" i="0" dirty="0">
                <a:solidFill>
                  <a:srgbClr val="092C59"/>
                </a:solidFill>
                <a:effectLst/>
                <a:latin typeface="BebasNeue"/>
              </a:rPr>
              <a:t>1.      Zeus : chef de tous les dieux grecs</a:t>
            </a:r>
          </a:p>
          <a:p>
            <a:pPr fontAlgn="base"/>
            <a:endParaRPr lang="fr-FR" sz="1600" b="1" i="0" dirty="0">
              <a:solidFill>
                <a:srgbClr val="092C59"/>
              </a:solidFill>
              <a:effectLst/>
              <a:latin typeface="BebasNeue"/>
            </a:endParaRPr>
          </a:p>
          <a:p>
            <a:pPr fontAlgn="base"/>
            <a:r>
              <a:rPr lang="fr-FR" b="0" i="0" dirty="0">
                <a:solidFill>
                  <a:srgbClr val="092C59"/>
                </a:solidFill>
                <a:effectLst/>
                <a:latin typeface="CenturyGothic"/>
              </a:rPr>
              <a:t>Zeus ⚡ est incontestablement le représentant de tous les dieux grecs, le premier des divinités de l'Olympe que l'on peut généralement citer.</a:t>
            </a:r>
          </a:p>
          <a:p>
            <a:pPr fontAlgn="base"/>
            <a:br>
              <a:rPr lang="fr-FR" b="0" i="0" dirty="0">
                <a:solidFill>
                  <a:srgbClr val="092C59"/>
                </a:solidFill>
                <a:effectLst/>
                <a:latin typeface="CenturyGothic"/>
              </a:rPr>
            </a:br>
            <a:r>
              <a:rPr lang="fr-FR" b="0" i="0" dirty="0">
                <a:solidFill>
                  <a:srgbClr val="092C59"/>
                </a:solidFill>
                <a:effectLst/>
                <a:latin typeface="CenturyGothic"/>
              </a:rPr>
              <a:t>Roi de l’Olympe, il est l’enfant des Titans Rhéa et Chronos.</a:t>
            </a:r>
          </a:p>
          <a:p>
            <a:pPr fontAlgn="base"/>
            <a:br>
              <a:rPr lang="fr-FR" b="0" i="0" dirty="0">
                <a:solidFill>
                  <a:srgbClr val="092C59"/>
                </a:solidFill>
                <a:effectLst/>
                <a:latin typeface="CenturyGothic"/>
              </a:rPr>
            </a:br>
            <a:r>
              <a:rPr lang="fr-FR" b="0" i="0" dirty="0">
                <a:solidFill>
                  <a:srgbClr val="092C59"/>
                </a:solidFill>
                <a:effectLst/>
                <a:latin typeface="CenturyGothic"/>
              </a:rPr>
              <a:t>C’est aussi le frère de Poséidon, de Hadès, de Déméter, d’Hestia et… d’Héra, qui est devenue sa femme par la suite.</a:t>
            </a:r>
            <a:br>
              <a:rPr lang="fr-FR" b="0" i="0" dirty="0">
                <a:solidFill>
                  <a:srgbClr val="092C59"/>
                </a:solidFill>
                <a:effectLst/>
                <a:latin typeface="CenturyGothic"/>
              </a:rPr>
            </a:br>
            <a:endParaRPr lang="fr-FR" b="0" i="0" dirty="0">
              <a:solidFill>
                <a:srgbClr val="092C59"/>
              </a:solidFill>
              <a:effectLst/>
              <a:latin typeface="CenturyGothic"/>
            </a:endParaRPr>
          </a:p>
          <a:p>
            <a:pPr fontAlgn="base"/>
            <a:r>
              <a:rPr lang="fr-FR" b="0" i="0" dirty="0">
                <a:solidFill>
                  <a:srgbClr val="092C59"/>
                </a:solidFill>
                <a:effectLst/>
                <a:latin typeface="CenturyGothic"/>
              </a:rPr>
              <a:t>Zeus est connu pour être l’un des 3 grands maitres de l’univers avec ses frères Hadès et Poséidon. Chacun règne sur une sphère du monde : Zeus sur la terre et le ciel, Poséidon sur les mers et océans et Hadès sur les mondes souterrains ou les Enfers.</a:t>
            </a:r>
            <a:br>
              <a:rPr lang="fr-FR" b="0" i="0" dirty="0">
                <a:solidFill>
                  <a:srgbClr val="092C59"/>
                </a:solidFill>
                <a:effectLst/>
                <a:latin typeface="CenturyGothic"/>
              </a:rPr>
            </a:br>
            <a:endParaRPr lang="fr-FR" b="0" i="0" dirty="0">
              <a:solidFill>
                <a:srgbClr val="092C59"/>
              </a:solidFill>
              <a:effectLst/>
              <a:latin typeface="CenturyGothic"/>
            </a:endParaRPr>
          </a:p>
          <a:p>
            <a:pPr fontAlgn="base"/>
            <a:r>
              <a:rPr lang="fr-FR" b="0" i="0" dirty="0">
                <a:solidFill>
                  <a:srgbClr val="092C59"/>
                </a:solidFill>
                <a:effectLst/>
                <a:latin typeface="CenturyGothic"/>
              </a:rPr>
              <a:t>Zeus est « l’enfant qui a survécu » au terrible appétit de son père Chronos, qui dévora tous ses enfants sauf lui. </a:t>
            </a:r>
          </a:p>
          <a:p>
            <a:pPr fontAlgn="base"/>
            <a:endParaRPr lang="fr-FR" dirty="0">
              <a:solidFill>
                <a:srgbClr val="092C59"/>
              </a:solidFill>
              <a:latin typeface="CenturyGothic"/>
            </a:endParaRPr>
          </a:p>
          <a:p>
            <a:pPr fontAlgn="base"/>
            <a:r>
              <a:rPr lang="fr-FR" b="0" i="0" dirty="0">
                <a:solidFill>
                  <a:srgbClr val="092C59"/>
                </a:solidFill>
                <a:effectLst/>
                <a:latin typeface="CenturyGothic"/>
              </a:rPr>
              <a:t>Il fut dès lors élevé dans le plus grand secret jusqu’au jour où il se confronta à son père et, à l’aide d’une ruse, il fit vomir son père qui recracha ses frères et sœurs.</a:t>
            </a:r>
          </a:p>
          <a:p>
            <a:pPr fontAlgn="base"/>
            <a:endParaRPr lang="fr-FR" dirty="0">
              <a:solidFill>
                <a:srgbClr val="092C59"/>
              </a:solidFill>
              <a:latin typeface="CenturyGothic"/>
            </a:endParaRPr>
          </a:p>
        </p:txBody>
      </p:sp>
      <p:pic>
        <p:nvPicPr>
          <p:cNvPr id="2050" name="Picture 2" descr="Zeus | Wikia Mythologie greco-romaine | Fandom">
            <a:extLst>
              <a:ext uri="{FF2B5EF4-FFF2-40B4-BE49-F238E27FC236}">
                <a16:creationId xmlns:a16="http://schemas.microsoft.com/office/drawing/2014/main" id="{361ABF96-5294-3E0E-0194-543B45605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1533" y="1750467"/>
            <a:ext cx="1912028" cy="282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792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018B581-57E6-F32C-105F-93E3AE6E2AEE}"/>
              </a:ext>
            </a:extLst>
          </p:cNvPr>
          <p:cNvSpPr txBox="1"/>
          <p:nvPr/>
        </p:nvSpPr>
        <p:spPr>
          <a:xfrm>
            <a:off x="247860" y="3888382"/>
            <a:ext cx="9488994" cy="2862322"/>
          </a:xfrm>
          <a:prstGeom prst="rect">
            <a:avLst/>
          </a:prstGeom>
          <a:noFill/>
        </p:spPr>
        <p:txBody>
          <a:bodyPr wrap="square">
            <a:spAutoFit/>
          </a:bodyPr>
          <a:lstStyle/>
          <a:p>
            <a:pPr fontAlgn="base"/>
            <a:r>
              <a:rPr lang="fr-FR" b="1" i="0" dirty="0">
                <a:solidFill>
                  <a:srgbClr val="092C59"/>
                </a:solidFill>
                <a:effectLst/>
                <a:latin typeface="BebasNeue"/>
              </a:rPr>
              <a:t>2.      Héra : femme de Zeus et déesse du mariage</a:t>
            </a:r>
          </a:p>
          <a:p>
            <a:pPr fontAlgn="base"/>
            <a:endParaRPr lang="fr-FR" b="1" i="0" dirty="0">
              <a:solidFill>
                <a:srgbClr val="092C59"/>
              </a:solidFill>
              <a:effectLst/>
              <a:latin typeface="BebasNeue"/>
            </a:endParaRPr>
          </a:p>
          <a:p>
            <a:pPr fontAlgn="base"/>
            <a:r>
              <a:rPr lang="fr-FR" b="0" i="0" dirty="0">
                <a:solidFill>
                  <a:srgbClr val="092C59"/>
                </a:solidFill>
                <a:effectLst/>
                <a:latin typeface="CenturyGothic"/>
              </a:rPr>
              <a:t>Fille de Chronos et Rhéa les Titans, libérée par Zeus son frère de l’estomac de son père Chronos, Héra est devenue la déesse grecque du mariage, mais aussi de la vie de famille.</a:t>
            </a:r>
            <a:br>
              <a:rPr lang="fr-FR" b="0" i="0" dirty="0">
                <a:solidFill>
                  <a:srgbClr val="092C59"/>
                </a:solidFill>
                <a:effectLst/>
                <a:latin typeface="CenturyGothic"/>
              </a:rPr>
            </a:br>
            <a:br>
              <a:rPr lang="fr-FR" b="0" i="0" dirty="0">
                <a:solidFill>
                  <a:srgbClr val="092C59"/>
                </a:solidFill>
                <a:effectLst/>
                <a:latin typeface="CenturyGothic"/>
              </a:rPr>
            </a:br>
            <a:r>
              <a:rPr lang="fr-FR" b="0" i="0" dirty="0">
                <a:solidFill>
                  <a:srgbClr val="092C59"/>
                </a:solidFill>
                <a:effectLst/>
                <a:latin typeface="CenturyGothic"/>
              </a:rPr>
              <a:t>Femme de Zeus et mère d’Héphaïstos, Héra est généralement représentée sous les traits d’une épouse blanche qui se venge des tromperies multiples de son mari sur les maitresses de ce dernier, mais aussi sur leurs enfants illégitimes.</a:t>
            </a:r>
            <a:br>
              <a:rPr lang="fr-FR" b="0" i="0" dirty="0">
                <a:solidFill>
                  <a:srgbClr val="092C59"/>
                </a:solidFill>
                <a:effectLst/>
                <a:latin typeface="CenturyGothic"/>
              </a:rPr>
            </a:br>
            <a:br>
              <a:rPr lang="fr-FR" b="0" i="0" dirty="0">
                <a:solidFill>
                  <a:srgbClr val="092C59"/>
                </a:solidFill>
                <a:effectLst/>
                <a:latin typeface="CenturyGothic"/>
              </a:rPr>
            </a:br>
            <a:r>
              <a:rPr lang="fr-FR" b="0" i="0" dirty="0">
                <a:solidFill>
                  <a:srgbClr val="092C59"/>
                </a:solidFill>
                <a:effectLst/>
                <a:latin typeface="CenturyGothic"/>
              </a:rPr>
              <a:t>Les attributs d’Héra sont le paon, le sceptre, la couronne ou encore une génisse.</a:t>
            </a:r>
          </a:p>
        </p:txBody>
      </p:sp>
      <p:sp>
        <p:nvSpPr>
          <p:cNvPr id="2" name="ZoneTexte 1">
            <a:extLst>
              <a:ext uri="{FF2B5EF4-FFF2-40B4-BE49-F238E27FC236}">
                <a16:creationId xmlns:a16="http://schemas.microsoft.com/office/drawing/2014/main" id="{7D809946-ACDF-86C7-BA63-24909ADCA519}"/>
              </a:ext>
            </a:extLst>
          </p:cNvPr>
          <p:cNvSpPr txBox="1"/>
          <p:nvPr/>
        </p:nvSpPr>
        <p:spPr>
          <a:xfrm>
            <a:off x="247859" y="254371"/>
            <a:ext cx="11696282" cy="3416320"/>
          </a:xfrm>
          <a:prstGeom prst="rect">
            <a:avLst/>
          </a:prstGeom>
          <a:noFill/>
        </p:spPr>
        <p:txBody>
          <a:bodyPr wrap="square">
            <a:spAutoFit/>
          </a:bodyPr>
          <a:lstStyle/>
          <a:p>
            <a:pPr fontAlgn="base"/>
            <a:r>
              <a:rPr lang="fr-FR" b="1" i="0" dirty="0">
                <a:solidFill>
                  <a:srgbClr val="092C59"/>
                </a:solidFill>
                <a:effectLst/>
                <a:latin typeface="BebasNeue"/>
              </a:rPr>
              <a:t>1.suite      Zeus : chef de tous les dieux grecs</a:t>
            </a:r>
          </a:p>
          <a:p>
            <a:pPr fontAlgn="base"/>
            <a:br>
              <a:rPr lang="fr-FR" b="0" i="0" dirty="0">
                <a:solidFill>
                  <a:srgbClr val="092C59"/>
                </a:solidFill>
                <a:effectLst/>
                <a:latin typeface="CenturyGothic"/>
              </a:rPr>
            </a:br>
            <a:r>
              <a:rPr lang="fr-FR" b="0" i="0" dirty="0">
                <a:solidFill>
                  <a:srgbClr val="092C59"/>
                </a:solidFill>
                <a:effectLst/>
                <a:latin typeface="CenturyGothic"/>
              </a:rPr>
              <a:t>Zeus s’est ensuite battu contre les Titans avec l’aide des Cyclopes, et de ses frères et sœurs.</a:t>
            </a:r>
            <a:br>
              <a:rPr lang="fr-FR" b="0" i="0" dirty="0">
                <a:solidFill>
                  <a:srgbClr val="092C59"/>
                </a:solidFill>
                <a:effectLst/>
                <a:latin typeface="CenturyGothic"/>
              </a:rPr>
            </a:br>
            <a:endParaRPr lang="fr-FR" b="0" i="0" dirty="0">
              <a:solidFill>
                <a:srgbClr val="092C59"/>
              </a:solidFill>
              <a:effectLst/>
              <a:latin typeface="CenturyGothic"/>
            </a:endParaRPr>
          </a:p>
          <a:p>
            <a:pPr fontAlgn="base"/>
            <a:r>
              <a:rPr lang="fr-FR" b="0" i="0" dirty="0">
                <a:solidFill>
                  <a:srgbClr val="092C59"/>
                </a:solidFill>
                <a:effectLst/>
                <a:latin typeface="CenturyGothic"/>
              </a:rPr>
              <a:t>Il devint alors le chef de l’Olympe.</a:t>
            </a:r>
          </a:p>
          <a:p>
            <a:pPr fontAlgn="base"/>
            <a:br>
              <a:rPr lang="fr-FR" b="0" i="0" dirty="0">
                <a:solidFill>
                  <a:srgbClr val="092C59"/>
                </a:solidFill>
                <a:effectLst/>
                <a:latin typeface="CenturyGothic"/>
              </a:rPr>
            </a:br>
            <a:r>
              <a:rPr lang="fr-FR" b="0" i="0" dirty="0">
                <a:solidFill>
                  <a:srgbClr val="092C59"/>
                </a:solidFill>
                <a:effectLst/>
                <a:latin typeface="CenturyGothic"/>
              </a:rPr>
              <a:t>Les attributs de Zeus sont : la foudre ou l’éclair, un chêne, un aigle, un trône, un taureau.</a:t>
            </a:r>
          </a:p>
          <a:p>
            <a:pPr fontAlgn="base"/>
            <a:br>
              <a:rPr lang="fr-FR" b="0" i="0" dirty="0">
                <a:solidFill>
                  <a:srgbClr val="092C59"/>
                </a:solidFill>
                <a:effectLst/>
                <a:latin typeface="CenturyGothic"/>
              </a:rPr>
            </a:br>
            <a:r>
              <a:rPr lang="fr-FR" b="0" i="0" dirty="0">
                <a:solidFill>
                  <a:srgbClr val="092C59"/>
                </a:solidFill>
                <a:effectLst/>
                <a:latin typeface="CenturyGothic"/>
              </a:rPr>
              <a:t>Il représente le ciel, le tonnerre, les éclairs ⚡.</a:t>
            </a:r>
          </a:p>
          <a:p>
            <a:pPr fontAlgn="base"/>
            <a:br>
              <a:rPr lang="fr-FR" b="0" i="0" dirty="0">
                <a:solidFill>
                  <a:srgbClr val="092C59"/>
                </a:solidFill>
                <a:effectLst/>
                <a:latin typeface="CenturyGothic"/>
              </a:rPr>
            </a:br>
            <a:r>
              <a:rPr lang="fr-FR" b="0" i="0" dirty="0">
                <a:solidFill>
                  <a:srgbClr val="092C59"/>
                </a:solidFill>
                <a:effectLst/>
                <a:latin typeface="CenturyGothic"/>
              </a:rPr>
              <a:t>Marié à Héra, il ne brille pas par sa fidélité. Il a beaucoup d’enfants illégitimes dont Athéna, Apollon, Arès, Artémis, Héraclès, Dionysos, Hermès et Perséphone.</a:t>
            </a:r>
          </a:p>
        </p:txBody>
      </p:sp>
      <p:pic>
        <p:nvPicPr>
          <p:cNvPr id="3074" name="Picture 2" descr="Héra | Wiki Demi-Dieux | Fandom">
            <a:extLst>
              <a:ext uri="{FF2B5EF4-FFF2-40B4-BE49-F238E27FC236}">
                <a16:creationId xmlns:a16="http://schemas.microsoft.com/office/drawing/2014/main" id="{F2112BC7-4C6E-5C44-D86B-E507AFDA1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4945" y="4081293"/>
            <a:ext cx="18478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732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1B2CB82-AAF0-2C96-17F6-DB559E16F8D8}"/>
              </a:ext>
            </a:extLst>
          </p:cNvPr>
          <p:cNvSpPr txBox="1"/>
          <p:nvPr/>
        </p:nvSpPr>
        <p:spPr>
          <a:xfrm>
            <a:off x="140676" y="228165"/>
            <a:ext cx="9495693" cy="7232749"/>
          </a:xfrm>
          <a:prstGeom prst="rect">
            <a:avLst/>
          </a:prstGeom>
          <a:noFill/>
        </p:spPr>
        <p:txBody>
          <a:bodyPr wrap="square">
            <a:spAutoFit/>
          </a:bodyPr>
          <a:lstStyle/>
          <a:p>
            <a:pPr fontAlgn="base"/>
            <a:r>
              <a:rPr lang="fr-FR" b="1" i="0" dirty="0">
                <a:solidFill>
                  <a:srgbClr val="092C59"/>
                </a:solidFill>
                <a:effectLst/>
                <a:latin typeface="BebasNeue"/>
              </a:rPr>
              <a:t>3.      Aphrodite : déesse de l’amour</a:t>
            </a:r>
          </a:p>
          <a:p>
            <a:pPr fontAlgn="base"/>
            <a:endParaRPr lang="fr-FR" b="1" i="0" dirty="0">
              <a:solidFill>
                <a:srgbClr val="092C59"/>
              </a:solidFill>
              <a:effectLst/>
              <a:latin typeface="BebasNeue"/>
            </a:endParaRPr>
          </a:p>
          <a:p>
            <a:pPr fontAlgn="base"/>
            <a:r>
              <a:rPr lang="fr-FR" b="0" i="0" dirty="0">
                <a:solidFill>
                  <a:srgbClr val="092C59"/>
                </a:solidFill>
                <a:effectLst/>
                <a:latin typeface="CenturyGothic"/>
              </a:rPr>
              <a:t>Déesse de l’amour, de la séduction, du plaisir et de la fertilité, Aphrodite est née du sexe d’Ouranos, lequel a été émasculé par son fils Chronos. Le sexe serait tombé dans la mer du côté de Chypre et aurait provoqué une écume blanche qui se dit « </a:t>
            </a:r>
            <a:r>
              <a:rPr lang="fr-FR" b="0" i="0" dirty="0" err="1">
                <a:solidFill>
                  <a:srgbClr val="092C59"/>
                </a:solidFill>
                <a:effectLst/>
                <a:latin typeface="CenturyGothic"/>
              </a:rPr>
              <a:t>aphros</a:t>
            </a:r>
            <a:r>
              <a:rPr lang="fr-FR" b="0" i="0" dirty="0">
                <a:solidFill>
                  <a:srgbClr val="092C59"/>
                </a:solidFill>
                <a:effectLst/>
                <a:latin typeface="CenturyGothic"/>
              </a:rPr>
              <a:t> » en grec.</a:t>
            </a:r>
          </a:p>
          <a:p>
            <a:pPr fontAlgn="base"/>
            <a:r>
              <a:rPr lang="fr-FR" b="0" i="0" dirty="0">
                <a:solidFill>
                  <a:srgbClr val="092C59"/>
                </a:solidFill>
                <a:effectLst/>
                <a:latin typeface="CenturyGothic"/>
              </a:rPr>
              <a:t>Elle fut élevée par les Heures qui sont des déesses des saisons.</a:t>
            </a:r>
          </a:p>
          <a:p>
            <a:pPr fontAlgn="base"/>
            <a:r>
              <a:rPr lang="fr-FR" b="0" i="0" dirty="0">
                <a:solidFill>
                  <a:srgbClr val="092C59"/>
                </a:solidFill>
                <a:effectLst/>
                <a:latin typeface="CenturyGothic"/>
              </a:rPr>
              <a:t>Épouse d’Héphaïstos, ses attributs sont le coquillage — dont on connait une représentation par le peintre italien Botticelli « La Naissance de Vénus » — ou encore le miroir, la rose, la pomme et le myrte.</a:t>
            </a:r>
          </a:p>
          <a:p>
            <a:pPr fontAlgn="base"/>
            <a:br>
              <a:rPr lang="fr-FR" b="0" i="0" dirty="0">
                <a:solidFill>
                  <a:srgbClr val="092C59"/>
                </a:solidFill>
                <a:effectLst/>
                <a:latin typeface="CenturyGothic"/>
              </a:rPr>
            </a:br>
            <a:r>
              <a:rPr lang="fr-FR" b="0" i="0" dirty="0">
                <a:solidFill>
                  <a:srgbClr val="092C59"/>
                </a:solidFill>
                <a:effectLst/>
                <a:latin typeface="CenturyGothic"/>
              </a:rPr>
              <a:t>Les animaux associés sont la colombe, le lièvre, le cygne et la tourterelle.</a:t>
            </a:r>
          </a:p>
          <a:p>
            <a:pPr fontAlgn="base"/>
            <a:endParaRPr lang="fr-FR" b="0" i="0" dirty="0">
              <a:solidFill>
                <a:srgbClr val="092C59"/>
              </a:solidFill>
              <a:effectLst/>
              <a:latin typeface="CenturyGothic"/>
            </a:endParaRPr>
          </a:p>
          <a:p>
            <a:pPr fontAlgn="base"/>
            <a:r>
              <a:rPr lang="fr-FR" b="1" i="0" dirty="0">
                <a:solidFill>
                  <a:srgbClr val="092C59"/>
                </a:solidFill>
                <a:effectLst/>
                <a:latin typeface="BebasNeue"/>
              </a:rPr>
              <a:t>4.      Athéna : déesse de la guerre stratégique</a:t>
            </a:r>
          </a:p>
          <a:p>
            <a:pPr fontAlgn="base"/>
            <a:endParaRPr lang="fr-FR" b="1" i="0" dirty="0">
              <a:solidFill>
                <a:srgbClr val="092C59"/>
              </a:solidFill>
              <a:effectLst/>
              <a:latin typeface="BebasNeue"/>
            </a:endParaRPr>
          </a:p>
          <a:p>
            <a:pPr fontAlgn="base"/>
            <a:r>
              <a:rPr lang="fr-FR" b="0" i="0" dirty="0">
                <a:solidFill>
                  <a:srgbClr val="092C59"/>
                </a:solidFill>
                <a:effectLst/>
                <a:latin typeface="CenturyGothic"/>
              </a:rPr>
              <a:t>Fille de Zeus et de Métis, Athéna vit le jour d’une étrange manière.</a:t>
            </a:r>
          </a:p>
          <a:p>
            <a:pPr fontAlgn="base"/>
            <a:r>
              <a:rPr lang="fr-FR" b="0" i="0" dirty="0">
                <a:solidFill>
                  <a:srgbClr val="092C59"/>
                </a:solidFill>
                <a:effectLst/>
                <a:latin typeface="CenturyGothic"/>
              </a:rPr>
              <a:t>Zeus ayant appris que sa fille souhaiterait le détrôner un jour, il dévora Métis enceinte. Mais eut une indigestion et un terrible mal de tête. Héphaïstos lui fendit le crâne et Athéna en jaillit en poussant un cri de guerre.</a:t>
            </a:r>
          </a:p>
          <a:p>
            <a:pPr fontAlgn="base"/>
            <a:r>
              <a:rPr lang="fr-FR" b="0" i="0" dirty="0">
                <a:solidFill>
                  <a:srgbClr val="092C59"/>
                </a:solidFill>
                <a:effectLst/>
                <a:latin typeface="CenturyGothic"/>
              </a:rPr>
              <a:t>Contrairement à Arès qui est le dieu de la guerre barbare et sauvage, Athéna est la déesse de la guerre stratégique.</a:t>
            </a:r>
          </a:p>
          <a:p>
            <a:pPr fontAlgn="base"/>
            <a:endParaRPr lang="fr-FR" b="0" i="0" dirty="0">
              <a:solidFill>
                <a:srgbClr val="092C59"/>
              </a:solidFill>
              <a:effectLst/>
              <a:latin typeface="CenturyGothic"/>
            </a:endParaRPr>
          </a:p>
          <a:p>
            <a:pPr fontAlgn="base"/>
            <a:r>
              <a:rPr lang="fr-FR" b="0" i="0" dirty="0">
                <a:solidFill>
                  <a:srgbClr val="092C59"/>
                </a:solidFill>
                <a:effectLst/>
                <a:latin typeface="CenturyGothic"/>
              </a:rPr>
              <a:t>C’est aussi la déesse des arts, de la sagesse, de la science et de l’artisanat.</a:t>
            </a:r>
            <a:br>
              <a:rPr lang="fr-FR" b="0" i="0" dirty="0">
                <a:solidFill>
                  <a:srgbClr val="092C59"/>
                </a:solidFill>
                <a:effectLst/>
                <a:latin typeface="CenturyGothic"/>
              </a:rPr>
            </a:br>
            <a:r>
              <a:rPr lang="fr-FR" b="0" i="0" dirty="0">
                <a:solidFill>
                  <a:srgbClr val="092C59"/>
                </a:solidFill>
                <a:effectLst/>
                <a:latin typeface="CenturyGothic"/>
              </a:rPr>
              <a:t>Protectrice de la ville d’Athènes, on la reconnaît à ses attributs que sont l’épée, la lance, le bouclier avec la tête de la Gorgone ou encore la chouette.</a:t>
            </a:r>
          </a:p>
          <a:p>
            <a:br>
              <a:rPr lang="fr-FR" sz="1600" dirty="0"/>
            </a:br>
            <a:endParaRPr lang="fr-FR" sz="1600" dirty="0"/>
          </a:p>
        </p:txBody>
      </p:sp>
      <p:pic>
        <p:nvPicPr>
          <p:cNvPr id="1028" name="Picture 4" descr="Aphrodite | Déesse | Mythologie Grecque | Version simplifiée">
            <a:extLst>
              <a:ext uri="{FF2B5EF4-FFF2-40B4-BE49-F238E27FC236}">
                <a16:creationId xmlns:a16="http://schemas.microsoft.com/office/drawing/2014/main" id="{0132588A-EA2C-5074-5D90-96129E278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369" y="769850"/>
            <a:ext cx="233362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théna : Déesse grecque de la sagesse et de la guerre - Dieux &amp; Mytho">
            <a:extLst>
              <a:ext uri="{FF2B5EF4-FFF2-40B4-BE49-F238E27FC236}">
                <a16:creationId xmlns:a16="http://schemas.microsoft.com/office/drawing/2014/main" id="{7EA63A01-2A09-C69F-865C-1C4E8D1BF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619" y="385464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61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5DE5AD0-B858-FA26-212D-0722C8FB0512}"/>
              </a:ext>
            </a:extLst>
          </p:cNvPr>
          <p:cNvSpPr txBox="1"/>
          <p:nvPr/>
        </p:nvSpPr>
        <p:spPr>
          <a:xfrm>
            <a:off x="170822" y="0"/>
            <a:ext cx="10048352" cy="6894195"/>
          </a:xfrm>
          <a:prstGeom prst="rect">
            <a:avLst/>
          </a:prstGeom>
          <a:noFill/>
        </p:spPr>
        <p:txBody>
          <a:bodyPr wrap="square">
            <a:spAutoFit/>
          </a:bodyPr>
          <a:lstStyle/>
          <a:p>
            <a:pPr fontAlgn="base"/>
            <a:r>
              <a:rPr lang="fr-FR" b="1" i="0" dirty="0">
                <a:solidFill>
                  <a:srgbClr val="092C59"/>
                </a:solidFill>
                <a:effectLst/>
                <a:latin typeface="BebasNeue"/>
              </a:rPr>
              <a:t>5.      Hermès : dieu du voyage</a:t>
            </a:r>
          </a:p>
          <a:p>
            <a:pPr fontAlgn="base"/>
            <a:endParaRPr lang="fr-FR" b="1" i="0" dirty="0">
              <a:solidFill>
                <a:srgbClr val="092C59"/>
              </a:solidFill>
              <a:effectLst/>
              <a:latin typeface="BebasNeue"/>
            </a:endParaRPr>
          </a:p>
          <a:p>
            <a:pPr fontAlgn="base"/>
            <a:r>
              <a:rPr lang="fr-FR" b="0" i="0" dirty="0">
                <a:solidFill>
                  <a:srgbClr val="092C59"/>
                </a:solidFill>
                <a:effectLst/>
                <a:latin typeface="CenturyGothic"/>
              </a:rPr>
              <a:t>Fils de Zeus et de Maia, la fille du Titan Atlas, Hermès est le dieu qui a su très tôt faire preuve de capacités incroyables dans les domaines du vol et de la ruse.</a:t>
            </a:r>
            <a:br>
              <a:rPr lang="fr-FR" b="0" i="0" dirty="0">
                <a:solidFill>
                  <a:srgbClr val="092C59"/>
                </a:solidFill>
                <a:effectLst/>
                <a:latin typeface="CenturyGothic"/>
              </a:rPr>
            </a:br>
            <a:r>
              <a:rPr lang="fr-FR" b="0" i="0" dirty="0">
                <a:solidFill>
                  <a:srgbClr val="092C59"/>
                </a:solidFill>
                <a:effectLst/>
                <a:latin typeface="CenturyGothic"/>
              </a:rPr>
              <a:t>Messager des dieux, il est aussi le protecteur des voyageurs, des voleurs, des commerçants et des troupeaux (en référence avec l’histoire du troupeau de bœufs d’Apollon).</a:t>
            </a:r>
            <a:br>
              <a:rPr lang="fr-FR" b="0" i="0" dirty="0">
                <a:solidFill>
                  <a:srgbClr val="092C59"/>
                </a:solidFill>
                <a:effectLst/>
                <a:latin typeface="CenturyGothic"/>
              </a:rPr>
            </a:br>
            <a:r>
              <a:rPr lang="fr-FR" b="0" i="0" dirty="0">
                <a:solidFill>
                  <a:srgbClr val="092C59"/>
                </a:solidFill>
                <a:effectLst/>
                <a:latin typeface="CenturyGothic"/>
              </a:rPr>
              <a:t>C’est aussi le dieu qui conduit les âmes aux Enfers. Il est reconnu comme l’inventeur des poids et mesures.</a:t>
            </a:r>
            <a:br>
              <a:rPr lang="fr-FR" b="0" i="0" dirty="0">
                <a:solidFill>
                  <a:srgbClr val="092C59"/>
                </a:solidFill>
                <a:effectLst/>
                <a:latin typeface="CenturyGothic"/>
              </a:rPr>
            </a:br>
            <a:r>
              <a:rPr lang="fr-FR" b="0" i="0" dirty="0">
                <a:solidFill>
                  <a:srgbClr val="092C59"/>
                </a:solidFill>
                <a:effectLst/>
                <a:latin typeface="CenturyGothic"/>
              </a:rPr>
              <a:t>Ses attributs sont le caducée*, les sandales ailées, le casque et une bourse d’argent.</a:t>
            </a:r>
            <a:r>
              <a:rPr lang="fr-FR" sz="1400" b="1" dirty="0">
                <a:solidFill>
                  <a:srgbClr val="092C59"/>
                </a:solidFill>
                <a:latin typeface="CenturyGothic"/>
              </a:rPr>
              <a:t>                                                                                                                                                   </a:t>
            </a:r>
          </a:p>
          <a:p>
            <a:pPr fontAlgn="base"/>
            <a:r>
              <a:rPr lang="fr-FR" sz="1400" b="1" dirty="0">
                <a:solidFill>
                  <a:srgbClr val="092C59"/>
                </a:solidFill>
                <a:latin typeface="CenturyGothic"/>
              </a:rPr>
              <a:t>                                                                        Le caducée </a:t>
            </a:r>
            <a:r>
              <a:rPr lang="fr-FR" sz="1400" b="0" i="0" dirty="0">
                <a:solidFill>
                  <a:srgbClr val="040C28"/>
                </a:solidFill>
                <a:effectLst/>
                <a:latin typeface="Google Sans"/>
              </a:rPr>
              <a:t>sert à guérir les morsures de serpents, c'est pourquoi il en est orné</a:t>
            </a:r>
            <a:r>
              <a:rPr lang="fr-FR" sz="1400" b="0" i="0" dirty="0">
                <a:solidFill>
                  <a:srgbClr val="474747"/>
                </a:solidFill>
                <a:effectLst/>
                <a:latin typeface="Google Sans"/>
              </a:rPr>
              <a:t>.</a:t>
            </a:r>
          </a:p>
          <a:p>
            <a:pPr fontAlgn="base"/>
            <a:endParaRPr lang="fr-FR" sz="1400" b="1" i="0" dirty="0">
              <a:solidFill>
                <a:srgbClr val="092C59"/>
              </a:solidFill>
              <a:effectLst/>
              <a:latin typeface="CenturyGothic"/>
            </a:endParaRPr>
          </a:p>
          <a:p>
            <a:pPr fontAlgn="base"/>
            <a:r>
              <a:rPr lang="fr-FR" b="1" i="0" dirty="0">
                <a:solidFill>
                  <a:srgbClr val="092C59"/>
                </a:solidFill>
                <a:effectLst/>
                <a:latin typeface="BebasNeue"/>
              </a:rPr>
              <a:t>6.      Apollon : dieu de la lumière</a:t>
            </a:r>
          </a:p>
          <a:p>
            <a:pPr fontAlgn="base"/>
            <a:endParaRPr lang="fr-FR" b="1" i="0" dirty="0">
              <a:solidFill>
                <a:srgbClr val="092C59"/>
              </a:solidFill>
              <a:effectLst/>
              <a:latin typeface="BebasNeue"/>
            </a:endParaRPr>
          </a:p>
          <a:p>
            <a:pPr fontAlgn="base"/>
            <a:r>
              <a:rPr lang="fr-FR" b="0" i="0" dirty="0">
                <a:solidFill>
                  <a:srgbClr val="092C59"/>
                </a:solidFill>
                <a:effectLst/>
                <a:latin typeface="CenturyGothic"/>
              </a:rPr>
              <a:t>Fils de Zeus et Léto, Apollon a une sœur jumelle, Artémis.</a:t>
            </a:r>
            <a:br>
              <a:rPr lang="fr-FR" b="0" i="0" dirty="0">
                <a:solidFill>
                  <a:srgbClr val="092C59"/>
                </a:solidFill>
                <a:effectLst/>
                <a:latin typeface="CenturyGothic"/>
              </a:rPr>
            </a:br>
            <a:r>
              <a:rPr lang="fr-FR" b="0" i="0" dirty="0">
                <a:solidFill>
                  <a:srgbClr val="092C59"/>
                </a:solidFill>
                <a:effectLst/>
                <a:latin typeface="CenturyGothic"/>
              </a:rPr>
              <a:t>Nourri au nectar d’ambroisie, il atteint sa taille adulte en quelques jours.</a:t>
            </a:r>
            <a:br>
              <a:rPr lang="fr-FR" b="0" i="0" dirty="0">
                <a:solidFill>
                  <a:srgbClr val="092C59"/>
                </a:solidFill>
                <a:effectLst/>
                <a:latin typeface="CenturyGothic"/>
              </a:rPr>
            </a:br>
            <a:r>
              <a:rPr lang="fr-FR" b="0" i="0" dirty="0">
                <a:solidFill>
                  <a:srgbClr val="092C59"/>
                </a:solidFill>
                <a:effectLst/>
                <a:latin typeface="CenturyGothic"/>
              </a:rPr>
              <a:t>Il est le dieu grec de la lumière, de la musique et de la poésie.</a:t>
            </a:r>
            <a:br>
              <a:rPr lang="fr-FR" b="0" i="0" dirty="0">
                <a:solidFill>
                  <a:srgbClr val="092C59"/>
                </a:solidFill>
                <a:effectLst/>
                <a:latin typeface="CenturyGothic"/>
              </a:rPr>
            </a:br>
            <a:r>
              <a:rPr lang="fr-FR" b="0" i="0" dirty="0">
                <a:solidFill>
                  <a:srgbClr val="092C59"/>
                </a:solidFill>
                <a:effectLst/>
                <a:latin typeface="CenturyGothic"/>
              </a:rPr>
              <a:t>À noter qu’Apollon était toujours entouré de 9 muses.</a:t>
            </a:r>
            <a:br>
              <a:rPr lang="fr-FR" b="0" i="0" dirty="0">
                <a:solidFill>
                  <a:srgbClr val="092C59"/>
                </a:solidFill>
                <a:effectLst/>
                <a:latin typeface="CenturyGothic"/>
              </a:rPr>
            </a:br>
            <a:r>
              <a:rPr lang="fr-FR" b="0" i="0" dirty="0">
                <a:solidFill>
                  <a:srgbClr val="092C59"/>
                </a:solidFill>
                <a:effectLst/>
                <a:latin typeface="CenturyGothic"/>
              </a:rPr>
              <a:t>On le reconnaît à sa lyre, sa flûte, aux cornes de bovidés, au laurier ou dauphin ou encore au soleil.</a:t>
            </a:r>
          </a:p>
          <a:p>
            <a:pPr fontAlgn="base"/>
            <a:endParaRPr lang="fr-FR" b="0" i="0" dirty="0">
              <a:solidFill>
                <a:srgbClr val="092C59"/>
              </a:solidFill>
              <a:effectLst/>
              <a:latin typeface="CenturyGothic"/>
            </a:endParaRPr>
          </a:p>
          <a:p>
            <a:pPr fontAlgn="base"/>
            <a:r>
              <a:rPr lang="fr-FR" b="1" i="0" dirty="0">
                <a:solidFill>
                  <a:srgbClr val="092C59"/>
                </a:solidFill>
                <a:effectLst/>
                <a:latin typeface="BebasNeue"/>
              </a:rPr>
              <a:t>7.      Poséidon : dieu de la mer et des océans</a:t>
            </a:r>
          </a:p>
          <a:p>
            <a:pPr fontAlgn="base"/>
            <a:endParaRPr lang="fr-FR" b="1" i="0" dirty="0">
              <a:solidFill>
                <a:srgbClr val="092C59"/>
              </a:solidFill>
              <a:effectLst/>
              <a:latin typeface="BebasNeue"/>
            </a:endParaRPr>
          </a:p>
          <a:p>
            <a:pPr fontAlgn="base"/>
            <a:r>
              <a:rPr lang="fr-FR" b="0" i="0" dirty="0">
                <a:solidFill>
                  <a:srgbClr val="092C59"/>
                </a:solidFill>
                <a:effectLst/>
                <a:latin typeface="CenturyGothic"/>
              </a:rPr>
              <a:t>Frère de Zeus et un des 3 maitres de l’Univers, Poséidon peut soulever les mers et calmer les tempêtes à l’aide son trident, forgé par les Cyclopes pendant la guerre contre les Titans.</a:t>
            </a:r>
            <a:br>
              <a:rPr lang="fr-FR" b="0" i="0" dirty="0">
                <a:solidFill>
                  <a:srgbClr val="092C59"/>
                </a:solidFill>
                <a:effectLst/>
                <a:latin typeface="CenturyGothic"/>
              </a:rPr>
            </a:br>
            <a:r>
              <a:rPr lang="fr-FR" b="0" i="0" dirty="0">
                <a:solidFill>
                  <a:srgbClr val="092C59"/>
                </a:solidFill>
                <a:effectLst/>
                <a:latin typeface="CenturyGothic"/>
              </a:rPr>
              <a:t>Il chevauche un char composé de créatures hybrides à la fois chevaux et dauphins.</a:t>
            </a:r>
            <a:br>
              <a:rPr lang="fr-FR" b="0" i="0" dirty="0">
                <a:solidFill>
                  <a:srgbClr val="092C59"/>
                </a:solidFill>
                <a:effectLst/>
                <a:latin typeface="CenturyGothic"/>
              </a:rPr>
            </a:br>
            <a:r>
              <a:rPr lang="fr-FR" b="0" i="0" dirty="0">
                <a:solidFill>
                  <a:srgbClr val="092C59"/>
                </a:solidFill>
                <a:effectLst/>
                <a:latin typeface="CenturyGothic"/>
              </a:rPr>
              <a:t>Il possède son propre palais au fond des mers.</a:t>
            </a:r>
          </a:p>
          <a:p>
            <a:pPr fontAlgn="base"/>
            <a:r>
              <a:rPr lang="fr-FR" b="0" i="0" dirty="0">
                <a:solidFill>
                  <a:srgbClr val="092C59"/>
                </a:solidFill>
                <a:effectLst/>
                <a:latin typeface="CenturyGothic"/>
              </a:rPr>
              <a:t>Ses attributs sont donc le trident, l’attelage marin et la mer.</a:t>
            </a:r>
          </a:p>
        </p:txBody>
      </p:sp>
      <p:pic>
        <p:nvPicPr>
          <p:cNvPr id="1026" name="Picture 2" descr="upload.wikimedia.org/wikipedia/commons/thumb/5/57/...">
            <a:extLst>
              <a:ext uri="{FF2B5EF4-FFF2-40B4-BE49-F238E27FC236}">
                <a16:creationId xmlns:a16="http://schemas.microsoft.com/office/drawing/2014/main" id="{AA7DFF21-E991-E5D2-0843-1E341E6A3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9627" y="2030267"/>
            <a:ext cx="856936" cy="102173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AF0EBF6C-BFC7-3E3B-4DE5-A18A5CE736B9}"/>
              </a:ext>
            </a:extLst>
          </p:cNvPr>
          <p:cNvPicPr>
            <a:picLocks noChangeAspect="1"/>
          </p:cNvPicPr>
          <p:nvPr/>
        </p:nvPicPr>
        <p:blipFill>
          <a:blip r:embed="rId3"/>
          <a:stretch>
            <a:fillRect/>
          </a:stretch>
        </p:blipFill>
        <p:spPr>
          <a:xfrm>
            <a:off x="10218597" y="398008"/>
            <a:ext cx="1973403" cy="1973403"/>
          </a:xfrm>
          <a:prstGeom prst="rect">
            <a:avLst/>
          </a:prstGeom>
        </p:spPr>
      </p:pic>
      <p:pic>
        <p:nvPicPr>
          <p:cNvPr id="4100" name="Picture 4" descr="Dieu grec Poséidon Art 4k - Etsy France">
            <a:extLst>
              <a:ext uri="{FF2B5EF4-FFF2-40B4-BE49-F238E27FC236}">
                <a16:creationId xmlns:a16="http://schemas.microsoft.com/office/drawing/2014/main" id="{1569DE9F-E9B3-7902-ECD2-6483BD56B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1932" y="5139758"/>
            <a:ext cx="1709246" cy="17092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pollon Dieu grec du tir à l'arc, de la musique et de la danse, de la  vérité et des prophéties, de la guérison et des maladies, téléchargement  numérique du Soleil - Etsy">
            <a:extLst>
              <a:ext uri="{FF2B5EF4-FFF2-40B4-BE49-F238E27FC236}">
                <a16:creationId xmlns:a16="http://schemas.microsoft.com/office/drawing/2014/main" id="{8703D63C-FC34-02CB-16AC-1011E7E505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1932" y="2488759"/>
            <a:ext cx="18097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393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43A2EFC-69BE-18A6-49EC-6433BE0D6C00}"/>
              </a:ext>
            </a:extLst>
          </p:cNvPr>
          <p:cNvSpPr txBox="1"/>
          <p:nvPr/>
        </p:nvSpPr>
        <p:spPr>
          <a:xfrm>
            <a:off x="160773" y="160834"/>
            <a:ext cx="9566031" cy="6463308"/>
          </a:xfrm>
          <a:prstGeom prst="rect">
            <a:avLst/>
          </a:prstGeom>
          <a:noFill/>
        </p:spPr>
        <p:txBody>
          <a:bodyPr wrap="square">
            <a:spAutoFit/>
          </a:bodyPr>
          <a:lstStyle/>
          <a:p>
            <a:pPr fontAlgn="base"/>
            <a:r>
              <a:rPr lang="fr-FR" b="1" i="0" dirty="0">
                <a:solidFill>
                  <a:srgbClr val="092C59"/>
                </a:solidFill>
                <a:effectLst/>
                <a:latin typeface="BebasNeue"/>
              </a:rPr>
              <a:t>8.      Héphaïstos : dieu de la forge et du feu</a:t>
            </a:r>
          </a:p>
          <a:p>
            <a:pPr fontAlgn="base"/>
            <a:endParaRPr lang="fr-FR" b="1" i="0" dirty="0">
              <a:solidFill>
                <a:srgbClr val="092C59"/>
              </a:solidFill>
              <a:effectLst/>
              <a:latin typeface="BebasNeue"/>
            </a:endParaRPr>
          </a:p>
          <a:p>
            <a:pPr fontAlgn="base"/>
            <a:r>
              <a:rPr lang="fr-FR" b="0" i="0" dirty="0">
                <a:solidFill>
                  <a:srgbClr val="092C59"/>
                </a:solidFill>
                <a:effectLst/>
                <a:latin typeface="CenturyGothic"/>
              </a:rPr>
              <a:t>La naissance d’Héphaïstos diffère selon les sources. Hésiode pense qu’il serait né de la seule volonté d’Héra et Homère le voit comme le fruit de Zeus et Héra.</a:t>
            </a:r>
            <a:br>
              <a:rPr lang="fr-FR" b="0" i="0" dirty="0">
                <a:solidFill>
                  <a:srgbClr val="092C59"/>
                </a:solidFill>
                <a:effectLst/>
                <a:latin typeface="CenturyGothic"/>
              </a:rPr>
            </a:br>
            <a:r>
              <a:rPr lang="fr-FR" b="0" i="0" dirty="0">
                <a:solidFill>
                  <a:srgbClr val="092C59"/>
                </a:solidFill>
                <a:effectLst/>
                <a:latin typeface="CenturyGothic"/>
              </a:rPr>
              <a:t>Boiteux à cause de Zeus qui le jeta depuis l’Olympe, ce dieu est l'époux d'Aphrodite.</a:t>
            </a:r>
            <a:br>
              <a:rPr lang="fr-FR" b="0" i="0" dirty="0">
                <a:solidFill>
                  <a:srgbClr val="092C59"/>
                </a:solidFill>
                <a:effectLst/>
                <a:latin typeface="CenturyGothic"/>
              </a:rPr>
            </a:br>
            <a:r>
              <a:rPr lang="fr-FR" b="0" i="0" dirty="0">
                <a:solidFill>
                  <a:srgbClr val="092C59"/>
                </a:solidFill>
                <a:effectLst/>
                <a:latin typeface="CenturyGothic"/>
              </a:rPr>
              <a:t>Dieu du feu, des forgerons et des volcans, on le reconnaît à son marteau, sa béquille, son enclume et sa masse.</a:t>
            </a:r>
          </a:p>
          <a:p>
            <a:pPr fontAlgn="base"/>
            <a:endParaRPr lang="fr-FR" b="0" i="0" dirty="0">
              <a:solidFill>
                <a:srgbClr val="092C59"/>
              </a:solidFill>
              <a:effectLst/>
              <a:latin typeface="CenturyGothic"/>
            </a:endParaRPr>
          </a:p>
          <a:p>
            <a:pPr fontAlgn="base"/>
            <a:r>
              <a:rPr lang="fr-FR" b="1" i="0" dirty="0">
                <a:solidFill>
                  <a:srgbClr val="092C59"/>
                </a:solidFill>
                <a:effectLst/>
                <a:latin typeface="BebasNeue"/>
              </a:rPr>
              <a:t>9.      Arès : dieu de la guerre</a:t>
            </a:r>
          </a:p>
          <a:p>
            <a:pPr fontAlgn="base"/>
            <a:endParaRPr lang="fr-FR" b="1" i="0" dirty="0">
              <a:solidFill>
                <a:srgbClr val="092C59"/>
              </a:solidFill>
              <a:effectLst/>
              <a:latin typeface="BebasNeue"/>
            </a:endParaRPr>
          </a:p>
          <a:p>
            <a:pPr fontAlgn="base"/>
            <a:r>
              <a:rPr lang="fr-FR" b="0" i="0" dirty="0">
                <a:solidFill>
                  <a:srgbClr val="092C59"/>
                </a:solidFill>
                <a:effectLst/>
                <a:latin typeface="CenturyGothic"/>
              </a:rPr>
              <a:t>Fils de Zeus et d’Héra, Arès est le dieu de la guerre sauvage contrairement à Athéna (déesse de la guerre stratégique). Il aime se battre juste pour le plaisir du sang et pour les joies de la guerre.</a:t>
            </a:r>
            <a:br>
              <a:rPr lang="fr-FR" b="0" i="0" dirty="0">
                <a:solidFill>
                  <a:srgbClr val="092C59"/>
                </a:solidFill>
                <a:effectLst/>
                <a:latin typeface="CenturyGothic"/>
              </a:rPr>
            </a:br>
            <a:r>
              <a:rPr lang="fr-FR" b="0" i="0" dirty="0">
                <a:solidFill>
                  <a:srgbClr val="092C59"/>
                </a:solidFill>
                <a:effectLst/>
                <a:latin typeface="CenturyGothic"/>
              </a:rPr>
              <a:t>Les Romains le vénéraient également beaucoup sous le nom de Mars.</a:t>
            </a:r>
            <a:br>
              <a:rPr lang="fr-FR" b="0" i="0" dirty="0">
                <a:solidFill>
                  <a:srgbClr val="092C59"/>
                </a:solidFill>
                <a:effectLst/>
                <a:latin typeface="CenturyGothic"/>
              </a:rPr>
            </a:br>
            <a:r>
              <a:rPr lang="fr-FR" b="0" i="0" dirty="0">
                <a:solidFill>
                  <a:srgbClr val="092C59"/>
                </a:solidFill>
                <a:effectLst/>
                <a:latin typeface="CenturyGothic"/>
              </a:rPr>
              <a:t>Dieu de la guerre, des crimes de sang et des armes, on le reconnaît à sa lance, son casque, son chien ou encore à son glaive.</a:t>
            </a:r>
          </a:p>
          <a:p>
            <a:pPr fontAlgn="base"/>
            <a:endParaRPr lang="fr-FR" b="0" i="0" dirty="0">
              <a:solidFill>
                <a:srgbClr val="092C59"/>
              </a:solidFill>
              <a:effectLst/>
              <a:latin typeface="CenturyGothic"/>
            </a:endParaRPr>
          </a:p>
          <a:p>
            <a:pPr fontAlgn="base"/>
            <a:r>
              <a:rPr lang="fr-FR" b="1" i="0" dirty="0">
                <a:solidFill>
                  <a:srgbClr val="092C59"/>
                </a:solidFill>
                <a:effectLst/>
                <a:latin typeface="BebasNeue"/>
              </a:rPr>
              <a:t>10. Artémis : déesse de la chasse</a:t>
            </a:r>
          </a:p>
          <a:p>
            <a:pPr fontAlgn="base"/>
            <a:endParaRPr lang="fr-FR" b="1" i="0" dirty="0">
              <a:solidFill>
                <a:srgbClr val="092C59"/>
              </a:solidFill>
              <a:effectLst/>
              <a:latin typeface="BebasNeue"/>
            </a:endParaRPr>
          </a:p>
          <a:p>
            <a:pPr fontAlgn="base"/>
            <a:r>
              <a:rPr lang="fr-FR" b="0" i="0" dirty="0">
                <a:solidFill>
                  <a:srgbClr val="092C59"/>
                </a:solidFill>
                <a:effectLst/>
                <a:latin typeface="CenturyGothic"/>
              </a:rPr>
              <a:t>Sœur jumelle d’Apollon, elle est le symbole de la virginité féminine, car elle n’a jamais eu d’aventures avec les hommes.</a:t>
            </a:r>
            <a:br>
              <a:rPr lang="fr-FR" b="0" i="0" dirty="0">
                <a:solidFill>
                  <a:srgbClr val="092C59"/>
                </a:solidFill>
                <a:effectLst/>
                <a:latin typeface="CenturyGothic"/>
              </a:rPr>
            </a:br>
            <a:r>
              <a:rPr lang="fr-FR" b="0" i="0" dirty="0">
                <a:solidFill>
                  <a:srgbClr val="092C59"/>
                </a:solidFill>
                <a:effectLst/>
                <a:latin typeface="CenturyGothic"/>
              </a:rPr>
              <a:t>C’est la protectrice de la chasse, de la nature sauvage et de la lune.</a:t>
            </a:r>
            <a:br>
              <a:rPr lang="fr-FR" b="0" i="0" dirty="0">
                <a:solidFill>
                  <a:srgbClr val="092C59"/>
                </a:solidFill>
                <a:effectLst/>
                <a:latin typeface="CenturyGothic"/>
              </a:rPr>
            </a:br>
            <a:r>
              <a:rPr lang="fr-FR" b="0" i="0" dirty="0">
                <a:solidFill>
                  <a:srgbClr val="092C59"/>
                </a:solidFill>
                <a:effectLst/>
                <a:latin typeface="CenturyGothic"/>
              </a:rPr>
              <a:t>On la retrouve souvent avec son arc, un carquois, un croissant de lune ou accompagné d’une biche ou d’un ours.</a:t>
            </a:r>
          </a:p>
        </p:txBody>
      </p:sp>
      <p:pic>
        <p:nvPicPr>
          <p:cNvPr id="5122" name="Picture 2" descr="Dieu grec Héphaïstos : symboles, signification, origine, mythes et fai –  Sirioti Jewelry">
            <a:extLst>
              <a:ext uri="{FF2B5EF4-FFF2-40B4-BE49-F238E27FC236}">
                <a16:creationId xmlns:a16="http://schemas.microsoft.com/office/drawing/2014/main" id="{A1C18E08-FBB9-7382-24E3-6E8DD3F30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7452" y="8651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pression rigide for Sale avec l'œuvre « Dieu grec Ares » de l'artiste  Nikolay Lachezarov Todorov | Redbubble">
            <a:extLst>
              <a:ext uri="{FF2B5EF4-FFF2-40B4-BE49-F238E27FC236}">
                <a16:creationId xmlns:a16="http://schemas.microsoft.com/office/drawing/2014/main" id="{A1BCDBAA-2140-4D5C-91C0-538FD079F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090" y="2423066"/>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Arc et les Flèches d'Artémis">
            <a:extLst>
              <a:ext uri="{FF2B5EF4-FFF2-40B4-BE49-F238E27FC236}">
                <a16:creationId xmlns:a16="http://schemas.microsoft.com/office/drawing/2014/main" id="{80E2EF8E-D12B-D0CE-156D-CFC9C47C9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1291" y="4935041"/>
            <a:ext cx="25908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50207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TotalTime>
  <Words>1866</Words>
  <Application>Microsoft Office PowerPoint</Application>
  <PresentationFormat>Grand écran</PresentationFormat>
  <Paragraphs>123</Paragraphs>
  <Slides>17</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Aptos</vt:lpstr>
      <vt:lpstr>Aptos Display</vt:lpstr>
      <vt:lpstr>Arial</vt:lpstr>
      <vt:lpstr>BebasNeue</vt:lpstr>
      <vt:lpstr>CenturyGothic</vt:lpstr>
      <vt:lpstr>Google Sans</vt:lpstr>
      <vt:lpstr>Inter</vt:lpstr>
      <vt:lpstr>Thème Office</vt:lpstr>
      <vt:lpstr>LA MYTHOLOGIE GRECQUE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Fiel Ferreira Jacquelina</dc:creator>
  <cp:lastModifiedBy>Fiel Ferreira Jacquelina</cp:lastModifiedBy>
  <cp:revision>37</cp:revision>
  <dcterms:created xsi:type="dcterms:W3CDTF">2024-10-02T12:21:54Z</dcterms:created>
  <dcterms:modified xsi:type="dcterms:W3CDTF">2024-10-02T16:04:36Z</dcterms:modified>
</cp:coreProperties>
</file>