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F2F36-6DFE-4DCB-A8CD-EBADEB3DD3FD}" v="44" dt="2023-05-01T10:27:51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Laure" userId="32ad3d69-2ed7-484e-abfb-41acb76ccf89" providerId="ADAL" clId="{32AF2F36-6DFE-4DCB-A8CD-EBADEB3DD3FD}"/>
    <pc:docChg chg="undo redo custSel addSld delSld modSld">
      <pc:chgData name="PEDRO Laure" userId="32ad3d69-2ed7-484e-abfb-41acb76ccf89" providerId="ADAL" clId="{32AF2F36-6DFE-4DCB-A8CD-EBADEB3DD3FD}" dt="2023-05-01T11:38:30.922" v="1749" actId="207"/>
      <pc:docMkLst>
        <pc:docMk/>
      </pc:docMkLst>
      <pc:sldChg chg="del">
        <pc:chgData name="PEDRO Laure" userId="32ad3d69-2ed7-484e-abfb-41acb76ccf89" providerId="ADAL" clId="{32AF2F36-6DFE-4DCB-A8CD-EBADEB3DD3FD}" dt="2023-05-01T09:19:08.252" v="1" actId="47"/>
        <pc:sldMkLst>
          <pc:docMk/>
          <pc:sldMk cId="1222540972" sldId="256"/>
        </pc:sldMkLst>
      </pc:sldChg>
      <pc:sldChg chg="addSp delSp modSp new mod setBg">
        <pc:chgData name="PEDRO Laure" userId="32ad3d69-2ed7-484e-abfb-41acb76ccf89" providerId="ADAL" clId="{32AF2F36-6DFE-4DCB-A8CD-EBADEB3DD3FD}" dt="2023-05-01T11:12:40.687" v="1278" actId="1076"/>
        <pc:sldMkLst>
          <pc:docMk/>
          <pc:sldMk cId="457884246" sldId="257"/>
        </pc:sldMkLst>
        <pc:spChg chg="add del mod">
          <ac:chgData name="PEDRO Laure" userId="32ad3d69-2ed7-484e-abfb-41acb76ccf89" providerId="ADAL" clId="{32AF2F36-6DFE-4DCB-A8CD-EBADEB3DD3FD}" dt="2023-05-01T09:28:44.925" v="108" actId="478"/>
          <ac:spMkLst>
            <pc:docMk/>
            <pc:sldMk cId="457884246" sldId="257"/>
            <ac:spMk id="4" creationId="{7F417C39-E2C6-7975-A180-FDE21BED4F16}"/>
          </ac:spMkLst>
        </pc:spChg>
        <pc:spChg chg="add">
          <ac:chgData name="PEDRO Laure" userId="32ad3d69-2ed7-484e-abfb-41acb76ccf89" providerId="ADAL" clId="{32AF2F36-6DFE-4DCB-A8CD-EBADEB3DD3FD}" dt="2023-05-01T09:20:24.974" v="21" actId="26606"/>
          <ac:spMkLst>
            <pc:docMk/>
            <pc:sldMk cId="457884246" sldId="257"/>
            <ac:spMk id="5" creationId="{42A4FC2C-047E-45A5-965D-8E1E3BF09BC6}"/>
          </ac:spMkLst>
        </pc:spChg>
        <pc:spChg chg="add mod">
          <ac:chgData name="PEDRO Laure" userId="32ad3d69-2ed7-484e-abfb-41acb76ccf89" providerId="ADAL" clId="{32AF2F36-6DFE-4DCB-A8CD-EBADEB3DD3FD}" dt="2023-05-01T11:12:40.687" v="1278" actId="1076"/>
          <ac:spMkLst>
            <pc:docMk/>
            <pc:sldMk cId="457884246" sldId="257"/>
            <ac:spMk id="6" creationId="{76794AE1-3D1D-150B-2235-82B671C4E134}"/>
          </ac:spMkLst>
        </pc:spChg>
        <pc:spChg chg="add mod">
          <ac:chgData name="PEDRO Laure" userId="32ad3d69-2ed7-484e-abfb-41acb76ccf89" providerId="ADAL" clId="{32AF2F36-6DFE-4DCB-A8CD-EBADEB3DD3FD}" dt="2023-05-01T09:30:00.428" v="148" actId="1076"/>
          <ac:spMkLst>
            <pc:docMk/>
            <pc:sldMk cId="457884246" sldId="257"/>
            <ac:spMk id="7" creationId="{76EB1D24-C3EB-54E3-E048-A2C3D58417B5}"/>
          </ac:spMkLst>
        </pc:spChg>
        <pc:spChg chg="add del">
          <ac:chgData name="PEDRO Laure" userId="32ad3d69-2ed7-484e-abfb-41acb76ccf89" providerId="ADAL" clId="{32AF2F36-6DFE-4DCB-A8CD-EBADEB3DD3FD}" dt="2023-05-01T09:20:04.204" v="6" actId="26606"/>
          <ac:spMkLst>
            <pc:docMk/>
            <pc:sldMk cId="457884246" sldId="257"/>
            <ac:spMk id="8" creationId="{42A4FC2C-047E-45A5-965D-8E1E3BF09BC6}"/>
          </ac:spMkLst>
        </pc:spChg>
        <pc:spChg chg="add del">
          <ac:chgData name="PEDRO Laure" userId="32ad3d69-2ed7-484e-abfb-41acb76ccf89" providerId="ADAL" clId="{32AF2F36-6DFE-4DCB-A8CD-EBADEB3DD3FD}" dt="2023-05-01T09:20:07.557" v="8" actId="26606"/>
          <ac:spMkLst>
            <pc:docMk/>
            <pc:sldMk cId="457884246" sldId="257"/>
            <ac:spMk id="10" creationId="{E2384209-CB15-4CDF-9D31-C44FD9A3F20D}"/>
          </ac:spMkLst>
        </pc:spChg>
        <pc:spChg chg="add del">
          <ac:chgData name="PEDRO Laure" userId="32ad3d69-2ed7-484e-abfb-41acb76ccf89" providerId="ADAL" clId="{32AF2F36-6DFE-4DCB-A8CD-EBADEB3DD3FD}" dt="2023-05-01T09:20:07.557" v="8" actId="26606"/>
          <ac:spMkLst>
            <pc:docMk/>
            <pc:sldMk cId="457884246" sldId="257"/>
            <ac:spMk id="11" creationId="{AB8C311F-7253-4AED-9701-7FC0708C41C7}"/>
          </ac:spMkLst>
        </pc:spChg>
        <pc:spChg chg="add del">
          <ac:chgData name="PEDRO Laure" userId="32ad3d69-2ed7-484e-abfb-41acb76ccf89" providerId="ADAL" clId="{32AF2F36-6DFE-4DCB-A8CD-EBADEB3DD3FD}" dt="2023-05-01T09:20:07.557" v="8" actId="26606"/>
          <ac:spMkLst>
            <pc:docMk/>
            <pc:sldMk cId="457884246" sldId="257"/>
            <ac:spMk id="12" creationId="{2633B3B5-CC90-43F0-8714-D31D1F3F0209}"/>
          </ac:spMkLst>
        </pc:spChg>
        <pc:spChg chg="add del">
          <ac:chgData name="PEDRO Laure" userId="32ad3d69-2ed7-484e-abfb-41acb76ccf89" providerId="ADAL" clId="{32AF2F36-6DFE-4DCB-A8CD-EBADEB3DD3FD}" dt="2023-05-01T09:20:07.557" v="8" actId="26606"/>
          <ac:spMkLst>
            <pc:docMk/>
            <pc:sldMk cId="457884246" sldId="257"/>
            <ac:spMk id="14" creationId="{A8D57A06-A426-446D-B02C-A2DC6B62E45E}"/>
          </ac:spMkLst>
        </pc:spChg>
        <pc:spChg chg="add del">
          <ac:chgData name="PEDRO Laure" userId="32ad3d69-2ed7-484e-abfb-41acb76ccf89" providerId="ADAL" clId="{32AF2F36-6DFE-4DCB-A8CD-EBADEB3DD3FD}" dt="2023-05-01T09:20:12.231" v="10" actId="26606"/>
          <ac:spMkLst>
            <pc:docMk/>
            <pc:sldMk cId="457884246" sldId="257"/>
            <ac:spMk id="16" creationId="{9C6777B5-64F4-4200-B099-34168B69FE53}"/>
          </ac:spMkLst>
        </pc:spChg>
        <pc:spChg chg="add del">
          <ac:chgData name="PEDRO Laure" userId="32ad3d69-2ed7-484e-abfb-41acb76ccf89" providerId="ADAL" clId="{32AF2F36-6DFE-4DCB-A8CD-EBADEB3DD3FD}" dt="2023-05-01T09:20:14.203" v="12" actId="26606"/>
          <ac:spMkLst>
            <pc:docMk/>
            <pc:sldMk cId="457884246" sldId="257"/>
            <ac:spMk id="21" creationId="{3DAD86CA-8235-409B-982B-5E7A033E2392}"/>
          </ac:spMkLst>
        </pc:spChg>
        <pc:spChg chg="add del">
          <ac:chgData name="PEDRO Laure" userId="32ad3d69-2ed7-484e-abfb-41acb76ccf89" providerId="ADAL" clId="{32AF2F36-6DFE-4DCB-A8CD-EBADEB3DD3FD}" dt="2023-05-01T09:20:14.203" v="12" actId="26606"/>
          <ac:spMkLst>
            <pc:docMk/>
            <pc:sldMk cId="457884246" sldId="257"/>
            <ac:spMk id="22" creationId="{9F234FBA-3501-47B4-AE0C-AA4AFBC8F603}"/>
          </ac:spMkLst>
        </pc:spChg>
        <pc:spChg chg="add del">
          <ac:chgData name="PEDRO Laure" userId="32ad3d69-2ed7-484e-abfb-41acb76ccf89" providerId="ADAL" clId="{32AF2F36-6DFE-4DCB-A8CD-EBADEB3DD3FD}" dt="2023-05-01T09:20:14.203" v="12" actId="26606"/>
          <ac:spMkLst>
            <pc:docMk/>
            <pc:sldMk cId="457884246" sldId="257"/>
            <ac:spMk id="23" creationId="{B5EF893B-0491-416E-9D33-BADE9600792A}"/>
          </ac:spMkLst>
        </pc:spChg>
        <pc:spChg chg="add del">
          <ac:chgData name="PEDRO Laure" userId="32ad3d69-2ed7-484e-abfb-41acb76ccf89" providerId="ADAL" clId="{32AF2F36-6DFE-4DCB-A8CD-EBADEB3DD3FD}" dt="2023-05-01T09:20:16.133" v="14" actId="26606"/>
          <ac:spMkLst>
            <pc:docMk/>
            <pc:sldMk cId="457884246" sldId="257"/>
            <ac:spMk id="26" creationId="{B9FF99BD-075F-4761-A995-6FC574BD25EA}"/>
          </ac:spMkLst>
        </pc:spChg>
        <pc:spChg chg="add del">
          <ac:chgData name="PEDRO Laure" userId="32ad3d69-2ed7-484e-abfb-41acb76ccf89" providerId="ADAL" clId="{32AF2F36-6DFE-4DCB-A8CD-EBADEB3DD3FD}" dt="2023-05-01T09:20:16.133" v="14" actId="26606"/>
          <ac:spMkLst>
            <pc:docMk/>
            <pc:sldMk cId="457884246" sldId="257"/>
            <ac:spMk id="27" creationId="{A7B21A54-9BA3-4EA9-B460-5A829ADD9051}"/>
          </ac:spMkLst>
        </pc:spChg>
        <pc:spChg chg="add del">
          <ac:chgData name="PEDRO Laure" userId="32ad3d69-2ed7-484e-abfb-41acb76ccf89" providerId="ADAL" clId="{32AF2F36-6DFE-4DCB-A8CD-EBADEB3DD3FD}" dt="2023-05-01T09:20:16.133" v="14" actId="26606"/>
          <ac:spMkLst>
            <pc:docMk/>
            <pc:sldMk cId="457884246" sldId="257"/>
            <ac:spMk id="28" creationId="{6FA8F714-B9D8-488A-8CCA-E9948FF913A9}"/>
          </ac:spMkLst>
        </pc:spChg>
        <pc:spChg chg="add del">
          <ac:chgData name="PEDRO Laure" userId="32ad3d69-2ed7-484e-abfb-41acb76ccf89" providerId="ADAL" clId="{32AF2F36-6DFE-4DCB-A8CD-EBADEB3DD3FD}" dt="2023-05-01T09:20:19.375" v="16" actId="26606"/>
          <ac:spMkLst>
            <pc:docMk/>
            <pc:sldMk cId="457884246" sldId="257"/>
            <ac:spMk id="30" creationId="{32BC26D8-82FB-445E-AA49-62A77D7C1EE0}"/>
          </ac:spMkLst>
        </pc:spChg>
        <pc:spChg chg="add del">
          <ac:chgData name="PEDRO Laure" userId="32ad3d69-2ed7-484e-abfb-41acb76ccf89" providerId="ADAL" clId="{32AF2F36-6DFE-4DCB-A8CD-EBADEB3DD3FD}" dt="2023-05-01T09:20:19.375" v="16" actId="26606"/>
          <ac:spMkLst>
            <pc:docMk/>
            <pc:sldMk cId="457884246" sldId="257"/>
            <ac:spMk id="31" creationId="{CB44330D-EA18-4254-AA95-EB49948539B8}"/>
          </ac:spMkLst>
        </pc:spChg>
        <pc:spChg chg="add del">
          <ac:chgData name="PEDRO Laure" userId="32ad3d69-2ed7-484e-abfb-41acb76ccf89" providerId="ADAL" clId="{32AF2F36-6DFE-4DCB-A8CD-EBADEB3DD3FD}" dt="2023-05-01T09:20:22.525" v="18" actId="26606"/>
          <ac:spMkLst>
            <pc:docMk/>
            <pc:sldMk cId="457884246" sldId="257"/>
            <ac:spMk id="33" creationId="{AB8C311F-7253-4AED-9701-7FC0708C41C7}"/>
          </ac:spMkLst>
        </pc:spChg>
        <pc:spChg chg="add del">
          <ac:chgData name="PEDRO Laure" userId="32ad3d69-2ed7-484e-abfb-41acb76ccf89" providerId="ADAL" clId="{32AF2F36-6DFE-4DCB-A8CD-EBADEB3DD3FD}" dt="2023-05-01T09:20:22.525" v="18" actId="26606"/>
          <ac:spMkLst>
            <pc:docMk/>
            <pc:sldMk cId="457884246" sldId="257"/>
            <ac:spMk id="34" creationId="{E2384209-CB15-4CDF-9D31-C44FD9A3F20D}"/>
          </ac:spMkLst>
        </pc:spChg>
        <pc:spChg chg="add del">
          <ac:chgData name="PEDRO Laure" userId="32ad3d69-2ed7-484e-abfb-41acb76ccf89" providerId="ADAL" clId="{32AF2F36-6DFE-4DCB-A8CD-EBADEB3DD3FD}" dt="2023-05-01T09:20:22.525" v="18" actId="26606"/>
          <ac:spMkLst>
            <pc:docMk/>
            <pc:sldMk cId="457884246" sldId="257"/>
            <ac:spMk id="35" creationId="{2633B3B5-CC90-43F0-8714-D31D1F3F0209}"/>
          </ac:spMkLst>
        </pc:spChg>
        <pc:spChg chg="add del">
          <ac:chgData name="PEDRO Laure" userId="32ad3d69-2ed7-484e-abfb-41acb76ccf89" providerId="ADAL" clId="{32AF2F36-6DFE-4DCB-A8CD-EBADEB3DD3FD}" dt="2023-05-01T09:20:22.525" v="18" actId="26606"/>
          <ac:spMkLst>
            <pc:docMk/>
            <pc:sldMk cId="457884246" sldId="257"/>
            <ac:spMk id="36" creationId="{A8D57A06-A426-446D-B02C-A2DC6B62E45E}"/>
          </ac:spMkLst>
        </pc:spChg>
        <pc:grpChg chg="add del">
          <ac:chgData name="PEDRO Laure" userId="32ad3d69-2ed7-484e-abfb-41acb76ccf89" providerId="ADAL" clId="{32AF2F36-6DFE-4DCB-A8CD-EBADEB3DD3FD}" dt="2023-05-01T09:20:12.231" v="10" actId="26606"/>
          <ac:grpSpMkLst>
            <pc:docMk/>
            <pc:sldMk cId="457884246" sldId="257"/>
            <ac:grpSpMk id="17" creationId="{4252769E-B9F0-4068-A645-5BBEF16E9C28}"/>
          </ac:grpSpMkLst>
        </pc:grpChg>
        <pc:picChg chg="add mod">
          <ac:chgData name="PEDRO Laure" userId="32ad3d69-2ed7-484e-abfb-41acb76ccf89" providerId="ADAL" clId="{32AF2F36-6DFE-4DCB-A8CD-EBADEB3DD3FD}" dt="2023-05-01T09:29:45.947" v="147" actId="1076"/>
          <ac:picMkLst>
            <pc:docMk/>
            <pc:sldMk cId="457884246" sldId="257"/>
            <ac:picMk id="3" creationId="{10808BA5-2FB6-AF95-C41E-216B738813B8}"/>
          </ac:picMkLst>
        </pc:picChg>
        <pc:picChg chg="add del mod">
          <ac:chgData name="PEDRO Laure" userId="32ad3d69-2ed7-484e-abfb-41acb76ccf89" providerId="ADAL" clId="{32AF2F36-6DFE-4DCB-A8CD-EBADEB3DD3FD}" dt="2023-05-01T09:45:55.740" v="457" actId="478"/>
          <ac:picMkLst>
            <pc:docMk/>
            <pc:sldMk cId="457884246" sldId="257"/>
            <ac:picMk id="9" creationId="{560CC28F-957A-C93C-C78C-EBC6AD5DEFAF}"/>
          </ac:picMkLst>
        </pc:picChg>
        <pc:cxnChg chg="add del">
          <ac:chgData name="PEDRO Laure" userId="32ad3d69-2ed7-484e-abfb-41acb76ccf89" providerId="ADAL" clId="{32AF2F36-6DFE-4DCB-A8CD-EBADEB3DD3FD}" dt="2023-05-01T09:20:14.203" v="12" actId="26606"/>
          <ac:cxnSpMkLst>
            <pc:docMk/>
            <pc:sldMk cId="457884246" sldId="257"/>
            <ac:cxnSpMk id="24" creationId="{469F4FF8-F8B0-4630-BA1B-0D8B324CD5FF}"/>
          </ac:cxnSpMkLst>
        </pc:cxnChg>
      </pc:sldChg>
      <pc:sldChg chg="addSp modSp new del mod">
        <pc:chgData name="PEDRO Laure" userId="32ad3d69-2ed7-484e-abfb-41acb76ccf89" providerId="ADAL" clId="{32AF2F36-6DFE-4DCB-A8CD-EBADEB3DD3FD}" dt="2023-05-01T09:30:58.901" v="166" actId="47"/>
        <pc:sldMkLst>
          <pc:docMk/>
          <pc:sldMk cId="1415151579" sldId="258"/>
        </pc:sldMkLst>
        <pc:spChg chg="add mod">
          <ac:chgData name="PEDRO Laure" userId="32ad3d69-2ed7-484e-abfb-41acb76ccf89" providerId="ADAL" clId="{32AF2F36-6DFE-4DCB-A8CD-EBADEB3DD3FD}" dt="2023-05-01T09:30:23.853" v="158" actId="20577"/>
          <ac:spMkLst>
            <pc:docMk/>
            <pc:sldMk cId="1415151579" sldId="258"/>
            <ac:spMk id="2" creationId="{76060ED6-23E5-63EC-8197-FDA2FBE9AE12}"/>
          </ac:spMkLst>
        </pc:spChg>
      </pc:sldChg>
      <pc:sldChg chg="addSp delSp modSp new mod setBg">
        <pc:chgData name="PEDRO Laure" userId="32ad3d69-2ed7-484e-abfb-41acb76ccf89" providerId="ADAL" clId="{32AF2F36-6DFE-4DCB-A8CD-EBADEB3DD3FD}" dt="2023-05-01T10:22:41.062" v="886" actId="1076"/>
        <pc:sldMkLst>
          <pc:docMk/>
          <pc:sldMk cId="2747743658" sldId="259"/>
        </pc:sldMkLst>
        <pc:spChg chg="add mod">
          <ac:chgData name="PEDRO Laure" userId="32ad3d69-2ed7-484e-abfb-41acb76ccf89" providerId="ADAL" clId="{32AF2F36-6DFE-4DCB-A8CD-EBADEB3DD3FD}" dt="2023-05-01T10:22:37.593" v="885" actId="1076"/>
          <ac:spMkLst>
            <pc:docMk/>
            <pc:sldMk cId="2747743658" sldId="259"/>
            <ac:spMk id="4" creationId="{026C8E15-AB29-E150-0A1C-F05D1D2AD8C9}"/>
          </ac:spMkLst>
        </pc:spChg>
        <pc:spChg chg="add del mod">
          <ac:chgData name="PEDRO Laure" userId="32ad3d69-2ed7-484e-abfb-41acb76ccf89" providerId="ADAL" clId="{32AF2F36-6DFE-4DCB-A8CD-EBADEB3DD3FD}" dt="2023-05-01T10:21:12.070" v="861" actId="478"/>
          <ac:spMkLst>
            <pc:docMk/>
            <pc:sldMk cId="2747743658" sldId="259"/>
            <ac:spMk id="5" creationId="{54C36EAA-CF1A-CBDC-F614-866CD3E43C06}"/>
          </ac:spMkLst>
        </pc:spChg>
        <pc:spChg chg="add mod">
          <ac:chgData name="PEDRO Laure" userId="32ad3d69-2ed7-484e-abfb-41acb76ccf89" providerId="ADAL" clId="{32AF2F36-6DFE-4DCB-A8CD-EBADEB3DD3FD}" dt="2023-05-01T10:22:41.062" v="886" actId="1076"/>
          <ac:spMkLst>
            <pc:docMk/>
            <pc:sldMk cId="2747743658" sldId="259"/>
            <ac:spMk id="6" creationId="{3CA75CA4-2DC2-3CC7-C9AC-16BEDA4AC642}"/>
          </ac:spMkLst>
        </pc:spChg>
        <pc:spChg chg="add del">
          <ac:chgData name="PEDRO Laure" userId="32ad3d69-2ed7-484e-abfb-41acb76ccf89" providerId="ADAL" clId="{32AF2F36-6DFE-4DCB-A8CD-EBADEB3DD3FD}" dt="2023-05-01T09:30:47.977" v="164" actId="26606"/>
          <ac:spMkLst>
            <pc:docMk/>
            <pc:sldMk cId="2747743658" sldId="259"/>
            <ac:spMk id="8" creationId="{42A4FC2C-047E-45A5-965D-8E1E3BF09BC6}"/>
          </ac:spMkLst>
        </pc:spChg>
        <pc:spChg chg="add del">
          <ac:chgData name="PEDRO Laure" userId="32ad3d69-2ed7-484e-abfb-41acb76ccf89" providerId="ADAL" clId="{32AF2F36-6DFE-4DCB-A8CD-EBADEB3DD3FD}" dt="2023-05-01T09:31:08.204" v="168" actId="26606"/>
          <ac:spMkLst>
            <pc:docMk/>
            <pc:sldMk cId="2747743658" sldId="259"/>
            <ac:spMk id="10" creationId="{91DE43FD-EB47-414A-B0AB-169B0FFFA527}"/>
          </ac:spMkLst>
        </pc:spChg>
        <pc:spChg chg="add del">
          <ac:chgData name="PEDRO Laure" userId="32ad3d69-2ed7-484e-abfb-41acb76ccf89" providerId="ADAL" clId="{32AF2F36-6DFE-4DCB-A8CD-EBADEB3DD3FD}" dt="2023-05-01T09:31:08.204" v="168" actId="26606"/>
          <ac:spMkLst>
            <pc:docMk/>
            <pc:sldMk cId="2747743658" sldId="259"/>
            <ac:spMk id="11" creationId="{0B761509-3B9A-49A6-A84B-C3D86811697D}"/>
          </ac:spMkLst>
        </pc:spChg>
        <pc:grpChg chg="add del">
          <ac:chgData name="PEDRO Laure" userId="32ad3d69-2ed7-484e-abfb-41acb76ccf89" providerId="ADAL" clId="{32AF2F36-6DFE-4DCB-A8CD-EBADEB3DD3FD}" dt="2023-05-01T09:31:08.204" v="168" actId="26606"/>
          <ac:grpSpMkLst>
            <pc:docMk/>
            <pc:sldMk cId="2747743658" sldId="259"/>
            <ac:grpSpMk id="12" creationId="{58495BCC-CE77-4CC2-952E-846F41119FD5}"/>
          </ac:grpSpMkLst>
        </pc:grpChg>
        <pc:grpChg chg="add">
          <ac:chgData name="PEDRO Laure" userId="32ad3d69-2ed7-484e-abfb-41acb76ccf89" providerId="ADAL" clId="{32AF2F36-6DFE-4DCB-A8CD-EBADEB3DD3FD}" dt="2023-05-01T09:31:08.204" v="168" actId="26606"/>
          <ac:grpSpMkLst>
            <pc:docMk/>
            <pc:sldMk cId="2747743658" sldId="259"/>
            <ac:grpSpMk id="19" creationId="{63737881-458F-40AD-B72B-B57D267DC423}"/>
          </ac:grpSpMkLst>
        </pc:grpChg>
        <pc:picChg chg="add mod modCrop">
          <ac:chgData name="PEDRO Laure" userId="32ad3d69-2ed7-484e-abfb-41acb76ccf89" providerId="ADAL" clId="{32AF2F36-6DFE-4DCB-A8CD-EBADEB3DD3FD}" dt="2023-05-01T10:20:43.321" v="848" actId="1076"/>
          <ac:picMkLst>
            <pc:docMk/>
            <pc:sldMk cId="2747743658" sldId="259"/>
            <ac:picMk id="3" creationId="{35D35870-B5F5-047B-A9CD-229ADCF6CF87}"/>
          </ac:picMkLst>
        </pc:picChg>
      </pc:sldChg>
      <pc:sldChg chg="new del">
        <pc:chgData name="PEDRO Laure" userId="32ad3d69-2ed7-484e-abfb-41acb76ccf89" providerId="ADAL" clId="{32AF2F36-6DFE-4DCB-A8CD-EBADEB3DD3FD}" dt="2023-05-01T09:33:53.990" v="200" actId="47"/>
        <pc:sldMkLst>
          <pc:docMk/>
          <pc:sldMk cId="1730984294" sldId="260"/>
        </pc:sldMkLst>
      </pc:sldChg>
      <pc:sldChg chg="addSp delSp modSp add mod">
        <pc:chgData name="PEDRO Laure" userId="32ad3d69-2ed7-484e-abfb-41acb76ccf89" providerId="ADAL" clId="{32AF2F36-6DFE-4DCB-A8CD-EBADEB3DD3FD}" dt="2023-05-01T11:35:30.557" v="1732" actId="1076"/>
        <pc:sldMkLst>
          <pc:docMk/>
          <pc:sldMk cId="2825320363" sldId="260"/>
        </pc:sldMkLst>
        <pc:spChg chg="del mod">
          <ac:chgData name="PEDRO Laure" userId="32ad3d69-2ed7-484e-abfb-41acb76ccf89" providerId="ADAL" clId="{32AF2F36-6DFE-4DCB-A8CD-EBADEB3DD3FD}" dt="2023-05-01T09:35:07.504" v="222" actId="478"/>
          <ac:spMkLst>
            <pc:docMk/>
            <pc:sldMk cId="2825320363" sldId="260"/>
            <ac:spMk id="4" creationId="{026C8E15-AB29-E150-0A1C-F05D1D2AD8C9}"/>
          </ac:spMkLst>
        </pc:spChg>
        <pc:spChg chg="add mod ord">
          <ac:chgData name="PEDRO Laure" userId="32ad3d69-2ed7-484e-abfb-41acb76ccf89" providerId="ADAL" clId="{32AF2F36-6DFE-4DCB-A8CD-EBADEB3DD3FD}" dt="2023-05-01T11:13:30.496" v="1283" actId="1076"/>
          <ac:spMkLst>
            <pc:docMk/>
            <pc:sldMk cId="2825320363" sldId="260"/>
            <ac:spMk id="5" creationId="{67643319-8889-E6F9-DC68-D5E3EBA040A1}"/>
          </ac:spMkLst>
        </pc:spChg>
        <pc:spChg chg="add mod">
          <ac:chgData name="PEDRO Laure" userId="32ad3d69-2ed7-484e-abfb-41acb76ccf89" providerId="ADAL" clId="{32AF2F36-6DFE-4DCB-A8CD-EBADEB3DD3FD}" dt="2023-05-01T11:35:20.442" v="1728" actId="20577"/>
          <ac:spMkLst>
            <pc:docMk/>
            <pc:sldMk cId="2825320363" sldId="260"/>
            <ac:spMk id="7" creationId="{F9A2E774-58E8-9758-E615-46F82A6C08E5}"/>
          </ac:spMkLst>
        </pc:spChg>
        <pc:spChg chg="add mod">
          <ac:chgData name="PEDRO Laure" userId="32ad3d69-2ed7-484e-abfb-41acb76ccf89" providerId="ADAL" clId="{32AF2F36-6DFE-4DCB-A8CD-EBADEB3DD3FD}" dt="2023-05-01T10:27:02.645" v="954" actId="1076"/>
          <ac:spMkLst>
            <pc:docMk/>
            <pc:sldMk cId="2825320363" sldId="260"/>
            <ac:spMk id="8" creationId="{D832CCA9-2BD2-D7DE-D8B9-A0E9658B4265}"/>
          </ac:spMkLst>
        </pc:spChg>
        <pc:spChg chg="add mod">
          <ac:chgData name="PEDRO Laure" userId="32ad3d69-2ed7-484e-abfb-41acb76ccf89" providerId="ADAL" clId="{32AF2F36-6DFE-4DCB-A8CD-EBADEB3DD3FD}" dt="2023-05-01T11:35:30.557" v="1732" actId="1076"/>
          <ac:spMkLst>
            <pc:docMk/>
            <pc:sldMk cId="2825320363" sldId="260"/>
            <ac:spMk id="12" creationId="{AF247F62-9B50-CA8C-874F-7538B7D04F58}"/>
          </ac:spMkLst>
        </pc:spChg>
        <pc:picChg chg="del">
          <ac:chgData name="PEDRO Laure" userId="32ad3d69-2ed7-484e-abfb-41acb76ccf89" providerId="ADAL" clId="{32AF2F36-6DFE-4DCB-A8CD-EBADEB3DD3FD}" dt="2023-05-01T09:34:38.903" v="209" actId="478"/>
          <ac:picMkLst>
            <pc:docMk/>
            <pc:sldMk cId="2825320363" sldId="260"/>
            <ac:picMk id="3" creationId="{35D35870-B5F5-047B-A9CD-229ADCF6CF87}"/>
          </ac:picMkLst>
        </pc:picChg>
        <pc:picChg chg="add mod">
          <ac:chgData name="PEDRO Laure" userId="32ad3d69-2ed7-484e-abfb-41acb76ccf89" providerId="ADAL" clId="{32AF2F36-6DFE-4DCB-A8CD-EBADEB3DD3FD}" dt="2023-05-01T10:27:58.631" v="968" actId="1076"/>
          <ac:picMkLst>
            <pc:docMk/>
            <pc:sldMk cId="2825320363" sldId="260"/>
            <ac:picMk id="10" creationId="{BCA3BE1E-DB9E-9914-E41F-4CF2141574D0}"/>
          </ac:picMkLst>
        </pc:picChg>
        <pc:picChg chg="add mod">
          <ac:chgData name="PEDRO Laure" userId="32ad3d69-2ed7-484e-abfb-41acb76ccf89" providerId="ADAL" clId="{32AF2F36-6DFE-4DCB-A8CD-EBADEB3DD3FD}" dt="2023-05-01T10:27:08.359" v="957" actId="1076"/>
          <ac:picMkLst>
            <pc:docMk/>
            <pc:sldMk cId="2825320363" sldId="260"/>
            <ac:picMk id="1026" creationId="{440509A7-DB4B-F8A4-F433-679BD1405F08}"/>
          </ac:picMkLst>
        </pc:picChg>
      </pc:sldChg>
      <pc:sldChg chg="delSp add del setBg delDesignElem">
        <pc:chgData name="PEDRO Laure" userId="32ad3d69-2ed7-484e-abfb-41acb76ccf89" providerId="ADAL" clId="{32AF2F36-6DFE-4DCB-A8CD-EBADEB3DD3FD}" dt="2023-05-01T09:33:54.852" v="201" actId="47"/>
        <pc:sldMkLst>
          <pc:docMk/>
          <pc:sldMk cId="919812091" sldId="261"/>
        </pc:sldMkLst>
        <pc:grpChg chg="del">
          <ac:chgData name="PEDRO Laure" userId="32ad3d69-2ed7-484e-abfb-41acb76ccf89" providerId="ADAL" clId="{32AF2F36-6DFE-4DCB-A8CD-EBADEB3DD3FD}" dt="2023-05-01T09:32:45.443" v="197"/>
          <ac:grpSpMkLst>
            <pc:docMk/>
            <pc:sldMk cId="919812091" sldId="261"/>
            <ac:grpSpMk id="19" creationId="{63737881-458F-40AD-B72B-B57D267DC423}"/>
          </ac:grpSpMkLst>
        </pc:grpChg>
      </pc:sldChg>
      <pc:sldChg chg="addSp delSp modSp add mod">
        <pc:chgData name="PEDRO Laure" userId="32ad3d69-2ed7-484e-abfb-41acb76ccf89" providerId="ADAL" clId="{32AF2F36-6DFE-4DCB-A8CD-EBADEB3DD3FD}" dt="2023-05-01T11:38:30.922" v="1749" actId="207"/>
        <pc:sldMkLst>
          <pc:docMk/>
          <pc:sldMk cId="1116845843" sldId="261"/>
        </pc:sldMkLst>
        <pc:spChg chg="add del mod">
          <ac:chgData name="PEDRO Laure" userId="32ad3d69-2ed7-484e-abfb-41acb76ccf89" providerId="ADAL" clId="{32AF2F36-6DFE-4DCB-A8CD-EBADEB3DD3FD}" dt="2023-05-01T09:46:20.143" v="464"/>
          <ac:spMkLst>
            <pc:docMk/>
            <pc:sldMk cId="1116845843" sldId="261"/>
            <ac:spMk id="2" creationId="{24F2BEBA-0E44-BAD6-C1A8-85772766F731}"/>
          </ac:spMkLst>
        </pc:spChg>
        <pc:spChg chg="del">
          <ac:chgData name="PEDRO Laure" userId="32ad3d69-2ed7-484e-abfb-41acb76ccf89" providerId="ADAL" clId="{32AF2F36-6DFE-4DCB-A8CD-EBADEB3DD3FD}" dt="2023-05-01T09:35:04.861" v="220" actId="478"/>
          <ac:spMkLst>
            <pc:docMk/>
            <pc:sldMk cId="1116845843" sldId="261"/>
            <ac:spMk id="4" creationId="{026C8E15-AB29-E150-0A1C-F05D1D2AD8C9}"/>
          </ac:spMkLst>
        </pc:spChg>
        <pc:spChg chg="add mod">
          <ac:chgData name="PEDRO Laure" userId="32ad3d69-2ed7-484e-abfb-41acb76ccf89" providerId="ADAL" clId="{32AF2F36-6DFE-4DCB-A8CD-EBADEB3DD3FD}" dt="2023-05-01T10:26:40.106" v="950" actId="115"/>
          <ac:spMkLst>
            <pc:docMk/>
            <pc:sldMk cId="1116845843" sldId="261"/>
            <ac:spMk id="5" creationId="{778AE96E-F5AA-2631-0A65-E6AD3FC2A923}"/>
          </ac:spMkLst>
        </pc:spChg>
        <pc:spChg chg="add mod">
          <ac:chgData name="PEDRO Laure" userId="32ad3d69-2ed7-484e-abfb-41acb76ccf89" providerId="ADAL" clId="{32AF2F36-6DFE-4DCB-A8CD-EBADEB3DD3FD}" dt="2023-05-01T11:38:30.922" v="1749" actId="207"/>
          <ac:spMkLst>
            <pc:docMk/>
            <pc:sldMk cId="1116845843" sldId="261"/>
            <ac:spMk id="17" creationId="{58A262E8-5127-9734-9DCA-649E9DED8D0B}"/>
          </ac:spMkLst>
        </pc:spChg>
        <pc:spChg chg="add del mod">
          <ac:chgData name="PEDRO Laure" userId="32ad3d69-2ed7-484e-abfb-41acb76ccf89" providerId="ADAL" clId="{32AF2F36-6DFE-4DCB-A8CD-EBADEB3DD3FD}" dt="2023-05-01T10:56:02.202" v="1222" actId="478"/>
          <ac:spMkLst>
            <pc:docMk/>
            <pc:sldMk cId="1116845843" sldId="261"/>
            <ac:spMk id="28" creationId="{1558C53D-926D-6F70-A9A1-F15537A8D153}"/>
          </ac:spMkLst>
        </pc:spChg>
        <pc:picChg chg="del">
          <ac:chgData name="PEDRO Laure" userId="32ad3d69-2ed7-484e-abfb-41acb76ccf89" providerId="ADAL" clId="{32AF2F36-6DFE-4DCB-A8CD-EBADEB3DD3FD}" dt="2023-05-01T09:34:40.223" v="210" actId="478"/>
          <ac:picMkLst>
            <pc:docMk/>
            <pc:sldMk cId="1116845843" sldId="261"/>
            <ac:picMk id="3" creationId="{35D35870-B5F5-047B-A9CD-229ADCF6CF87}"/>
          </ac:picMkLst>
        </pc:picChg>
        <pc:picChg chg="add mod ord">
          <ac:chgData name="PEDRO Laure" userId="32ad3d69-2ed7-484e-abfb-41acb76ccf89" providerId="ADAL" clId="{32AF2F36-6DFE-4DCB-A8CD-EBADEB3DD3FD}" dt="2023-05-01T11:14:17.513" v="1298" actId="1076"/>
          <ac:picMkLst>
            <pc:docMk/>
            <pc:sldMk cId="1116845843" sldId="261"/>
            <ac:picMk id="7" creationId="{88114254-FF87-E6C0-A320-D93982C627D3}"/>
          </ac:picMkLst>
        </pc:picChg>
        <pc:picChg chg="add del mod">
          <ac:chgData name="PEDRO Laure" userId="32ad3d69-2ed7-484e-abfb-41acb76ccf89" providerId="ADAL" clId="{32AF2F36-6DFE-4DCB-A8CD-EBADEB3DD3FD}" dt="2023-05-01T10:10:21.740" v="600" actId="478"/>
          <ac:picMkLst>
            <pc:docMk/>
            <pc:sldMk cId="1116845843" sldId="261"/>
            <ac:picMk id="9" creationId="{95348F0F-72E7-562C-6A76-D75192C5A00F}"/>
          </ac:picMkLst>
        </pc:picChg>
        <pc:picChg chg="add mod">
          <ac:chgData name="PEDRO Laure" userId="32ad3d69-2ed7-484e-abfb-41acb76ccf89" providerId="ADAL" clId="{32AF2F36-6DFE-4DCB-A8CD-EBADEB3DD3FD}" dt="2023-05-01T11:14:30.412" v="1303" actId="1076"/>
          <ac:picMkLst>
            <pc:docMk/>
            <pc:sldMk cId="1116845843" sldId="261"/>
            <ac:picMk id="11" creationId="{74FE4E71-544E-398F-3F93-2F4B8E14F2F3}"/>
          </ac:picMkLst>
        </pc:picChg>
        <pc:picChg chg="add mod">
          <ac:chgData name="PEDRO Laure" userId="32ad3d69-2ed7-484e-abfb-41acb76ccf89" providerId="ADAL" clId="{32AF2F36-6DFE-4DCB-A8CD-EBADEB3DD3FD}" dt="2023-05-01T11:18:56.965" v="1443" actId="1037"/>
          <ac:picMkLst>
            <pc:docMk/>
            <pc:sldMk cId="1116845843" sldId="261"/>
            <ac:picMk id="13" creationId="{7154887C-0800-A250-FB71-EA7638509975}"/>
          </ac:picMkLst>
        </pc:picChg>
        <pc:picChg chg="add mod">
          <ac:chgData name="PEDRO Laure" userId="32ad3d69-2ed7-484e-abfb-41acb76ccf89" providerId="ADAL" clId="{32AF2F36-6DFE-4DCB-A8CD-EBADEB3DD3FD}" dt="2023-05-01T11:18:55.591" v="1441" actId="14100"/>
          <ac:picMkLst>
            <pc:docMk/>
            <pc:sldMk cId="1116845843" sldId="261"/>
            <ac:picMk id="15" creationId="{F788C2DF-86FA-0C72-A6A1-14C402ABBC58}"/>
          </ac:picMkLst>
        </pc:picChg>
      </pc:sldChg>
      <pc:sldChg chg="addSp delSp modSp add mod">
        <pc:chgData name="PEDRO Laure" userId="32ad3d69-2ed7-484e-abfb-41acb76ccf89" providerId="ADAL" clId="{32AF2F36-6DFE-4DCB-A8CD-EBADEB3DD3FD}" dt="2023-05-01T11:32:34.656" v="1713" actId="20577"/>
        <pc:sldMkLst>
          <pc:docMk/>
          <pc:sldMk cId="2928598541" sldId="262"/>
        </pc:sldMkLst>
        <pc:spChg chg="add mod">
          <ac:chgData name="PEDRO Laure" userId="32ad3d69-2ed7-484e-abfb-41acb76ccf89" providerId="ADAL" clId="{32AF2F36-6DFE-4DCB-A8CD-EBADEB3DD3FD}" dt="2023-05-01T10:29:55.783" v="983" actId="115"/>
          <ac:spMkLst>
            <pc:docMk/>
            <pc:sldMk cId="2928598541" sldId="262"/>
            <ac:spMk id="2" creationId="{C9A40B82-25A7-58F1-29E1-601B10B81D64}"/>
          </ac:spMkLst>
        </pc:spChg>
        <pc:spChg chg="del">
          <ac:chgData name="PEDRO Laure" userId="32ad3d69-2ed7-484e-abfb-41acb76ccf89" providerId="ADAL" clId="{32AF2F36-6DFE-4DCB-A8CD-EBADEB3DD3FD}" dt="2023-05-01T09:35:02.001" v="219" actId="478"/>
          <ac:spMkLst>
            <pc:docMk/>
            <pc:sldMk cId="2928598541" sldId="262"/>
            <ac:spMk id="4" creationId="{026C8E15-AB29-E150-0A1C-F05D1D2AD8C9}"/>
          </ac:spMkLst>
        </pc:spChg>
        <pc:spChg chg="add mod">
          <ac:chgData name="PEDRO Laure" userId="32ad3d69-2ed7-484e-abfb-41acb76ccf89" providerId="ADAL" clId="{32AF2F36-6DFE-4DCB-A8CD-EBADEB3DD3FD}" dt="2023-05-01T11:32:34.656" v="1713" actId="20577"/>
          <ac:spMkLst>
            <pc:docMk/>
            <pc:sldMk cId="2928598541" sldId="262"/>
            <ac:spMk id="18" creationId="{A9F51F24-B93D-582F-8410-05B703226523}"/>
          </ac:spMkLst>
        </pc:spChg>
        <pc:picChg chg="del">
          <ac:chgData name="PEDRO Laure" userId="32ad3d69-2ed7-484e-abfb-41acb76ccf89" providerId="ADAL" clId="{32AF2F36-6DFE-4DCB-A8CD-EBADEB3DD3FD}" dt="2023-05-01T09:34:41.779" v="211" actId="478"/>
          <ac:picMkLst>
            <pc:docMk/>
            <pc:sldMk cId="2928598541" sldId="262"/>
            <ac:picMk id="3" creationId="{35D35870-B5F5-047B-A9CD-229ADCF6CF87}"/>
          </ac:picMkLst>
        </pc:picChg>
        <pc:picChg chg="add del mod">
          <ac:chgData name="PEDRO Laure" userId="32ad3d69-2ed7-484e-abfb-41acb76ccf89" providerId="ADAL" clId="{32AF2F36-6DFE-4DCB-A8CD-EBADEB3DD3FD}" dt="2023-05-01T09:53:41.222" v="596" actId="478"/>
          <ac:picMkLst>
            <pc:docMk/>
            <pc:sldMk cId="2928598541" sldId="262"/>
            <ac:picMk id="6" creationId="{39AB1716-1233-FEF4-63E3-3D74FA645015}"/>
          </ac:picMkLst>
        </pc:picChg>
        <pc:picChg chg="add mod">
          <ac:chgData name="PEDRO Laure" userId="32ad3d69-2ed7-484e-abfb-41acb76ccf89" providerId="ADAL" clId="{32AF2F36-6DFE-4DCB-A8CD-EBADEB3DD3FD}" dt="2023-05-01T11:15:36.062" v="1330" actId="1076"/>
          <ac:picMkLst>
            <pc:docMk/>
            <pc:sldMk cId="2928598541" sldId="262"/>
            <ac:picMk id="8" creationId="{BC7B9E3C-F182-82ED-E750-BD6F9780992E}"/>
          </ac:picMkLst>
        </pc:picChg>
        <pc:picChg chg="add del mod">
          <ac:chgData name="PEDRO Laure" userId="32ad3d69-2ed7-484e-abfb-41acb76ccf89" providerId="ADAL" clId="{32AF2F36-6DFE-4DCB-A8CD-EBADEB3DD3FD}" dt="2023-05-01T10:10:57.783" v="619" actId="478"/>
          <ac:picMkLst>
            <pc:docMk/>
            <pc:sldMk cId="2928598541" sldId="262"/>
            <ac:picMk id="10" creationId="{21016E27-44EA-0948-5D3B-983384C25A21}"/>
          </ac:picMkLst>
        </pc:picChg>
        <pc:picChg chg="add mod">
          <ac:chgData name="PEDRO Laure" userId="32ad3d69-2ed7-484e-abfb-41acb76ccf89" providerId="ADAL" clId="{32AF2F36-6DFE-4DCB-A8CD-EBADEB3DD3FD}" dt="2023-05-01T11:18:35.882" v="1434" actId="1076"/>
          <ac:picMkLst>
            <pc:docMk/>
            <pc:sldMk cId="2928598541" sldId="262"/>
            <ac:picMk id="12" creationId="{44C6A5CE-9449-1FAA-13F1-1B428CFD4B4C}"/>
          </ac:picMkLst>
        </pc:picChg>
        <pc:picChg chg="add mod">
          <ac:chgData name="PEDRO Laure" userId="32ad3d69-2ed7-484e-abfb-41acb76ccf89" providerId="ADAL" clId="{32AF2F36-6DFE-4DCB-A8CD-EBADEB3DD3FD}" dt="2023-05-01T11:18:40.427" v="1437" actId="14100"/>
          <ac:picMkLst>
            <pc:docMk/>
            <pc:sldMk cId="2928598541" sldId="262"/>
            <ac:picMk id="14" creationId="{FF7C122B-4950-0AA8-ABBD-4AEEE8C89212}"/>
          </ac:picMkLst>
        </pc:picChg>
        <pc:picChg chg="add mod">
          <ac:chgData name="PEDRO Laure" userId="32ad3d69-2ed7-484e-abfb-41acb76ccf89" providerId="ADAL" clId="{32AF2F36-6DFE-4DCB-A8CD-EBADEB3DD3FD}" dt="2023-05-01T11:18:43.929" v="1438" actId="14100"/>
          <ac:picMkLst>
            <pc:docMk/>
            <pc:sldMk cId="2928598541" sldId="262"/>
            <ac:picMk id="16" creationId="{5E86F06B-C65B-A26E-B268-94120E0FF166}"/>
          </ac:picMkLst>
        </pc:picChg>
      </pc:sldChg>
      <pc:sldChg chg="delSp add del setBg delDesignElem">
        <pc:chgData name="PEDRO Laure" userId="32ad3d69-2ed7-484e-abfb-41acb76ccf89" providerId="ADAL" clId="{32AF2F36-6DFE-4DCB-A8CD-EBADEB3DD3FD}" dt="2023-05-01T09:33:55.402" v="202" actId="47"/>
        <pc:sldMkLst>
          <pc:docMk/>
          <pc:sldMk cId="2955943195" sldId="262"/>
        </pc:sldMkLst>
        <pc:grpChg chg="del">
          <ac:chgData name="PEDRO Laure" userId="32ad3d69-2ed7-484e-abfb-41acb76ccf89" providerId="ADAL" clId="{32AF2F36-6DFE-4DCB-A8CD-EBADEB3DD3FD}" dt="2023-05-01T09:33:16.043" v="199"/>
          <ac:grpSpMkLst>
            <pc:docMk/>
            <pc:sldMk cId="2955943195" sldId="262"/>
            <ac:grpSpMk id="19" creationId="{63737881-458F-40AD-B72B-B57D267DC423}"/>
          </ac:grpSpMkLst>
        </pc:grpChg>
      </pc:sldChg>
      <pc:sldChg chg="addSp delSp modSp add mod">
        <pc:chgData name="PEDRO Laure" userId="32ad3d69-2ed7-484e-abfb-41acb76ccf89" providerId="ADAL" clId="{32AF2F36-6DFE-4DCB-A8CD-EBADEB3DD3FD}" dt="2023-05-01T11:33:37.082" v="1718" actId="207"/>
        <pc:sldMkLst>
          <pc:docMk/>
          <pc:sldMk cId="1371494587" sldId="263"/>
        </pc:sldMkLst>
        <pc:spChg chg="add mod">
          <ac:chgData name="PEDRO Laure" userId="32ad3d69-2ed7-484e-abfb-41acb76ccf89" providerId="ADAL" clId="{32AF2F36-6DFE-4DCB-A8CD-EBADEB3DD3FD}" dt="2023-05-01T11:07:04.560" v="1272" actId="1076"/>
          <ac:spMkLst>
            <pc:docMk/>
            <pc:sldMk cId="1371494587" sldId="263"/>
            <ac:spMk id="2" creationId="{CE93E635-4540-2068-A2CB-22D7E292DDAB}"/>
          </ac:spMkLst>
        </pc:spChg>
        <pc:spChg chg="del">
          <ac:chgData name="PEDRO Laure" userId="32ad3d69-2ed7-484e-abfb-41acb76ccf89" providerId="ADAL" clId="{32AF2F36-6DFE-4DCB-A8CD-EBADEB3DD3FD}" dt="2023-05-01T09:34:59.483" v="218" actId="478"/>
          <ac:spMkLst>
            <pc:docMk/>
            <pc:sldMk cId="1371494587" sldId="263"/>
            <ac:spMk id="4" creationId="{026C8E15-AB29-E150-0A1C-F05D1D2AD8C9}"/>
          </ac:spMkLst>
        </pc:spChg>
        <pc:spChg chg="add del mod">
          <ac:chgData name="PEDRO Laure" userId="32ad3d69-2ed7-484e-abfb-41acb76ccf89" providerId="ADAL" clId="{32AF2F36-6DFE-4DCB-A8CD-EBADEB3DD3FD}" dt="2023-05-01T09:47:35.530" v="528" actId="478"/>
          <ac:spMkLst>
            <pc:docMk/>
            <pc:sldMk cId="1371494587" sldId="263"/>
            <ac:spMk id="5" creationId="{718AA046-E561-0FEF-687A-13331D9FD2A7}"/>
          </ac:spMkLst>
        </pc:spChg>
        <pc:spChg chg="add mod">
          <ac:chgData name="PEDRO Laure" userId="32ad3d69-2ed7-484e-abfb-41acb76ccf89" providerId="ADAL" clId="{32AF2F36-6DFE-4DCB-A8CD-EBADEB3DD3FD}" dt="2023-05-01T11:33:37.082" v="1718" actId="207"/>
          <ac:spMkLst>
            <pc:docMk/>
            <pc:sldMk cId="1371494587" sldId="263"/>
            <ac:spMk id="15" creationId="{00440370-C987-E01C-7ABD-6200CD3BE5A8}"/>
          </ac:spMkLst>
        </pc:spChg>
        <pc:picChg chg="del">
          <ac:chgData name="PEDRO Laure" userId="32ad3d69-2ed7-484e-abfb-41acb76ccf89" providerId="ADAL" clId="{32AF2F36-6DFE-4DCB-A8CD-EBADEB3DD3FD}" dt="2023-05-01T09:34:43.316" v="212" actId="478"/>
          <ac:picMkLst>
            <pc:docMk/>
            <pc:sldMk cId="1371494587" sldId="263"/>
            <ac:picMk id="3" creationId="{35D35870-B5F5-047B-A9CD-229ADCF6CF87}"/>
          </ac:picMkLst>
        </pc:picChg>
        <pc:picChg chg="add mod">
          <ac:chgData name="PEDRO Laure" userId="32ad3d69-2ed7-484e-abfb-41acb76ccf89" providerId="ADAL" clId="{32AF2F36-6DFE-4DCB-A8CD-EBADEB3DD3FD}" dt="2023-05-01T11:18:29.765" v="1432" actId="1038"/>
          <ac:picMkLst>
            <pc:docMk/>
            <pc:sldMk cId="1371494587" sldId="263"/>
            <ac:picMk id="7" creationId="{DD7AD0EF-9D93-0202-53AA-0E46AB3B75C5}"/>
          </ac:picMkLst>
        </pc:picChg>
        <pc:picChg chg="add mod">
          <ac:chgData name="PEDRO Laure" userId="32ad3d69-2ed7-484e-abfb-41acb76ccf89" providerId="ADAL" clId="{32AF2F36-6DFE-4DCB-A8CD-EBADEB3DD3FD}" dt="2023-05-01T11:16:07.654" v="1340" actId="14100"/>
          <ac:picMkLst>
            <pc:docMk/>
            <pc:sldMk cId="1371494587" sldId="263"/>
            <ac:picMk id="9" creationId="{8233054A-992A-17C1-0E40-940DB1599E58}"/>
          </ac:picMkLst>
        </pc:picChg>
        <pc:picChg chg="add mod">
          <ac:chgData name="PEDRO Laure" userId="32ad3d69-2ed7-484e-abfb-41acb76ccf89" providerId="ADAL" clId="{32AF2F36-6DFE-4DCB-A8CD-EBADEB3DD3FD}" dt="2023-05-01T11:18:17.493" v="1406" actId="1076"/>
          <ac:picMkLst>
            <pc:docMk/>
            <pc:sldMk cId="1371494587" sldId="263"/>
            <ac:picMk id="11" creationId="{7A1C4E39-32E6-96F3-0E26-BBC477A175AB}"/>
          </ac:picMkLst>
        </pc:picChg>
        <pc:picChg chg="add del mod">
          <ac:chgData name="PEDRO Laure" userId="32ad3d69-2ed7-484e-abfb-41acb76ccf89" providerId="ADAL" clId="{32AF2F36-6DFE-4DCB-A8CD-EBADEB3DD3FD}" dt="2023-05-01T10:11:18.019" v="628" actId="478"/>
          <ac:picMkLst>
            <pc:docMk/>
            <pc:sldMk cId="1371494587" sldId="263"/>
            <ac:picMk id="13" creationId="{3518C4C1-94FA-B114-BA2F-76243C054687}"/>
          </ac:picMkLst>
        </pc:picChg>
      </pc:sldChg>
      <pc:sldChg chg="addSp delSp modSp add mod">
        <pc:chgData name="PEDRO Laure" userId="32ad3d69-2ed7-484e-abfb-41acb76ccf89" providerId="ADAL" clId="{32AF2F36-6DFE-4DCB-A8CD-EBADEB3DD3FD}" dt="2023-05-01T11:34:03.050" v="1726" actId="113"/>
        <pc:sldMkLst>
          <pc:docMk/>
          <pc:sldMk cId="1037394288" sldId="264"/>
        </pc:sldMkLst>
        <pc:spChg chg="add mod">
          <ac:chgData name="PEDRO Laure" userId="32ad3d69-2ed7-484e-abfb-41acb76ccf89" providerId="ADAL" clId="{32AF2F36-6DFE-4DCB-A8CD-EBADEB3DD3FD}" dt="2023-05-01T10:30:05.068" v="985" actId="115"/>
          <ac:spMkLst>
            <pc:docMk/>
            <pc:sldMk cId="1037394288" sldId="264"/>
            <ac:spMk id="2" creationId="{9FB09909-C58B-1618-3E66-A87D97722FA3}"/>
          </ac:spMkLst>
        </pc:spChg>
        <pc:spChg chg="del">
          <ac:chgData name="PEDRO Laure" userId="32ad3d69-2ed7-484e-abfb-41acb76ccf89" providerId="ADAL" clId="{32AF2F36-6DFE-4DCB-A8CD-EBADEB3DD3FD}" dt="2023-05-01T09:34:57.496" v="217" actId="478"/>
          <ac:spMkLst>
            <pc:docMk/>
            <pc:sldMk cId="1037394288" sldId="264"/>
            <ac:spMk id="4" creationId="{026C8E15-AB29-E150-0A1C-F05D1D2AD8C9}"/>
          </ac:spMkLst>
        </pc:spChg>
        <pc:spChg chg="add mod">
          <ac:chgData name="PEDRO Laure" userId="32ad3d69-2ed7-484e-abfb-41acb76ccf89" providerId="ADAL" clId="{32AF2F36-6DFE-4DCB-A8CD-EBADEB3DD3FD}" dt="2023-05-01T11:34:03.050" v="1726" actId="113"/>
          <ac:spMkLst>
            <pc:docMk/>
            <pc:sldMk cId="1037394288" sldId="264"/>
            <ac:spMk id="16" creationId="{4A3B087C-49ED-CBDB-2BEC-7B54EA1EAA9D}"/>
          </ac:spMkLst>
        </pc:spChg>
        <pc:picChg chg="del">
          <ac:chgData name="PEDRO Laure" userId="32ad3d69-2ed7-484e-abfb-41acb76ccf89" providerId="ADAL" clId="{32AF2F36-6DFE-4DCB-A8CD-EBADEB3DD3FD}" dt="2023-05-01T09:34:45.429" v="213" actId="478"/>
          <ac:picMkLst>
            <pc:docMk/>
            <pc:sldMk cId="1037394288" sldId="264"/>
            <ac:picMk id="3" creationId="{35D35870-B5F5-047B-A9CD-229ADCF6CF87}"/>
          </ac:picMkLst>
        </pc:picChg>
        <pc:picChg chg="add mod ord">
          <ac:chgData name="PEDRO Laure" userId="32ad3d69-2ed7-484e-abfb-41acb76ccf89" providerId="ADAL" clId="{32AF2F36-6DFE-4DCB-A8CD-EBADEB3DD3FD}" dt="2023-05-01T11:16:14.424" v="1343" actId="167"/>
          <ac:picMkLst>
            <pc:docMk/>
            <pc:sldMk cId="1037394288" sldId="264"/>
            <ac:picMk id="6" creationId="{E1D34150-05DB-9BF3-EB15-9B01C050E704}"/>
          </ac:picMkLst>
        </pc:picChg>
        <pc:picChg chg="add del mod">
          <ac:chgData name="PEDRO Laure" userId="32ad3d69-2ed7-484e-abfb-41acb76ccf89" providerId="ADAL" clId="{32AF2F36-6DFE-4DCB-A8CD-EBADEB3DD3FD}" dt="2023-05-01T10:11:42.212" v="641" actId="478"/>
          <ac:picMkLst>
            <pc:docMk/>
            <pc:sldMk cId="1037394288" sldId="264"/>
            <ac:picMk id="8" creationId="{EFF211FB-10B4-1218-2444-1B3CC78437E9}"/>
          </ac:picMkLst>
        </pc:picChg>
        <pc:picChg chg="add mod">
          <ac:chgData name="PEDRO Laure" userId="32ad3d69-2ed7-484e-abfb-41acb76ccf89" providerId="ADAL" clId="{32AF2F36-6DFE-4DCB-A8CD-EBADEB3DD3FD}" dt="2023-05-01T11:16:37.605" v="1357" actId="14100"/>
          <ac:picMkLst>
            <pc:docMk/>
            <pc:sldMk cId="1037394288" sldId="264"/>
            <ac:picMk id="10" creationId="{3D8A8777-2B1F-FB19-885E-7B8CD2573553}"/>
          </ac:picMkLst>
        </pc:picChg>
        <pc:picChg chg="add mod">
          <ac:chgData name="PEDRO Laure" userId="32ad3d69-2ed7-484e-abfb-41acb76ccf89" providerId="ADAL" clId="{32AF2F36-6DFE-4DCB-A8CD-EBADEB3DD3FD}" dt="2023-05-01T11:16:27.891" v="1354" actId="1037"/>
          <ac:picMkLst>
            <pc:docMk/>
            <pc:sldMk cId="1037394288" sldId="264"/>
            <ac:picMk id="12" creationId="{00338A19-F150-A1C6-E896-BC1178C1B636}"/>
          </ac:picMkLst>
        </pc:picChg>
        <pc:picChg chg="add mod">
          <ac:chgData name="PEDRO Laure" userId="32ad3d69-2ed7-484e-abfb-41acb76ccf89" providerId="ADAL" clId="{32AF2F36-6DFE-4DCB-A8CD-EBADEB3DD3FD}" dt="2023-05-01T11:16:25.683" v="1350" actId="1037"/>
          <ac:picMkLst>
            <pc:docMk/>
            <pc:sldMk cId="1037394288" sldId="264"/>
            <ac:picMk id="14" creationId="{A7FAEBE4-A9DB-F7C1-3523-18A8F3CECF8D}"/>
          </ac:picMkLst>
        </pc:picChg>
      </pc:sldChg>
      <pc:sldChg chg="addSp delSp modSp add mod">
        <pc:chgData name="PEDRO Laure" userId="32ad3d69-2ed7-484e-abfb-41acb76ccf89" providerId="ADAL" clId="{32AF2F36-6DFE-4DCB-A8CD-EBADEB3DD3FD}" dt="2023-05-01T11:25:01.689" v="1566" actId="113"/>
        <pc:sldMkLst>
          <pc:docMk/>
          <pc:sldMk cId="1078980046" sldId="265"/>
        </pc:sldMkLst>
        <pc:spChg chg="add mod">
          <ac:chgData name="PEDRO Laure" userId="32ad3d69-2ed7-484e-abfb-41acb76ccf89" providerId="ADAL" clId="{32AF2F36-6DFE-4DCB-A8CD-EBADEB3DD3FD}" dt="2023-05-01T10:30:09.266" v="986" actId="115"/>
          <ac:spMkLst>
            <pc:docMk/>
            <pc:sldMk cId="1078980046" sldId="265"/>
            <ac:spMk id="2" creationId="{EB7D044D-CDC5-8D4C-2F8F-672A9B58E1E3}"/>
          </ac:spMkLst>
        </pc:spChg>
        <pc:spChg chg="del mod">
          <ac:chgData name="PEDRO Laure" userId="32ad3d69-2ed7-484e-abfb-41acb76ccf89" providerId="ADAL" clId="{32AF2F36-6DFE-4DCB-A8CD-EBADEB3DD3FD}" dt="2023-05-01T09:34:54.515" v="216" actId="478"/>
          <ac:spMkLst>
            <pc:docMk/>
            <pc:sldMk cId="1078980046" sldId="265"/>
            <ac:spMk id="4" creationId="{026C8E15-AB29-E150-0A1C-F05D1D2AD8C9}"/>
          </ac:spMkLst>
        </pc:spChg>
        <pc:spChg chg="add mod">
          <ac:chgData name="PEDRO Laure" userId="32ad3d69-2ed7-484e-abfb-41acb76ccf89" providerId="ADAL" clId="{32AF2F36-6DFE-4DCB-A8CD-EBADEB3DD3FD}" dt="2023-05-01T11:25:01.689" v="1566" actId="113"/>
          <ac:spMkLst>
            <pc:docMk/>
            <pc:sldMk cId="1078980046" sldId="265"/>
            <ac:spMk id="18" creationId="{DDF2AED0-8E3C-C329-C547-35F813F868A6}"/>
          </ac:spMkLst>
        </pc:spChg>
        <pc:picChg chg="del">
          <ac:chgData name="PEDRO Laure" userId="32ad3d69-2ed7-484e-abfb-41acb76ccf89" providerId="ADAL" clId="{32AF2F36-6DFE-4DCB-A8CD-EBADEB3DD3FD}" dt="2023-05-01T09:34:47.930" v="214" actId="478"/>
          <ac:picMkLst>
            <pc:docMk/>
            <pc:sldMk cId="1078980046" sldId="265"/>
            <ac:picMk id="3" creationId="{35D35870-B5F5-047B-A9CD-229ADCF6CF87}"/>
          </ac:picMkLst>
        </pc:picChg>
        <pc:picChg chg="add mod ord">
          <ac:chgData name="PEDRO Laure" userId="32ad3d69-2ed7-484e-abfb-41acb76ccf89" providerId="ADAL" clId="{32AF2F36-6DFE-4DCB-A8CD-EBADEB3DD3FD}" dt="2023-05-01T11:16:52.850" v="1362" actId="1076"/>
          <ac:picMkLst>
            <pc:docMk/>
            <pc:sldMk cId="1078980046" sldId="265"/>
            <ac:picMk id="6" creationId="{9998D411-6713-5798-A662-73F28874A40F}"/>
          </ac:picMkLst>
        </pc:picChg>
        <pc:picChg chg="add mod">
          <ac:chgData name="PEDRO Laure" userId="32ad3d69-2ed7-484e-abfb-41acb76ccf89" providerId="ADAL" clId="{32AF2F36-6DFE-4DCB-A8CD-EBADEB3DD3FD}" dt="2023-05-01T11:17:48.228" v="1396" actId="1036"/>
          <ac:picMkLst>
            <pc:docMk/>
            <pc:sldMk cId="1078980046" sldId="265"/>
            <ac:picMk id="8" creationId="{13BDC72D-BAA5-966B-C117-9F2A7ADBA657}"/>
          </ac:picMkLst>
        </pc:picChg>
        <pc:picChg chg="add mod">
          <ac:chgData name="PEDRO Laure" userId="32ad3d69-2ed7-484e-abfb-41acb76ccf89" providerId="ADAL" clId="{32AF2F36-6DFE-4DCB-A8CD-EBADEB3DD3FD}" dt="2023-05-01T11:16:58.755" v="1364" actId="14100"/>
          <ac:picMkLst>
            <pc:docMk/>
            <pc:sldMk cId="1078980046" sldId="265"/>
            <ac:picMk id="10" creationId="{909EB25E-B745-A783-39FC-14CEAF01BC66}"/>
          </ac:picMkLst>
        </pc:picChg>
        <pc:picChg chg="add mod">
          <ac:chgData name="PEDRO Laure" userId="32ad3d69-2ed7-484e-abfb-41acb76ccf89" providerId="ADAL" clId="{32AF2F36-6DFE-4DCB-A8CD-EBADEB3DD3FD}" dt="2023-05-01T11:17:44.266" v="1394" actId="1076"/>
          <ac:picMkLst>
            <pc:docMk/>
            <pc:sldMk cId="1078980046" sldId="265"/>
            <ac:picMk id="12" creationId="{8A0491F5-B294-D3F4-5579-5C4799936C6D}"/>
          </ac:picMkLst>
        </pc:picChg>
        <pc:picChg chg="add mod">
          <ac:chgData name="PEDRO Laure" userId="32ad3d69-2ed7-484e-abfb-41acb76ccf89" providerId="ADAL" clId="{32AF2F36-6DFE-4DCB-A8CD-EBADEB3DD3FD}" dt="2023-05-01T11:17:09.092" v="1369" actId="1076"/>
          <ac:picMkLst>
            <pc:docMk/>
            <pc:sldMk cId="1078980046" sldId="265"/>
            <ac:picMk id="14" creationId="{A2728835-5804-0878-42BE-D2D6CED7578E}"/>
          </ac:picMkLst>
        </pc:picChg>
        <pc:picChg chg="add mod">
          <ac:chgData name="PEDRO Laure" userId="32ad3d69-2ed7-484e-abfb-41acb76ccf89" providerId="ADAL" clId="{32AF2F36-6DFE-4DCB-A8CD-EBADEB3DD3FD}" dt="2023-05-01T11:17:10.825" v="1373" actId="1037"/>
          <ac:picMkLst>
            <pc:docMk/>
            <pc:sldMk cId="1078980046" sldId="265"/>
            <ac:picMk id="16" creationId="{2EFC8935-A997-1432-C07B-C7E914E3152B}"/>
          </ac:picMkLst>
        </pc:picChg>
      </pc:sldChg>
      <pc:sldChg chg="addSp delSp modSp add mod">
        <pc:chgData name="PEDRO Laure" userId="32ad3d69-2ed7-484e-abfb-41acb76ccf89" providerId="ADAL" clId="{32AF2F36-6DFE-4DCB-A8CD-EBADEB3DD3FD}" dt="2023-05-01T11:23:00.539" v="1547" actId="207"/>
        <pc:sldMkLst>
          <pc:docMk/>
          <pc:sldMk cId="1562813742" sldId="266"/>
        </pc:sldMkLst>
        <pc:spChg chg="mod">
          <ac:chgData name="PEDRO Laure" userId="32ad3d69-2ed7-484e-abfb-41acb76ccf89" providerId="ADAL" clId="{32AF2F36-6DFE-4DCB-A8CD-EBADEB3DD3FD}" dt="2023-05-01T10:30:13.696" v="987" actId="115"/>
          <ac:spMkLst>
            <pc:docMk/>
            <pc:sldMk cId="1562813742" sldId="266"/>
            <ac:spMk id="2" creationId="{EB7D044D-CDC5-8D4C-2F8F-672A9B58E1E3}"/>
          </ac:spMkLst>
        </pc:spChg>
        <pc:spChg chg="add mod">
          <ac:chgData name="PEDRO Laure" userId="32ad3d69-2ed7-484e-abfb-41acb76ccf89" providerId="ADAL" clId="{32AF2F36-6DFE-4DCB-A8CD-EBADEB3DD3FD}" dt="2023-05-01T11:23:00.539" v="1547" actId="207"/>
          <ac:spMkLst>
            <pc:docMk/>
            <pc:sldMk cId="1562813742" sldId="266"/>
            <ac:spMk id="14" creationId="{14AF342F-05C6-47ED-3586-3ADEE3ABCDF1}"/>
          </ac:spMkLst>
        </pc:spChg>
        <pc:picChg chg="add mod ord">
          <ac:chgData name="PEDRO Laure" userId="32ad3d69-2ed7-484e-abfb-41acb76ccf89" providerId="ADAL" clId="{32AF2F36-6DFE-4DCB-A8CD-EBADEB3DD3FD}" dt="2023-05-01T11:18:00.247" v="1400" actId="14100"/>
          <ac:picMkLst>
            <pc:docMk/>
            <pc:sldMk cId="1562813742" sldId="266"/>
            <ac:picMk id="4" creationId="{73FFAE07-040D-5A03-DA39-381756C3B3B0}"/>
          </ac:picMkLst>
        </pc:picChg>
        <pc:picChg chg="add mod">
          <ac:chgData name="PEDRO Laure" userId="32ad3d69-2ed7-484e-abfb-41acb76ccf89" providerId="ADAL" clId="{32AF2F36-6DFE-4DCB-A8CD-EBADEB3DD3FD}" dt="2023-05-01T11:18:02.372" v="1401" actId="1076"/>
          <ac:picMkLst>
            <pc:docMk/>
            <pc:sldMk cId="1562813742" sldId="266"/>
            <ac:picMk id="6" creationId="{7DBB843E-F76A-7099-FDA4-404D3A0A77B5}"/>
          </ac:picMkLst>
        </pc:picChg>
        <pc:picChg chg="add mod">
          <ac:chgData name="PEDRO Laure" userId="32ad3d69-2ed7-484e-abfb-41acb76ccf89" providerId="ADAL" clId="{32AF2F36-6DFE-4DCB-A8CD-EBADEB3DD3FD}" dt="2023-05-01T11:18:11.374" v="1405" actId="1076"/>
          <ac:picMkLst>
            <pc:docMk/>
            <pc:sldMk cId="1562813742" sldId="266"/>
            <ac:picMk id="8" creationId="{D5443873-D247-5076-A085-58B4C8A0C477}"/>
          </ac:picMkLst>
        </pc:picChg>
        <pc:picChg chg="add del mod">
          <ac:chgData name="PEDRO Laure" userId="32ad3d69-2ed7-484e-abfb-41acb76ccf89" providerId="ADAL" clId="{32AF2F36-6DFE-4DCB-A8CD-EBADEB3DD3FD}" dt="2023-05-01T10:14:06.839" v="662" actId="478"/>
          <ac:picMkLst>
            <pc:docMk/>
            <pc:sldMk cId="1562813742" sldId="266"/>
            <ac:picMk id="10" creationId="{BAFECA17-FA2E-CDF7-7614-A121298377D8}"/>
          </ac:picMkLst>
        </pc:picChg>
        <pc:picChg chg="add mod">
          <ac:chgData name="PEDRO Laure" userId="32ad3d69-2ed7-484e-abfb-41acb76ccf89" providerId="ADAL" clId="{32AF2F36-6DFE-4DCB-A8CD-EBADEB3DD3FD}" dt="2023-05-01T11:18:05.247" v="1402" actId="1076"/>
          <ac:picMkLst>
            <pc:docMk/>
            <pc:sldMk cId="1562813742" sldId="266"/>
            <ac:picMk id="12" creationId="{D2FC7624-CE70-6235-B653-3E784ACF09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FF7F4-6C82-2CDF-D4EC-233054D91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7CD913-939B-C1D0-2B07-E16D74843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030FB8-1AB1-E48A-1C98-4CD180A5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AAAB9A-8637-F749-7A2C-D3DEBD12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5D921-DC67-6F4C-2A3C-BFFB97D9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20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DE434-03C1-8C92-8B9F-65B248AD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075D33-0619-A9D6-541E-A4FEA229C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87400C-D713-8CAA-5759-1A710E92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B75B84-FAE6-7032-8C5A-55B306D8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3B8D6-9143-06D3-51FA-43163F40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0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705DFD-92BF-D8C5-1F6E-5C8F893A2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FBFC87-C195-84C0-561C-46BFFD430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3937D-028E-4507-AC45-65EC4E2C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89BD9-32E2-C7BB-898D-406038A4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3A7DD2-1939-0519-F792-DCA98856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1AF88-5109-9CD3-E219-EC38614F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C1A30-C9DD-D56E-4688-A4A8B0E4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CC5BEF-41DC-852F-8F7D-EE737ED9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90ACCA-FA9F-9DC5-50E5-B0F81260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9F37A-BEA3-68EC-B283-5318B72B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46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EC510-15F2-81F0-B00D-56FCE668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5580B1-89C2-B75E-95FC-ABBE19FAC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17911F-4552-F571-57D3-E55BEEFE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9258DF-A9AD-48D7-9002-78B0C3A3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B64C3-C72A-0A36-63C1-E748DAA4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0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18BE6-02CF-EA06-36E0-A8669B04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E8FD2-1E97-4526-2003-9777DA797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3C14B6-D863-EFB6-9046-7BD7C3344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7FDAB0-DC3E-BA53-E8F0-BF37102E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B8D657-D2C9-F55F-D085-57B39BF3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63D0F-D300-2A13-77F2-A36463D8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6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0187B-6696-BE6A-7AC7-85F58B13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C2CE00-B82F-BE8C-EBFC-BA9F416EE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E3BCE4-481F-8D0C-EE18-F9772276D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7EEE45-6F42-7FD9-4C29-A13F46DE1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5FE7BA-6C9E-D07D-6224-081F7CC93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C31B86-0727-62C1-638F-592AB69A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E75115-8983-0B52-B483-69863095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2D60D9-4FA7-2B00-E817-DC039A5F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9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1959C-67B3-80BB-8D1C-B20B8ACD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0027ED-6D23-198C-CA72-45C48B8E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B27064-F71C-E6C5-89A4-03D467ED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ECC9BD-DD7E-87B2-55F2-0A42F01B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5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01FB89-8C97-8E67-FC56-00DE31DC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EF0394-5625-D0A7-9A85-18BEA1BA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D65DB8-9477-286D-3A15-010D331B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2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2F850-8128-1598-8A5E-B09BB33B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CF160-3921-685D-5ECB-ED0EF0BD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A01A-9C3E-3203-DE11-81D4B3C04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D33F48-B8ED-34D6-5E4A-D002613A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9A6039-A1B2-2A38-1334-F7CDD627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99ED73-5708-6D0A-2AD7-EF0E6084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3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DE149-B919-73F4-5F72-D70406F2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E65BE4-1E45-A766-98C4-963406516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0D55E2-2408-63D2-DA2D-192442F7E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CB1943-3CD1-0157-05FC-9721E709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CB4DCC-8A6B-429F-FA1B-BC4E3686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D05EB0-E31B-F0D3-6031-C97D002A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30450A-3EB0-C1E2-0327-012BF252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1654C-34C6-8154-35E6-2424EFA4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40553C-FC84-07AC-806D-9F17D1E82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FA668-164F-427C-8AE4-0311046E0233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805BA7-DCEA-1C37-CE56-B87D71AA4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1DF9D-9AD5-7ADA-76AA-FD9CA6748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EB25-5D95-42A5-8D75-5A6EB21D297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MSIPCMContentMarking" descr="{&quot;HashCode&quot;:-737422140,&quot;Placement&quot;:&quot;Footer&quot;,&quot;Top&quot;:521.6203,&quot;Left&quot;:436.140228,&quot;SlideWidth&quot;:960,&quot;SlideHeight&quot;:540}">
            <a:extLst>
              <a:ext uri="{FF2B5EF4-FFF2-40B4-BE49-F238E27FC236}">
                <a16:creationId xmlns:a16="http://schemas.microsoft.com/office/drawing/2014/main" id="{352E0804-C0F2-1E87-9CA9-F1D17B61986A}"/>
              </a:ext>
            </a:extLst>
          </p:cNvPr>
          <p:cNvSpPr txBox="1"/>
          <p:nvPr userDrawn="1"/>
        </p:nvSpPr>
        <p:spPr>
          <a:xfrm>
            <a:off x="5538981" y="6624578"/>
            <a:ext cx="1114038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008000"/>
                </a:solidFill>
                <a:latin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216580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B_enFR1010FR1010&amp;sxsrf=APwXEdel8Vea-abAJ5kLjuqLW2doPE-Whg:1682934270301&amp;q=am%C3%A9rique+superficie&amp;stick=H4sIAAAAAAAAAOPgE-LQz9U3ME82zdGSyk620s_JT04syczPgzOsEotSExexiiTmHl5ZlFlYmqpQXFqQWpSWmZyZCgAz6V93PwAAAA&amp;sa=X&amp;ved=2ahUKEwjR-fHa6tP-AhXUbKQEHaMwDzEQ6BMoAHoECHcQA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www.google.com/search?rlz=1C1GCEB_enFR1010FR1010&amp;sxsrf=APwXEdel8Vea-abAJ5kLjuqLW2doPE-Whg:1682934270301&amp;q=am%C3%A9rique+population&amp;stick=H4sIAAAAAAAAAOPgE-LQz9U3ME82zdEyS0m20s9JTU9MroxPTixKscrJT04syczPiy8uAdLFJZnJiTnxRanpIKGC_ILSHLDsIlaRxNzDK4syC0tTFRDCAOMYP09bAAAA&amp;sa=X&amp;ved=2ahUKEwjR-fHa6tP-AhXUbKQEHaMwDzEQ6BMoAHoECHUQA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rlz=1C1GCEB_enFR1010FR1010&amp;sxsrf=APwXEdfQgrxK66zzyh_vpFK_25bKd_H-1A:1682936205791&amp;q=parc+national+de+grand+teton+point+culminant&amp;sa=X&amp;ved=2ahUKEwju7eb18dP-AhVBU6QEHfqvBbUQ6BMoAHoFCJgBEAI" TargetMode="Externa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google.com/search?rlz=1C1GCEB_enFR1010FR1010&amp;sxsrf=APwXEddz5zc9QKOsSBzU0eqWPHxnUsOygg:1682932040441&amp;q=parc+national+de+joshua+tree+superficie&amp;stick=H4sIAAAAAAAAAOPgE-LUz9U3MLRIr0zXkspOttLPyU9OLMnMz4MzrBKLUhMXsaoXJBYlK-SBhRJzFFJSFbLyizNKExVKilJTFYpLC1KL0jKTM1MB6KZSgFMAAAA&amp;sa=X&amp;ved=2ahUKEwjuhM6z4tP-AhXGTKQEHbs4CQcQ6BMoAHoFCJsBEAI" TargetMode="External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3.jpeg"/><Relationship Id="rId7" Type="http://schemas.openxmlformats.org/officeDocument/2006/relationships/image" Target="../media/image25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fif"/><Relationship Id="rId4" Type="http://schemas.openxmlformats.org/officeDocument/2006/relationships/image" Target="../media/image22.jfif"/><Relationship Id="rId9" Type="http://schemas.openxmlformats.org/officeDocument/2006/relationships/hyperlink" Target="https://www.google.com/search?sa=X&amp;bih=746&amp;biw=1536&amp;rlz=1C1GCEB_enFR1010FR1010&amp;hl=fr&amp;sxsrf=APwXEdfnPnFFwYi84NB15V77fT2hCdBOlg:1682932108920&amp;q=parc+national+de+haleakal%C4%81+date+de+cr%C3%A9ation&amp;stick=H4sIAAAAAAAAAOPgE-LUz9U3MLYoz7PQ0s8ot9JPzs_JSU0uyczP0y8oyi8BMlNT4oszS1KLrVKLSxKTcjKLM1JTFFISS1IXseoWJBYlK-QlgpQn5iikpCpkJOakJmYn5hxpBCsBCSUXHV4JVgEA-YgPb24AAAA&amp;ved=2ahUKEwjh1qHU4tP-AhUdVaQEHaTzCggQ6BMoAHoECGsQA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a=X&amp;bih=746&amp;biw=1536&amp;rlz=1C1GCEB_enFR1010FR1010&amp;hl=fr&amp;sxsrf=APwXEdeuq71qX2BQ5cMOCasmyrTSEPkxgA:1682932323304&amp;q=denali+altitude&amp;stick=H4sIAAAAAAAAAOPgE-LUz9U3MExJMzXTUshOttJPT81PL0osyKjUz80vzStJzMyzSs1JLUssyczPW8TKn5Kal5iTqZCYU5JZUpqSCgAFeVx6QQAAAA&amp;ved=2ahUKEwj3yL6649P-AhVQV6QEHbwoDIYQ6BMoAHoFCIUBEAI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fr.wikipedia.org/wiki/Denal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fif"/><Relationship Id="rId5" Type="http://schemas.openxmlformats.org/officeDocument/2006/relationships/image" Target="../media/image29.jfif"/><Relationship Id="rId4" Type="http://schemas.openxmlformats.org/officeDocument/2006/relationships/image" Target="../media/image28.jfif"/><Relationship Id="rId9" Type="http://schemas.openxmlformats.org/officeDocument/2006/relationships/hyperlink" Target="https://www.google.com/maps/uv?pb=!1s0x56cde603306d1c1b:0xb36f3b95ebe1ce02!3m1!7e115!4shttps://lh5.googleusercontent.com/p/AF1QipNCgftE6WJD107PFFU-SZRCy6h9mIa-HuDUU9ai%3Dw750-h187-n-k-no!5sdenali+-+Recherche+Google!15zQ2dJZ0FRPT0&amp;imagekey=!1e10!2sAF1QipNCgftE6WJD107PFFU-SZRCy6h9mIa-HuDUU9ai&amp;hl=fr&amp;sa=X&amp;ved=2ahUKEwj3yL6649P-AhVQV6QEHbwoDIYQ7ZgBegQIeR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nature&#10;&#10;Description générée automatiquement">
            <a:extLst>
              <a:ext uri="{FF2B5EF4-FFF2-40B4-BE49-F238E27FC236}">
                <a16:creationId xmlns:a16="http://schemas.microsoft.com/office/drawing/2014/main" id="{10808BA5-2FB6-AF95-C41E-216B73881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1274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794AE1-3D1D-150B-2235-82B671C4E134}"/>
              </a:ext>
            </a:extLst>
          </p:cNvPr>
          <p:cNvSpPr/>
          <p:nvPr/>
        </p:nvSpPr>
        <p:spPr>
          <a:xfrm>
            <a:off x="402422" y="930106"/>
            <a:ext cx="11387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fr-FR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Les Grand Parcs Nationaux Américains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EB1D24-C3EB-54E3-E048-A2C3D58417B5}"/>
              </a:ext>
            </a:extLst>
          </p:cNvPr>
          <p:cNvSpPr txBox="1"/>
          <p:nvPr/>
        </p:nvSpPr>
        <p:spPr>
          <a:xfrm>
            <a:off x="546847" y="6487386"/>
            <a:ext cx="34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Gaspard RAIMBAULT – CM1B</a:t>
            </a:r>
          </a:p>
        </p:txBody>
      </p:sp>
    </p:spTree>
    <p:extLst>
      <p:ext uri="{BB962C8B-B14F-4D97-AF65-F5344CB8AC3E}">
        <p14:creationId xmlns:p14="http://schemas.microsoft.com/office/powerpoint/2010/main" val="45788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35D35870-B5F5-047B-A9CD-229ADCF6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" r="957" b="2"/>
          <a:stretch/>
        </p:blipFill>
        <p:spPr>
          <a:xfrm>
            <a:off x="4293445" y="-2"/>
            <a:ext cx="7898555" cy="685800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26C8E15-AB29-E150-0A1C-F05D1D2AD8C9}"/>
              </a:ext>
            </a:extLst>
          </p:cNvPr>
          <p:cNvSpPr txBox="1"/>
          <p:nvPr/>
        </p:nvSpPr>
        <p:spPr>
          <a:xfrm>
            <a:off x="425994" y="2158369"/>
            <a:ext cx="3090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Informations générales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L’Est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Plaines Centrales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Montagnes Rocheuses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L’Ouest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Côte Pacifique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Alaska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75CA4-2DC2-3CC7-C9AC-16BEDA4AC642}"/>
              </a:ext>
            </a:extLst>
          </p:cNvPr>
          <p:cNvSpPr/>
          <p:nvPr/>
        </p:nvSpPr>
        <p:spPr>
          <a:xfrm>
            <a:off x="544919" y="1622708"/>
            <a:ext cx="2607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Sommaire :</a:t>
            </a:r>
          </a:p>
        </p:txBody>
      </p:sp>
    </p:spTree>
    <p:extLst>
      <p:ext uri="{BB962C8B-B14F-4D97-AF65-F5344CB8AC3E}">
        <p14:creationId xmlns:p14="http://schemas.microsoft.com/office/powerpoint/2010/main" val="274774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F9A2E774-58E8-9758-E615-46F82A6C08E5}"/>
              </a:ext>
            </a:extLst>
          </p:cNvPr>
          <p:cNvSpPr txBox="1"/>
          <p:nvPr/>
        </p:nvSpPr>
        <p:spPr>
          <a:xfrm>
            <a:off x="158999" y="2348679"/>
            <a:ext cx="3898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L'Amérique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 un continent de l'hémisphère occidental.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Superficie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: </a:t>
            </a:r>
            <a:r>
              <a:rPr lang="fr-F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42,55 millions km²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: 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</a:rPr>
              <a:t>331 millions Habitants</a:t>
            </a:r>
          </a:p>
        </p:txBody>
      </p:sp>
      <p:pic>
        <p:nvPicPr>
          <p:cNvPr id="1026" name="Picture 2" descr="États-Unis">
            <a:extLst>
              <a:ext uri="{FF2B5EF4-FFF2-40B4-BE49-F238E27FC236}">
                <a16:creationId xmlns:a16="http://schemas.microsoft.com/office/drawing/2014/main" id="{440509A7-DB4B-F8A4-F433-679BD140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2" y="393902"/>
            <a:ext cx="1821700" cy="9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832CCA9-2BD2-D7DE-D8B9-A0E9658B4265}"/>
              </a:ext>
            </a:extLst>
          </p:cNvPr>
          <p:cNvSpPr txBox="1"/>
          <p:nvPr/>
        </p:nvSpPr>
        <p:spPr>
          <a:xfrm>
            <a:off x="159000" y="1271461"/>
            <a:ext cx="3659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>
              <a:solidFill>
                <a:schemeClr val="bg1"/>
              </a:solidFill>
            </a:endParaRPr>
          </a:p>
          <a:p>
            <a:r>
              <a:rPr lang="fr-FR" sz="2800" u="sng" dirty="0">
                <a:solidFill>
                  <a:schemeClr val="bg1"/>
                </a:solidFill>
              </a:rPr>
              <a:t>Informations générales</a:t>
            </a:r>
          </a:p>
          <a:p>
            <a:r>
              <a:rPr lang="fr-FR" u="sng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BCA3BE1E-DB9E-9914-E41F-4CF214157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00" y="0"/>
            <a:ext cx="6858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7643319-8889-E6F9-DC68-D5E3EBA040A1}"/>
              </a:ext>
            </a:extLst>
          </p:cNvPr>
          <p:cNvSpPr txBox="1"/>
          <p:nvPr/>
        </p:nvSpPr>
        <p:spPr>
          <a:xfrm>
            <a:off x="4774950" y="5760244"/>
            <a:ext cx="725805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Les </a:t>
            </a:r>
            <a:r>
              <a:rPr lang="fr-FR" b="1" i="0" u="sng" dirty="0">
                <a:solidFill>
                  <a:schemeClr val="bg1"/>
                </a:solidFill>
                <a:effectLst/>
                <a:latin typeface="Google Sans"/>
              </a:rPr>
              <a:t>59 parcs </a:t>
            </a:r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du pays offrent des </a:t>
            </a:r>
            <a:r>
              <a:rPr lang="fr-FR" sz="2000" b="1" i="0" dirty="0">
                <a:solidFill>
                  <a:schemeClr val="bg1"/>
                </a:solidFill>
                <a:effectLst/>
                <a:latin typeface="Google Sans"/>
              </a:rPr>
              <a:t>paysages</a:t>
            </a:r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 très divers : récifs coralliens, montagnes majestueuses, marais salants, forêts pluviales… </a:t>
            </a:r>
          </a:p>
          <a:p>
            <a:pPr algn="ctr"/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Ils sont sous la tutelle du National Park Service (NPS), créé le 25 août 1916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247F62-9B50-CA8C-874F-7538B7D04F58}"/>
              </a:ext>
            </a:extLst>
          </p:cNvPr>
          <p:cNvSpPr txBox="1"/>
          <p:nvPr/>
        </p:nvSpPr>
        <p:spPr>
          <a:xfrm>
            <a:off x="159000" y="3852001"/>
            <a:ext cx="36592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Google Sans"/>
              </a:rPr>
              <a:t>Depuis 1872, date de la création du premier parc national à Yellowstone, le gouvernement des Etats-Unis s'est attaché à préserver les beautés naturelles du territoire américain.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ein air, montagne, ciel, nature&#10;&#10;Description générée automatiquement">
            <a:extLst>
              <a:ext uri="{FF2B5EF4-FFF2-40B4-BE49-F238E27FC236}">
                <a16:creationId xmlns:a16="http://schemas.microsoft.com/office/drawing/2014/main" id="{88114254-FF87-E6C0-A320-D93982C62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47" y="211376"/>
            <a:ext cx="4718595" cy="314966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778AE96E-F5AA-2631-0A65-E6AD3FC2A923}"/>
              </a:ext>
            </a:extLst>
          </p:cNvPr>
          <p:cNvSpPr txBox="1"/>
          <p:nvPr/>
        </p:nvSpPr>
        <p:spPr>
          <a:xfrm>
            <a:off x="482159" y="549373"/>
            <a:ext cx="322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L’Est : </a:t>
            </a:r>
          </a:p>
          <a:p>
            <a:r>
              <a:rPr lang="fr-FR" sz="2800" b="1" dirty="0" err="1">
                <a:solidFill>
                  <a:schemeClr val="bg1"/>
                </a:solidFill>
              </a:rPr>
              <a:t>Chimney</a:t>
            </a:r>
            <a:r>
              <a:rPr lang="fr-FR" sz="2800" b="1" dirty="0">
                <a:solidFill>
                  <a:schemeClr val="bg1"/>
                </a:solidFill>
              </a:rPr>
              <a:t> Rock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1" name="Image 10" descr="Une image contenant montagne, ciel, herbe, plein air&#10;&#10;Description générée automatiquement">
            <a:extLst>
              <a:ext uri="{FF2B5EF4-FFF2-40B4-BE49-F238E27FC236}">
                <a16:creationId xmlns:a16="http://schemas.microsoft.com/office/drawing/2014/main" id="{74FE4E71-544E-398F-3F93-2F4B8E14F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92" y="3490626"/>
            <a:ext cx="3516650" cy="2489314"/>
          </a:xfrm>
          <a:prstGeom prst="rect">
            <a:avLst/>
          </a:prstGeom>
        </p:spPr>
      </p:pic>
      <p:pic>
        <p:nvPicPr>
          <p:cNvPr id="13" name="Image 12" descr="Une image contenant arbre, nature, plein air, eau&#10;&#10;Description générée automatiquement">
            <a:extLst>
              <a:ext uri="{FF2B5EF4-FFF2-40B4-BE49-F238E27FC236}">
                <a16:creationId xmlns:a16="http://schemas.microsoft.com/office/drawing/2014/main" id="{7154887C-0800-A250-FB71-EA7638509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00" y="3490626"/>
            <a:ext cx="2476575" cy="3306356"/>
          </a:xfrm>
          <a:prstGeom prst="rect">
            <a:avLst/>
          </a:prstGeom>
        </p:spPr>
      </p:pic>
      <p:pic>
        <p:nvPicPr>
          <p:cNvPr id="15" name="Image 14" descr="Une image contenant plein air, colline, nature, coteau&#10;&#10;Description générée automatiquement">
            <a:extLst>
              <a:ext uri="{FF2B5EF4-FFF2-40B4-BE49-F238E27FC236}">
                <a16:creationId xmlns:a16="http://schemas.microsoft.com/office/drawing/2014/main" id="{F788C2DF-86FA-0C72-A6A1-14C402ABB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98" y="828675"/>
            <a:ext cx="3380836" cy="253236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8A262E8-5127-9734-9DCA-649E9DED8D0B}"/>
              </a:ext>
            </a:extLst>
          </p:cNvPr>
          <p:cNvSpPr txBox="1"/>
          <p:nvPr/>
        </p:nvSpPr>
        <p:spPr>
          <a:xfrm>
            <a:off x="346476" y="2250704"/>
            <a:ext cx="322464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Chimney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rock est un village situé dans le comté de Rutherford, dans l’État de la Caroline du Nord, aux États-Unis. </a:t>
            </a:r>
          </a:p>
          <a:p>
            <a:pPr algn="l"/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 village tient son nom d'un rocher de granite qui le domine dans le parc d'État de </a:t>
            </a:r>
            <a:r>
              <a:rPr lang="fr-F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Chimney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Rock.</a:t>
            </a:r>
          </a:p>
          <a:p>
            <a:pPr algn="l"/>
            <a:endParaRPr lang="fr-FR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Etats : </a:t>
            </a:r>
            <a:r>
              <a:rPr lang="fr-FR" sz="1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Caroline du Nord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Date de création :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26 juin 2007</a:t>
            </a:r>
            <a:endParaRPr lang="fr-FR" sz="1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Climat :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tempéré chaud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Altitude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334 m</a:t>
            </a: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Superficie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8,7 km²</a:t>
            </a:r>
          </a:p>
          <a:p>
            <a:pPr algn="l"/>
            <a:endParaRPr lang="fr-FR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4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9A40B82-25A7-58F1-29E1-601B10B81D64}"/>
              </a:ext>
            </a:extLst>
          </p:cNvPr>
          <p:cNvSpPr txBox="1"/>
          <p:nvPr/>
        </p:nvSpPr>
        <p:spPr>
          <a:xfrm>
            <a:off x="313766" y="878542"/>
            <a:ext cx="3533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Plaines Centrales 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Agate </a:t>
            </a:r>
            <a:r>
              <a:rPr lang="fr-FR" sz="2800" b="1" dirty="0" err="1">
                <a:solidFill>
                  <a:schemeClr val="bg1"/>
                </a:solidFill>
              </a:rPr>
              <a:t>Fossil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Beds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7" descr="Une image contenant plein air, herbe, nature, rocher&#10;&#10;Description générée automatiquement">
            <a:extLst>
              <a:ext uri="{FF2B5EF4-FFF2-40B4-BE49-F238E27FC236}">
                <a16:creationId xmlns:a16="http://schemas.microsoft.com/office/drawing/2014/main" id="{BC7B9E3C-F182-82ED-E750-BD6F97809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85" y="183708"/>
            <a:ext cx="3662787" cy="2459682"/>
          </a:xfrm>
          <a:prstGeom prst="rect">
            <a:avLst/>
          </a:prstGeom>
        </p:spPr>
      </p:pic>
      <p:pic>
        <p:nvPicPr>
          <p:cNvPr id="12" name="Image 11" descr="Une image contenant nature&#10;&#10;Description générée automatiquement">
            <a:extLst>
              <a:ext uri="{FF2B5EF4-FFF2-40B4-BE49-F238E27FC236}">
                <a16:creationId xmlns:a16="http://schemas.microsoft.com/office/drawing/2014/main" id="{44C6A5CE-9449-1FAA-13F1-1B428CFD4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64" y="2814555"/>
            <a:ext cx="5889042" cy="1922952"/>
          </a:xfrm>
          <a:prstGeom prst="rect">
            <a:avLst/>
          </a:prstGeom>
        </p:spPr>
      </p:pic>
      <p:pic>
        <p:nvPicPr>
          <p:cNvPr id="14" name="Image 13" descr="Une image contenant herbe, plein air, rocher, debout&#10;&#10;Description générée automatiquement">
            <a:extLst>
              <a:ext uri="{FF2B5EF4-FFF2-40B4-BE49-F238E27FC236}">
                <a16:creationId xmlns:a16="http://schemas.microsoft.com/office/drawing/2014/main" id="{FF7C122B-4950-0AA8-ABBD-4AEEE8C89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64" y="4908672"/>
            <a:ext cx="5889042" cy="1752600"/>
          </a:xfrm>
          <a:prstGeom prst="rect">
            <a:avLst/>
          </a:prstGeom>
        </p:spPr>
      </p:pic>
      <p:pic>
        <p:nvPicPr>
          <p:cNvPr id="16" name="Image 15" descr="Une image contenant texte, bâtiment, plein air, matériau de construction&#10;&#10;Description générée automatiquement">
            <a:extLst>
              <a:ext uri="{FF2B5EF4-FFF2-40B4-BE49-F238E27FC236}">
                <a16:creationId xmlns:a16="http://schemas.microsoft.com/office/drawing/2014/main" id="{5E86F06B-C65B-A26E-B268-94120E0FF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22" y="196728"/>
            <a:ext cx="3676677" cy="244666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9F51F24-B93D-582F-8410-05B703226523}"/>
              </a:ext>
            </a:extLst>
          </p:cNvPr>
          <p:cNvSpPr txBox="1"/>
          <p:nvPr/>
        </p:nvSpPr>
        <p:spPr>
          <a:xfrm>
            <a:off x="187040" y="2232855"/>
            <a:ext cx="37338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C’est le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monument national des sites fossilifères d'Agate. Son principal intérêt est une vallée formée par la rivière Niobrara. L'endroit est principalement composé de plaines couvertes d'herbes sauvages. </a:t>
            </a:r>
          </a:p>
          <a:p>
            <a:pPr algn="l"/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L'endroit est principalement composé de plaines couvertes d'herbes sauvages. 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endParaRPr lang="fr-FR" sz="1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Etats :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Nebraska</a:t>
            </a:r>
            <a:endParaRPr lang="fr-FR" sz="1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Date de création :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14 juin 1997</a:t>
            </a:r>
            <a:endParaRPr lang="fr-FR" sz="1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Climat : </a:t>
            </a:r>
            <a:r>
              <a:rPr lang="fr-FR" sz="1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Sec</a:t>
            </a: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Altitude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1 340 m </a:t>
            </a: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Superficie : </a:t>
            </a:r>
            <a:r>
              <a:rPr lang="fr-FR" sz="1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12,37 km²</a:t>
            </a:r>
          </a:p>
          <a:p>
            <a:pPr algn="l"/>
            <a:endParaRPr lang="fr-FR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9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E93E635-4540-2068-A2CB-22D7E292DDAB}"/>
              </a:ext>
            </a:extLst>
          </p:cNvPr>
          <p:cNvSpPr txBox="1"/>
          <p:nvPr/>
        </p:nvSpPr>
        <p:spPr>
          <a:xfrm>
            <a:off x="99964" y="668849"/>
            <a:ext cx="404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Montagnes Rocheuses 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Grand </a:t>
            </a:r>
            <a:r>
              <a:rPr lang="fr-FR" sz="2800" b="1" dirty="0" err="1">
                <a:solidFill>
                  <a:schemeClr val="bg1"/>
                </a:solidFill>
              </a:rPr>
              <a:t>Teton</a:t>
            </a:r>
            <a:r>
              <a:rPr lang="fr-FR" sz="2800" b="1" dirty="0">
                <a:solidFill>
                  <a:schemeClr val="bg1"/>
                </a:solidFill>
              </a:rPr>
              <a:t> National Park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montagne, herbe, plein air, nature&#10;&#10;Description générée automatiquement">
            <a:extLst>
              <a:ext uri="{FF2B5EF4-FFF2-40B4-BE49-F238E27FC236}">
                <a16:creationId xmlns:a16="http://schemas.microsoft.com/office/drawing/2014/main" id="{DD7AD0EF-9D93-0202-53AA-0E46AB3B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31" y="77869"/>
            <a:ext cx="5479958" cy="3651022"/>
          </a:xfrm>
          <a:prstGeom prst="rect">
            <a:avLst/>
          </a:prstGeom>
        </p:spPr>
      </p:pic>
      <p:pic>
        <p:nvPicPr>
          <p:cNvPr id="9" name="Image 8" descr="Une image contenant eau, herbe, lac, nature&#10;&#10;Description générée automatiquement">
            <a:extLst>
              <a:ext uri="{FF2B5EF4-FFF2-40B4-BE49-F238E27FC236}">
                <a16:creationId xmlns:a16="http://schemas.microsoft.com/office/drawing/2014/main" id="{8233054A-992A-17C1-0E40-940DB1599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6" y="3814616"/>
            <a:ext cx="3802852" cy="2577024"/>
          </a:xfrm>
          <a:prstGeom prst="rect">
            <a:avLst/>
          </a:prstGeom>
        </p:spPr>
      </p:pic>
      <p:pic>
        <p:nvPicPr>
          <p:cNvPr id="11" name="Image 10" descr="Une image contenant montagne, nature&#10;&#10;Description générée automatiquement">
            <a:extLst>
              <a:ext uri="{FF2B5EF4-FFF2-40B4-BE49-F238E27FC236}">
                <a16:creationId xmlns:a16="http://schemas.microsoft.com/office/drawing/2014/main" id="{7A1C4E39-32E6-96F3-0E26-BBC477A17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44" y="5058140"/>
            <a:ext cx="3438525" cy="13335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0440370-C987-E01C-7ABD-6200CD3BE5A8}"/>
              </a:ext>
            </a:extLst>
          </p:cNvPr>
          <p:cNvSpPr txBox="1"/>
          <p:nvPr/>
        </p:nvSpPr>
        <p:spPr>
          <a:xfrm>
            <a:off x="171731" y="2247543"/>
            <a:ext cx="388844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 parc national de Grand </a:t>
            </a:r>
            <a:r>
              <a:rPr lang="fr-F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Teton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ou Grand </a:t>
            </a:r>
            <a:r>
              <a:rPr lang="fr-F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Teton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National Park en anglais, est un parc national américain situé au nord-ouest de l'État du Wyoming, aux États-Unis. Couvrant une superficie de 1 254 km², ce parc est célèbre pour ses paysages montagneux dominés par le Grand </a:t>
            </a:r>
            <a:r>
              <a:rPr lang="fr-F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Teton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qui culmine à 4 197 mètres d'altitude. </a:t>
            </a:r>
          </a:p>
          <a:p>
            <a:pPr algn="l"/>
            <a:endParaRPr lang="fr-FR" sz="1400" u="none" strike="noStrike" dirty="0">
              <a:solidFill>
                <a:schemeClr val="bg1"/>
              </a:solidFill>
              <a:latin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fr-FR" sz="1400" b="1" i="0" dirty="0">
              <a:solidFill>
                <a:schemeClr val="bg1"/>
              </a:solidFill>
              <a:effectLst/>
              <a:latin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Etat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Nord-Ouest du Wyoming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Date de création : 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Google Sans"/>
              </a:rPr>
              <a:t>Créé le 26 février 1929 et étendu en 1950 grâce à des terres offertes par le richissime homme d'affaires John d .</a:t>
            </a: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Climat :</a:t>
            </a: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Altitude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Google Sans"/>
              </a:rPr>
              <a:t>4 197 mètres </a:t>
            </a:r>
            <a:endParaRPr lang="fr-FR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Superficie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1 254,5 km</a:t>
            </a:r>
            <a:r>
              <a:rPr lang="fr-FR" sz="1400" b="0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</a:t>
            </a:r>
            <a:endParaRPr lang="fr-FR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fr-FR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fr-FR" sz="1400" b="1" u="none" strike="noStrike" dirty="0">
              <a:solidFill>
                <a:schemeClr val="bg1"/>
              </a:solidFill>
              <a:latin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37149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nature, plante&#10;&#10;Description générée automatiquement">
            <a:extLst>
              <a:ext uri="{FF2B5EF4-FFF2-40B4-BE49-F238E27FC236}">
                <a16:creationId xmlns:a16="http://schemas.microsoft.com/office/drawing/2014/main" id="{E1D34150-05DB-9BF3-EB15-9B01C050E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29" y="685800"/>
            <a:ext cx="4572000" cy="27432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FB09909-C58B-1618-3E66-A87D97722FA3}"/>
              </a:ext>
            </a:extLst>
          </p:cNvPr>
          <p:cNvSpPr txBox="1"/>
          <p:nvPr/>
        </p:nvSpPr>
        <p:spPr>
          <a:xfrm>
            <a:off x="1057835" y="923365"/>
            <a:ext cx="2201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L’Ouest</a:t>
            </a:r>
            <a:r>
              <a:rPr lang="fr-FR" sz="2800" b="1" dirty="0">
                <a:solidFill>
                  <a:schemeClr val="bg1"/>
                </a:solidFill>
              </a:rPr>
              <a:t> :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Joshua </a:t>
            </a:r>
            <a:r>
              <a:rPr lang="fr-FR" sz="2800" b="1" dirty="0" err="1">
                <a:solidFill>
                  <a:schemeClr val="bg1"/>
                </a:solidFill>
              </a:rPr>
              <a:t>Tree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8A8777-2B1F-FB19-885E-7B8CD2573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3510482"/>
            <a:ext cx="4128102" cy="27470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338A19-F150-A1C6-E896-BC1178C1B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92" y="2907336"/>
            <a:ext cx="3122325" cy="23387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7FAEBE4-A9DB-F7C1-3523-18A8F3CEC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66" y="685800"/>
            <a:ext cx="3160426" cy="20955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A3B087C-49ED-CBDB-2BEC-7B54EA1EAA9D}"/>
              </a:ext>
            </a:extLst>
          </p:cNvPr>
          <p:cNvSpPr txBox="1"/>
          <p:nvPr/>
        </p:nvSpPr>
        <p:spPr>
          <a:xfrm>
            <a:off x="400513" y="2433149"/>
            <a:ext cx="32967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Le parc national de Joshua </a:t>
            </a: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Tree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 doit son nom aux arbres de Josué originaires du désert de Mojave. Cet arbre est en fait une espèce de yucca endémique du sud-ouest des Etats-Unis poussant à des altitudes comprises entre 600 et 1800 mètres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Etat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:  Sud-Est Californie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Date de création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: 31 octobre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Climat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 :subtropical désertique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Altitude : 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834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Superficie : 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3 218 km²</a:t>
            </a:r>
          </a:p>
          <a:p>
            <a:pPr algn="l"/>
            <a:endParaRPr lang="fr-FR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03739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nature, nuage&#10;&#10;Description générée automatiquement">
            <a:extLst>
              <a:ext uri="{FF2B5EF4-FFF2-40B4-BE49-F238E27FC236}">
                <a16:creationId xmlns:a16="http://schemas.microsoft.com/office/drawing/2014/main" id="{9998D411-6713-5798-A662-73F28874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07" y="331938"/>
            <a:ext cx="4928172" cy="327947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B7D044D-CDC5-8D4C-2F8F-672A9B58E1E3}"/>
              </a:ext>
            </a:extLst>
          </p:cNvPr>
          <p:cNvSpPr txBox="1"/>
          <p:nvPr/>
        </p:nvSpPr>
        <p:spPr>
          <a:xfrm>
            <a:off x="414289" y="770965"/>
            <a:ext cx="372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Côtes Pacifiques 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 err="1">
                <a:solidFill>
                  <a:schemeClr val="bg1"/>
                </a:solidFill>
              </a:rPr>
              <a:t>Haleakala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7" descr="Une image contenant arbre, plein air, plante, forêt&#10;&#10;Description générée automatiquement">
            <a:extLst>
              <a:ext uri="{FF2B5EF4-FFF2-40B4-BE49-F238E27FC236}">
                <a16:creationId xmlns:a16="http://schemas.microsoft.com/office/drawing/2014/main" id="{13BDC72D-BAA5-966B-C117-9F2A7ADBA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20" y="5372100"/>
            <a:ext cx="3967022" cy="1395804"/>
          </a:xfrm>
          <a:prstGeom prst="rect">
            <a:avLst/>
          </a:prstGeom>
        </p:spPr>
      </p:pic>
      <p:pic>
        <p:nvPicPr>
          <p:cNvPr id="10" name="Image 9" descr="Une image contenant plein air, ciel, nature, rocher&#10;&#10;Description générée automatiquement">
            <a:extLst>
              <a:ext uri="{FF2B5EF4-FFF2-40B4-BE49-F238E27FC236}">
                <a16:creationId xmlns:a16="http://schemas.microsoft.com/office/drawing/2014/main" id="{909EB25E-B745-A783-39FC-14CEAF01B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36" y="363143"/>
            <a:ext cx="2761114" cy="2068170"/>
          </a:xfrm>
          <a:prstGeom prst="rect">
            <a:avLst/>
          </a:prstGeom>
        </p:spPr>
      </p:pic>
      <p:pic>
        <p:nvPicPr>
          <p:cNvPr id="12" name="Image 11" descr="Une image contenant arbre, plein air, eau, rivière&#10;&#10;Description générée automatiquement">
            <a:extLst>
              <a:ext uri="{FF2B5EF4-FFF2-40B4-BE49-F238E27FC236}">
                <a16:creationId xmlns:a16="http://schemas.microsoft.com/office/drawing/2014/main" id="{8A0491F5-B294-D3F4-5579-5C4799936C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68" y="3402874"/>
            <a:ext cx="2162417" cy="1892115"/>
          </a:xfrm>
          <a:prstGeom prst="rect">
            <a:avLst/>
          </a:prstGeom>
        </p:spPr>
      </p:pic>
      <p:pic>
        <p:nvPicPr>
          <p:cNvPr id="14" name="Image 13" descr="Une image contenant arbre, plein air, nature, eau&#10;&#10;Description générée automatiquement">
            <a:extLst>
              <a:ext uri="{FF2B5EF4-FFF2-40B4-BE49-F238E27FC236}">
                <a16:creationId xmlns:a16="http://schemas.microsoft.com/office/drawing/2014/main" id="{A2728835-5804-0878-42BE-D2D6CED75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7" y="5015304"/>
            <a:ext cx="2619375" cy="1743075"/>
          </a:xfrm>
          <a:prstGeom prst="rect">
            <a:avLst/>
          </a:prstGeom>
        </p:spPr>
      </p:pic>
      <p:pic>
        <p:nvPicPr>
          <p:cNvPr id="16" name="Image 15" descr="Une image contenant arbre, plein air, plante, forêt&#10;&#10;Description générée automatiquement">
            <a:extLst>
              <a:ext uri="{FF2B5EF4-FFF2-40B4-BE49-F238E27FC236}">
                <a16:creationId xmlns:a16="http://schemas.microsoft.com/office/drawing/2014/main" id="{2EFC8935-A997-1432-C07B-C7E914E315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86" y="2506122"/>
            <a:ext cx="1847850" cy="24669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DF2AED0-8E3C-C329-C547-35F813F868A6}"/>
              </a:ext>
            </a:extLst>
          </p:cNvPr>
          <p:cNvSpPr txBox="1"/>
          <p:nvPr/>
        </p:nvSpPr>
        <p:spPr>
          <a:xfrm>
            <a:off x="305499" y="2670716"/>
            <a:ext cx="34819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 parc national de </a:t>
            </a:r>
            <a:r>
              <a:rPr lang="fr-F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Haleakalā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est un parc national des États-Unis situé sur l'île de Maui, dans l'État de Hawaï. Couvrant 134 km² de superficie dont 100 km² de désert, il tire son nom du volcan </a:t>
            </a:r>
            <a:r>
              <a:rPr lang="fr-FR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Haleakalā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 </a:t>
            </a:r>
            <a:endParaRPr lang="fr-FR" sz="1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Etat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:  </a:t>
            </a: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Hawaie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Date de création : 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juillet 1961 </a:t>
            </a: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Climat :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Monorale"/>
              </a:rPr>
              <a:t>climat de </a:t>
            </a:r>
            <a:r>
              <a:rPr lang="fr-FR" sz="1400" i="0" dirty="0">
                <a:solidFill>
                  <a:schemeClr val="bg1"/>
                </a:solidFill>
                <a:effectLst/>
                <a:latin typeface="Monorale"/>
              </a:rPr>
              <a:t>savane </a:t>
            </a: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Superficie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Google Sans"/>
              </a:rPr>
              <a:t>134 km²</a:t>
            </a:r>
            <a:endParaRPr lang="fr-FR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8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plein air, nature, montagne&#10;&#10;Description générée automatiquement">
            <a:extLst>
              <a:ext uri="{FF2B5EF4-FFF2-40B4-BE49-F238E27FC236}">
                <a16:creationId xmlns:a16="http://schemas.microsoft.com/office/drawing/2014/main" id="{73FFAE07-040D-5A03-DA39-381756C3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20" y="175193"/>
            <a:ext cx="5706580" cy="34321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B7D044D-CDC5-8D4C-2F8F-672A9B58E1E3}"/>
              </a:ext>
            </a:extLst>
          </p:cNvPr>
          <p:cNvSpPr txBox="1"/>
          <p:nvPr/>
        </p:nvSpPr>
        <p:spPr>
          <a:xfrm>
            <a:off x="414289" y="770965"/>
            <a:ext cx="372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Alaska 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Denali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montagne, nature, lac&#10;&#10;Description générée automatiquement">
            <a:extLst>
              <a:ext uri="{FF2B5EF4-FFF2-40B4-BE49-F238E27FC236}">
                <a16:creationId xmlns:a16="http://schemas.microsoft.com/office/drawing/2014/main" id="{7DBB843E-F76A-7099-FDA4-404D3A0A7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10" y="5018115"/>
            <a:ext cx="2857500" cy="1600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443873-D247-5076-A085-58B4C8A0C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9" y="3740864"/>
            <a:ext cx="2631535" cy="2876329"/>
          </a:xfrm>
          <a:prstGeom prst="rect">
            <a:avLst/>
          </a:prstGeom>
        </p:spPr>
      </p:pic>
      <p:pic>
        <p:nvPicPr>
          <p:cNvPr id="12" name="Image 11" descr="Une image contenant montagne, nature, neige&#10;&#10;Description générée automatiquement">
            <a:extLst>
              <a:ext uri="{FF2B5EF4-FFF2-40B4-BE49-F238E27FC236}">
                <a16:creationId xmlns:a16="http://schemas.microsoft.com/office/drawing/2014/main" id="{D2FC7624-CE70-6235-B653-3E784ACF0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10" y="3325466"/>
            <a:ext cx="2857500" cy="16002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4AF342F-05C6-47ED-3586-3ADEE3ABCDF1}"/>
              </a:ext>
            </a:extLst>
          </p:cNvPr>
          <p:cNvSpPr txBox="1"/>
          <p:nvPr/>
        </p:nvSpPr>
        <p:spPr>
          <a:xfrm>
            <a:off x="148430" y="2643076"/>
            <a:ext cx="37907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 Denali, appelé mont McKinley de 1896 à 2015, est une montagne s'élevant à 6 190 mètres d'altitude dans la chaîne d'Alaska, dans l'État du même nom aux États-Unis. Il constitue le point culminant de l'Amérique du Nord et fait donc partie des sept sommets. </a:t>
            </a:r>
          </a:p>
          <a:p>
            <a:pPr algn="l"/>
            <a:endParaRPr lang="fr-FR" sz="1400" u="none" strike="noStrike" dirty="0">
              <a:solidFill>
                <a:schemeClr val="bg1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fr-FR" sz="1400" u="none" strike="noStrike" dirty="0">
              <a:solidFill>
                <a:schemeClr val="bg1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Etat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</a:rPr>
              <a:t>: Alaska</a:t>
            </a: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Date de création : 1896</a:t>
            </a:r>
          </a:p>
          <a:p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Climat : 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Google Sans"/>
              </a:rPr>
              <a:t> climat subarctique </a:t>
            </a:r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Altitude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6 190 m</a:t>
            </a:r>
          </a:p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Superficie : 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19 186 km²</a:t>
            </a:r>
          </a:p>
          <a:p>
            <a:pPr algn="l"/>
            <a:endParaRPr lang="fr-FR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fr-FR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37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570</Words>
  <Application>Microsoft Office PowerPoint</Application>
  <PresentationFormat>Grand écran</PresentationFormat>
  <Paragraphs>79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Google Sans</vt:lpstr>
      <vt:lpstr>Monorale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PEDRO Laure</dc:creator>
  <cp:lastModifiedBy>PEDRO Laure</cp:lastModifiedBy>
  <cp:revision>3</cp:revision>
  <dcterms:created xsi:type="dcterms:W3CDTF">2023-05-01T09:18:25Z</dcterms:created>
  <dcterms:modified xsi:type="dcterms:W3CDTF">2023-05-13T17:21:48Z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2023-05-13T17:21:48Z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a67aa4fe-4940-4e4f-96a7-4897980df955</vt:lpwstr>
  </property>
  <property fmtid="{D5CDD505-2E9C-101B-9397-08002B2CF9AE}" pid="8" name="MSIP_Label_f43b7177-c66c-4b22-a350-7ee86f9a1e74_ContentBits">
    <vt:lpwstr>2</vt:lpwstr>
  </property>
</Properties>
</file>